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78" r:id="rId2"/>
    <p:sldId id="335" r:id="rId3"/>
    <p:sldId id="336" r:id="rId4"/>
    <p:sldId id="333" r:id="rId5"/>
    <p:sldId id="332" r:id="rId6"/>
    <p:sldId id="339" r:id="rId7"/>
    <p:sldId id="340" r:id="rId8"/>
    <p:sldId id="275" r:id="rId9"/>
    <p:sldId id="341" r:id="rId10"/>
    <p:sldId id="283" r:id="rId11"/>
    <p:sldId id="287" r:id="rId12"/>
    <p:sldId id="288" r:id="rId13"/>
    <p:sldId id="289" r:id="rId14"/>
    <p:sldId id="291" r:id="rId15"/>
    <p:sldId id="290" r:id="rId16"/>
    <p:sldId id="292" r:id="rId17"/>
    <p:sldId id="346" r:id="rId18"/>
    <p:sldId id="285" r:id="rId19"/>
    <p:sldId id="347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286" r:id="rId28"/>
    <p:sldId id="351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62" r:id="rId37"/>
    <p:sldId id="363" r:id="rId38"/>
    <p:sldId id="372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FF"/>
    <a:srgbClr val="FF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930" autoAdjust="0"/>
    <p:restoredTop sz="93978" autoAdjust="0"/>
  </p:normalViewPr>
  <p:slideViewPr>
    <p:cSldViewPr>
      <p:cViewPr varScale="1">
        <p:scale>
          <a:sx n="72" d="100"/>
          <a:sy n="72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5EFAB-90A7-47D4-89D1-6F8CADCDEDA7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E036B-4DA2-46A6-BF8C-4C1D07F7A2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-14288"/>
            <a:ext cx="9144000" cy="6858000"/>
            <a:chOff x="0" y="-14288"/>
            <a:chExt cx="9144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-14288"/>
              <a:ext cx="91440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38"/>
            <p:cNvGrpSpPr/>
            <p:nvPr/>
          </p:nvGrpSpPr>
          <p:grpSpPr>
            <a:xfrm>
              <a:off x="99978" y="128564"/>
              <a:ext cx="8915464" cy="357192"/>
              <a:chOff x="99978" y="128564"/>
              <a:chExt cx="8915464" cy="357192"/>
            </a:xfrm>
          </p:grpSpPr>
          <p:sp>
            <p:nvSpPr>
              <p:cNvPr id="47" name="圆角矩形 5"/>
              <p:cNvSpPr/>
              <p:nvPr/>
            </p:nvSpPr>
            <p:spPr>
              <a:xfrm>
                <a:off x="99978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37042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64290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91335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118583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>
                <a:off x="145628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172876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199921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227169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>
                <a:off x="254214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281462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308507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>
                <a:off x="335755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圆角矩形 59"/>
              <p:cNvSpPr/>
              <p:nvPr/>
            </p:nvSpPr>
            <p:spPr>
              <a:xfrm>
                <a:off x="362800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390048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圆角矩形 61"/>
              <p:cNvSpPr/>
              <p:nvPr/>
            </p:nvSpPr>
            <p:spPr>
              <a:xfrm>
                <a:off x="4170928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圆角矩形 62"/>
              <p:cNvSpPr/>
              <p:nvPr/>
            </p:nvSpPr>
            <p:spPr>
              <a:xfrm>
                <a:off x="4443406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471385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498633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525678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552926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>
                <a:off x="579971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>
                <a:off x="607219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634264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圆角矩形 70"/>
              <p:cNvSpPr/>
              <p:nvPr/>
            </p:nvSpPr>
            <p:spPr>
              <a:xfrm>
                <a:off x="661512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688557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715805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>
                <a:off x="742849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>
                <a:off x="770098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>
                <a:off x="797142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24390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8514356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878582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39"/>
            <p:cNvGrpSpPr/>
            <p:nvPr/>
          </p:nvGrpSpPr>
          <p:grpSpPr>
            <a:xfrm>
              <a:off x="85694" y="6343672"/>
              <a:ext cx="8915464" cy="357192"/>
              <a:chOff x="99978" y="128564"/>
              <a:chExt cx="8915464" cy="357192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99978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37042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64290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91335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185836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145628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172876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99921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271694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254214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81462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08507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3357552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362800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390048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4170928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4443406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471385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498633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525678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5529264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579971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607219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634264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6615122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688557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715805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742849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>
                <a:off x="7700980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797142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8243908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8514356" y="128566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8785820" y="128564"/>
                <a:ext cx="229622" cy="357190"/>
              </a:xfrm>
              <a:prstGeom prst="roundRect">
                <a:avLst>
                  <a:gd name="adj" fmla="val 322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043774" y="928670"/>
            <a:ext cx="5038725" cy="5038725"/>
          </a:xfrm>
          <a:prstGeom prst="rect">
            <a:avLst/>
          </a:prstGeom>
          <a:solidFill>
            <a:srgbClr val="777777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609638" y="1428736"/>
            <a:ext cx="3948112" cy="3981450"/>
            <a:chOff x="0" y="0"/>
            <a:chExt cx="3176" cy="317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100" name="Oval 4"/>
            <p:cNvSpPr>
              <a:spLocks noChangeArrowheads="1"/>
            </p:cNvSpPr>
            <p:nvPr/>
          </p:nvSpPr>
          <p:spPr bwMode="auto">
            <a:xfrm>
              <a:off x="0" y="0"/>
              <a:ext cx="3176" cy="3175"/>
            </a:xfrm>
            <a:prstGeom prst="ellipse">
              <a:avLst/>
            </a:prstGeom>
            <a:noFill/>
            <a:ln w="952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1537" y="10"/>
              <a:ext cx="102" cy="157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4104" name="Oval 8"/>
          <p:cNvSpPr>
            <a:spLocks noChangeAspect="1" noChangeArrowheads="1"/>
          </p:cNvSpPr>
          <p:nvPr/>
        </p:nvSpPr>
        <p:spPr bwMode="auto">
          <a:xfrm>
            <a:off x="2577888" y="1433300"/>
            <a:ext cx="3979862" cy="3981450"/>
          </a:xfrm>
          <a:prstGeom prst="ellipse">
            <a:avLst/>
          </a:prstGeom>
          <a:noFill/>
          <a:ln w="1270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sz="20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Oval 9"/>
          <p:cNvSpPr>
            <a:spLocks noChangeAspect="1" noChangeArrowheads="1"/>
          </p:cNvSpPr>
          <p:nvPr/>
        </p:nvSpPr>
        <p:spPr bwMode="auto">
          <a:xfrm>
            <a:off x="2329526" y="1167281"/>
            <a:ext cx="4503738" cy="4505325"/>
          </a:xfrm>
          <a:prstGeom prst="ellipse">
            <a:avLst/>
          </a:prstGeom>
          <a:noFill/>
          <a:ln w="1270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>
            <a:off x="3700230" y="1721941"/>
            <a:ext cx="1667444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zh-CN" sz="20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zh-CN" altLang="en-US" sz="20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643306" y="1733530"/>
            <a:ext cx="1667444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zh-CN" sz="20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zh-CN" altLang="en-US" sz="20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662478" y="1770280"/>
            <a:ext cx="1667444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en-US" sz="20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zh-CN" altLang="en-US" sz="20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6"/>
          <p:cNvSpPr>
            <a:spLocks noChangeArrowheads="1"/>
          </p:cNvSpPr>
          <p:nvPr/>
        </p:nvSpPr>
        <p:spPr bwMode="auto">
          <a:xfrm>
            <a:off x="2069192" y="1803400"/>
            <a:ext cx="50561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endParaRPr lang="en-GB" altLang="en-US" sz="700" dirty="0">
              <a:solidFill>
                <a:schemeClr val="bg1"/>
              </a:solidFill>
            </a:endParaRPr>
          </a:p>
          <a:p>
            <a:pPr algn="ctr">
              <a:lnSpc>
                <a:spcPct val="85000"/>
              </a:lnSpc>
            </a:pPr>
            <a:r>
              <a:rPr lang="en-GB" altLang="en-US" sz="10800" b="1" dirty="0">
                <a:solidFill>
                  <a:schemeClr val="bg1"/>
                </a:solidFill>
                <a:latin typeface="Arial Narrow" pitchFamily="34" charset="0"/>
              </a:rPr>
              <a:t>START</a:t>
            </a:r>
            <a:endParaRPr lang="zh-CN" altLang="en-US" sz="8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64800000">
                                      <p:cBhvr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0" grpId="1"/>
      <p:bldP spid="81" grpId="0"/>
      <p:bldP spid="81" grpId="1"/>
      <p:bldP spid="82" grpId="0"/>
      <p:bldP spid="83" grpId="0"/>
      <p:bldP spid="8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1142976" y="675002"/>
            <a:ext cx="3384550" cy="1851025"/>
            <a:chOff x="1269977" y="2714620"/>
            <a:chExt cx="3384550" cy="1851025"/>
          </a:xfrm>
        </p:grpSpPr>
        <p:sp>
          <p:nvSpPr>
            <p:cNvPr id="106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7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9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76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" name="Rectangle 306"/>
          <p:cNvSpPr>
            <a:spLocks noChangeArrowheads="1"/>
          </p:cNvSpPr>
          <p:nvPr/>
        </p:nvSpPr>
        <p:spPr bwMode="auto">
          <a:xfrm>
            <a:off x="1133129" y="626876"/>
            <a:ext cx="3360749" cy="1862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8" name="Freeform 301"/>
          <p:cNvSpPr>
            <a:spLocks/>
          </p:cNvSpPr>
          <p:nvPr/>
        </p:nvSpPr>
        <p:spPr bwMode="auto">
          <a:xfrm>
            <a:off x="1211837" y="737668"/>
            <a:ext cx="3240087" cy="1708150"/>
          </a:xfrm>
          <a:custGeom>
            <a:avLst/>
            <a:gdLst>
              <a:gd name="T0" fmla="*/ 2041 w 2041"/>
              <a:gd name="T1" fmla="*/ 1076 h 1076"/>
              <a:gd name="T2" fmla="*/ 2041 w 2041"/>
              <a:gd name="T3" fmla="*/ 1076 h 1076"/>
              <a:gd name="T4" fmla="*/ 0 w 2041"/>
              <a:gd name="T5" fmla="*/ 1076 h 1076"/>
              <a:gd name="T6" fmla="*/ 0 w 2041"/>
              <a:gd name="T7" fmla="*/ 0 h 1076"/>
              <a:gd name="T8" fmla="*/ 2041 w 2041"/>
              <a:gd name="T9" fmla="*/ 0 h 1076"/>
              <a:gd name="T10" fmla="*/ 2041 w 2041"/>
              <a:gd name="T11" fmla="*/ 1076 h 1076"/>
              <a:gd name="T12" fmla="*/ 2041 w 2041"/>
              <a:gd name="T13" fmla="*/ 1076 h 10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41"/>
              <a:gd name="T22" fmla="*/ 0 h 1076"/>
              <a:gd name="T23" fmla="*/ 2041 w 2041"/>
              <a:gd name="T24" fmla="*/ 1076 h 10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41" h="1076">
                <a:moveTo>
                  <a:pt x="2041" y="1076"/>
                </a:moveTo>
                <a:lnTo>
                  <a:pt x="2041" y="1076"/>
                </a:lnTo>
                <a:lnTo>
                  <a:pt x="0" y="1076"/>
                </a:lnTo>
                <a:lnTo>
                  <a:pt x="0" y="0"/>
                </a:lnTo>
                <a:lnTo>
                  <a:pt x="2041" y="0"/>
                </a:lnTo>
                <a:lnTo>
                  <a:pt x="2041" y="1076"/>
                </a:lnTo>
                <a:close/>
              </a:path>
            </a:pathLst>
          </a:custGeom>
          <a:solidFill>
            <a:srgbClr val="0079C5"/>
          </a:solidFill>
          <a:ln w="79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9" name="Line 10"/>
          <p:cNvSpPr>
            <a:spLocks noChangeShapeType="1"/>
          </p:cNvSpPr>
          <p:nvPr/>
        </p:nvSpPr>
        <p:spPr bwMode="auto">
          <a:xfrm flipV="1">
            <a:off x="1155366" y="1593337"/>
            <a:ext cx="1588" cy="835025"/>
          </a:xfrm>
          <a:prstGeom prst="line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11"/>
          <p:cNvSpPr>
            <a:spLocks/>
          </p:cNvSpPr>
          <p:nvPr/>
        </p:nvSpPr>
        <p:spPr bwMode="auto">
          <a:xfrm>
            <a:off x="1155366" y="2426774"/>
            <a:ext cx="3382963" cy="92075"/>
          </a:xfrm>
          <a:custGeom>
            <a:avLst/>
            <a:gdLst>
              <a:gd name="T0" fmla="*/ 1520 w 1520"/>
              <a:gd name="T1" fmla="*/ 0 h 41"/>
              <a:gd name="T2" fmla="*/ 1520 w 1520"/>
              <a:gd name="T3" fmla="*/ 9 h 41"/>
              <a:gd name="T4" fmla="*/ 1488 w 1520"/>
              <a:gd name="T5" fmla="*/ 41 h 41"/>
              <a:gd name="T6" fmla="*/ 32 w 1520"/>
              <a:gd name="T7" fmla="*/ 41 h 41"/>
              <a:gd name="T8" fmla="*/ 0 w 1520"/>
              <a:gd name="T9" fmla="*/ 9 h 41"/>
              <a:gd name="T10" fmla="*/ 0 w 1520"/>
              <a:gd name="T11" fmla="*/ 0 h 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0"/>
              <a:gd name="T19" fmla="*/ 0 h 41"/>
              <a:gd name="T20" fmla="*/ 1520 w 1520"/>
              <a:gd name="T21" fmla="*/ 41 h 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0" h="41">
                <a:moveTo>
                  <a:pt x="1520" y="0"/>
                </a:moveTo>
                <a:cubicBezTo>
                  <a:pt x="1520" y="9"/>
                  <a:pt x="1520" y="9"/>
                  <a:pt x="1520" y="9"/>
                </a:cubicBezTo>
                <a:cubicBezTo>
                  <a:pt x="1520" y="26"/>
                  <a:pt x="1506" y="41"/>
                  <a:pt x="1488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14" y="41"/>
                  <a:pt x="0" y="26"/>
                  <a:pt x="0" y="9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1" name="Freeform 13"/>
          <p:cNvSpPr>
            <a:spLocks/>
          </p:cNvSpPr>
          <p:nvPr/>
        </p:nvSpPr>
        <p:spPr bwMode="auto">
          <a:xfrm>
            <a:off x="1242679" y="667824"/>
            <a:ext cx="3297237" cy="1779588"/>
          </a:xfrm>
          <a:custGeom>
            <a:avLst/>
            <a:gdLst>
              <a:gd name="T0" fmla="*/ 0 w 2077"/>
              <a:gd name="T1" fmla="*/ 0 h 1121"/>
              <a:gd name="T2" fmla="*/ 2031 w 2077"/>
              <a:gd name="T3" fmla="*/ 0 h 1121"/>
              <a:gd name="T4" fmla="*/ 2076 w 2077"/>
              <a:gd name="T5" fmla="*/ 45 h 1121"/>
              <a:gd name="T6" fmla="*/ 2077 w 2077"/>
              <a:gd name="T7" fmla="*/ 1121 h 1121"/>
              <a:gd name="T8" fmla="*/ 0 60000 65536"/>
              <a:gd name="T9" fmla="*/ 0 60000 65536"/>
              <a:gd name="T10" fmla="*/ 0 60000 65536"/>
              <a:gd name="T11" fmla="*/ 0 60000 65536"/>
              <a:gd name="T12" fmla="*/ 0 w 2077"/>
              <a:gd name="T13" fmla="*/ 0 h 1121"/>
              <a:gd name="T14" fmla="*/ 2077 w 2077"/>
              <a:gd name="T15" fmla="*/ 1121 h 11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77" h="1121">
                <a:moveTo>
                  <a:pt x="0" y="0"/>
                </a:moveTo>
                <a:cubicBezTo>
                  <a:pt x="2031" y="0"/>
                  <a:pt x="2031" y="0"/>
                  <a:pt x="2031" y="0"/>
                </a:cubicBezTo>
                <a:cubicBezTo>
                  <a:pt x="2056" y="0"/>
                  <a:pt x="2076" y="20"/>
                  <a:pt x="2076" y="45"/>
                </a:cubicBezTo>
                <a:cubicBezTo>
                  <a:pt x="2076" y="1108"/>
                  <a:pt x="2077" y="1121"/>
                  <a:pt x="2077" y="1121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2" name="Freeform 15"/>
          <p:cNvSpPr>
            <a:spLocks/>
          </p:cNvSpPr>
          <p:nvPr/>
        </p:nvSpPr>
        <p:spPr bwMode="auto">
          <a:xfrm>
            <a:off x="1155366" y="669412"/>
            <a:ext cx="87313" cy="923925"/>
          </a:xfrm>
          <a:custGeom>
            <a:avLst/>
            <a:gdLst>
              <a:gd name="T0" fmla="*/ 0 w 39"/>
              <a:gd name="T1" fmla="*/ 415 h 415"/>
              <a:gd name="T2" fmla="*/ 0 w 39"/>
              <a:gd name="T3" fmla="*/ 32 h 415"/>
              <a:gd name="T4" fmla="*/ 32 w 39"/>
              <a:gd name="T5" fmla="*/ 0 h 415"/>
              <a:gd name="T6" fmla="*/ 39 w 39"/>
              <a:gd name="T7" fmla="*/ 0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415"/>
              <a:gd name="T14" fmla="*/ 39 w 39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415">
                <a:moveTo>
                  <a:pt x="0" y="415"/>
                </a:move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39" y="0"/>
                  <a:pt x="39" y="0"/>
                  <a:pt x="39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" name="Rectangle 35"/>
          <p:cNvSpPr>
            <a:spLocks noChangeArrowheads="1"/>
          </p:cNvSpPr>
          <p:nvPr/>
        </p:nvSpPr>
        <p:spPr bwMode="auto">
          <a:xfrm>
            <a:off x="1230456" y="730398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094850" y="1095369"/>
            <a:ext cx="28777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xxxxxxxxxxxx</a:t>
            </a:r>
            <a:endParaRPr lang="zh-CN" altLang="en-US" sz="3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139588" y="2696169"/>
            <a:ext cx="3384550" cy="1851025"/>
            <a:chOff x="1269977" y="2714620"/>
            <a:chExt cx="3384550" cy="1851025"/>
          </a:xfrm>
        </p:grpSpPr>
        <p:sp>
          <p:nvSpPr>
            <p:cNvPr id="28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3230720" y="2770016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3089346" y="3071810"/>
            <a:ext cx="265329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Rectangle 35"/>
          <p:cNvSpPr>
            <a:spLocks noChangeArrowheads="1"/>
          </p:cNvSpPr>
          <p:nvPr/>
        </p:nvSpPr>
        <p:spPr bwMode="auto">
          <a:xfrm>
            <a:off x="5239756" y="4779052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112922" y="5112930"/>
            <a:ext cx="22044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0" dur="2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6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103" grpId="0" animBg="1"/>
      <p:bldP spid="104" grpId="0"/>
      <p:bldP spid="122" grpId="0" animBg="1"/>
      <p:bldP spid="118" grpId="0"/>
      <p:bldP spid="121" grpId="0" animBg="1"/>
      <p:bldP spid="1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102120" y="675002"/>
            <a:ext cx="3439946" cy="1851025"/>
            <a:chOff x="1118162" y="642918"/>
            <a:chExt cx="3439946" cy="1851025"/>
          </a:xfrm>
        </p:grpSpPr>
        <p:grpSp>
          <p:nvGrpSpPr>
            <p:cNvPr id="29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18162" y="1064276"/>
              <a:ext cx="220445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089346" y="2696169"/>
            <a:ext cx="3438444" cy="1851025"/>
            <a:chOff x="3089346" y="2696169"/>
            <a:chExt cx="3438444" cy="1851025"/>
          </a:xfrm>
        </p:grpSpPr>
        <p:grpSp>
          <p:nvGrpSpPr>
            <p:cNvPr id="19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089346" y="3071810"/>
              <a:ext cx="28777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112922" y="4707614"/>
            <a:ext cx="3431174" cy="1851025"/>
            <a:chOff x="5112922" y="4707614"/>
            <a:chExt cx="3431174" cy="1851025"/>
          </a:xfrm>
        </p:grpSpPr>
        <p:grpSp>
          <p:nvGrpSpPr>
            <p:cNvPr id="35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112922" y="5112930"/>
              <a:ext cx="28777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4555958" y="1603696"/>
            <a:ext cx="457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06"/>
          <p:cNvSpPr>
            <a:spLocks noChangeShapeType="1"/>
          </p:cNvSpPr>
          <p:nvPr/>
        </p:nvSpPr>
        <p:spPr bwMode="auto">
          <a:xfrm>
            <a:off x="-32" y="1603696"/>
            <a:ext cx="1404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357290" y="3282604"/>
            <a:ext cx="564358" cy="2828932"/>
            <a:chOff x="2428860" y="3314688"/>
            <a:chExt cx="564358" cy="2828932"/>
          </a:xfrm>
        </p:grpSpPr>
        <p:sp>
          <p:nvSpPr>
            <p:cNvPr id="9" name="任意多边形 8"/>
            <p:cNvSpPr/>
            <p:nvPr/>
          </p:nvSpPr>
          <p:spPr>
            <a:xfrm flipH="1">
              <a:off x="2507441" y="3314688"/>
              <a:ext cx="371476" cy="157163"/>
            </a:xfrm>
            <a:custGeom>
              <a:avLst/>
              <a:gdLst>
                <a:gd name="connsiteX0" fmla="*/ 0 w 834189"/>
                <a:gd name="connsiteY0" fmla="*/ 304800 h 352926"/>
                <a:gd name="connsiteX1" fmla="*/ 16042 w 834189"/>
                <a:gd name="connsiteY1" fmla="*/ 16042 h 352926"/>
                <a:gd name="connsiteX2" fmla="*/ 80210 w 834189"/>
                <a:gd name="connsiteY2" fmla="*/ 304800 h 352926"/>
                <a:gd name="connsiteX3" fmla="*/ 160421 w 834189"/>
                <a:gd name="connsiteY3" fmla="*/ 16042 h 352926"/>
                <a:gd name="connsiteX4" fmla="*/ 256673 w 834189"/>
                <a:gd name="connsiteY4" fmla="*/ 288758 h 352926"/>
                <a:gd name="connsiteX5" fmla="*/ 368968 w 834189"/>
                <a:gd name="connsiteY5" fmla="*/ 32084 h 352926"/>
                <a:gd name="connsiteX6" fmla="*/ 481263 w 834189"/>
                <a:gd name="connsiteY6" fmla="*/ 320842 h 352926"/>
                <a:gd name="connsiteX7" fmla="*/ 561473 w 834189"/>
                <a:gd name="connsiteY7" fmla="*/ 0 h 352926"/>
                <a:gd name="connsiteX8" fmla="*/ 657726 w 834189"/>
                <a:gd name="connsiteY8" fmla="*/ 304800 h 352926"/>
                <a:gd name="connsiteX9" fmla="*/ 737937 w 834189"/>
                <a:gd name="connsiteY9" fmla="*/ 32084 h 352926"/>
                <a:gd name="connsiteX10" fmla="*/ 802105 w 834189"/>
                <a:gd name="connsiteY10" fmla="*/ 272715 h 352926"/>
                <a:gd name="connsiteX11" fmla="*/ 834189 w 834189"/>
                <a:gd name="connsiteY11" fmla="*/ 32084 h 352926"/>
                <a:gd name="connsiteX12" fmla="*/ 834189 w 834189"/>
                <a:gd name="connsiteY12" fmla="*/ 352926 h 352926"/>
                <a:gd name="connsiteX13" fmla="*/ 0 w 834189"/>
                <a:gd name="connsiteY13" fmla="*/ 304800 h 35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4189" h="352926">
                  <a:moveTo>
                    <a:pt x="0" y="304800"/>
                  </a:moveTo>
                  <a:lnTo>
                    <a:pt x="16042" y="16042"/>
                  </a:lnTo>
                  <a:lnTo>
                    <a:pt x="80210" y="304800"/>
                  </a:lnTo>
                  <a:lnTo>
                    <a:pt x="160421" y="16042"/>
                  </a:lnTo>
                  <a:lnTo>
                    <a:pt x="256673" y="288758"/>
                  </a:lnTo>
                  <a:lnTo>
                    <a:pt x="368968" y="32084"/>
                  </a:lnTo>
                  <a:lnTo>
                    <a:pt x="481263" y="320842"/>
                  </a:lnTo>
                  <a:lnTo>
                    <a:pt x="561473" y="0"/>
                  </a:lnTo>
                  <a:lnTo>
                    <a:pt x="657726" y="304800"/>
                  </a:lnTo>
                  <a:lnTo>
                    <a:pt x="737937" y="32084"/>
                  </a:lnTo>
                  <a:lnTo>
                    <a:pt x="802105" y="272715"/>
                  </a:lnTo>
                  <a:lnTo>
                    <a:pt x="834189" y="32084"/>
                  </a:lnTo>
                  <a:lnTo>
                    <a:pt x="834189" y="352926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2428860" y="3471851"/>
              <a:ext cx="564358" cy="2550325"/>
            </a:xfrm>
            <a:custGeom>
              <a:avLst/>
              <a:gdLst>
                <a:gd name="connsiteX0" fmla="*/ 256674 w 1267326"/>
                <a:gd name="connsiteY0" fmla="*/ 0 h 5727032"/>
                <a:gd name="connsiteX1" fmla="*/ 208547 w 1267326"/>
                <a:gd name="connsiteY1" fmla="*/ 5085347 h 5727032"/>
                <a:gd name="connsiteX2" fmla="*/ 208547 w 1267326"/>
                <a:gd name="connsiteY2" fmla="*/ 5165558 h 5727032"/>
                <a:gd name="connsiteX3" fmla="*/ 0 w 1267326"/>
                <a:gd name="connsiteY3" fmla="*/ 5374105 h 5727032"/>
                <a:gd name="connsiteX4" fmla="*/ 0 w 1267326"/>
                <a:gd name="connsiteY4" fmla="*/ 5630779 h 5727032"/>
                <a:gd name="connsiteX5" fmla="*/ 128337 w 1267326"/>
                <a:gd name="connsiteY5" fmla="*/ 5630779 h 5727032"/>
                <a:gd name="connsiteX6" fmla="*/ 128337 w 1267326"/>
                <a:gd name="connsiteY6" fmla="*/ 5727032 h 5727032"/>
                <a:gd name="connsiteX7" fmla="*/ 401053 w 1267326"/>
                <a:gd name="connsiteY7" fmla="*/ 5694947 h 5727032"/>
                <a:gd name="connsiteX8" fmla="*/ 385011 w 1267326"/>
                <a:gd name="connsiteY8" fmla="*/ 5502442 h 5727032"/>
                <a:gd name="connsiteX9" fmla="*/ 930442 w 1267326"/>
                <a:gd name="connsiteY9" fmla="*/ 5502442 h 5727032"/>
                <a:gd name="connsiteX10" fmla="*/ 978569 w 1267326"/>
                <a:gd name="connsiteY10" fmla="*/ 5502442 h 5727032"/>
                <a:gd name="connsiteX11" fmla="*/ 946484 w 1267326"/>
                <a:gd name="connsiteY11" fmla="*/ 5694947 h 5727032"/>
                <a:gd name="connsiteX12" fmla="*/ 1251284 w 1267326"/>
                <a:gd name="connsiteY12" fmla="*/ 5710989 h 5727032"/>
                <a:gd name="connsiteX13" fmla="*/ 1267326 w 1267326"/>
                <a:gd name="connsiteY13" fmla="*/ 5486400 h 5727032"/>
                <a:gd name="connsiteX14" fmla="*/ 1058779 w 1267326"/>
                <a:gd name="connsiteY14" fmla="*/ 5229726 h 5727032"/>
                <a:gd name="connsiteX15" fmla="*/ 1074821 w 1267326"/>
                <a:gd name="connsiteY15" fmla="*/ 5085347 h 5727032"/>
                <a:gd name="connsiteX16" fmla="*/ 1074821 w 1267326"/>
                <a:gd name="connsiteY16" fmla="*/ 0 h 5727032"/>
                <a:gd name="connsiteX17" fmla="*/ 256674 w 1267326"/>
                <a:gd name="connsiteY17" fmla="*/ 0 h 5727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67326" h="5727032">
                  <a:moveTo>
                    <a:pt x="256674" y="0"/>
                  </a:moveTo>
                  <a:lnTo>
                    <a:pt x="208547" y="5085347"/>
                  </a:lnTo>
                  <a:lnTo>
                    <a:pt x="208547" y="5165558"/>
                  </a:lnTo>
                  <a:lnTo>
                    <a:pt x="0" y="5374105"/>
                  </a:lnTo>
                  <a:lnTo>
                    <a:pt x="0" y="5630779"/>
                  </a:lnTo>
                  <a:lnTo>
                    <a:pt x="128337" y="5630779"/>
                  </a:lnTo>
                  <a:lnTo>
                    <a:pt x="128337" y="5727032"/>
                  </a:lnTo>
                  <a:lnTo>
                    <a:pt x="401053" y="5694947"/>
                  </a:lnTo>
                  <a:lnTo>
                    <a:pt x="385011" y="5502442"/>
                  </a:lnTo>
                  <a:lnTo>
                    <a:pt x="930442" y="5502442"/>
                  </a:lnTo>
                  <a:lnTo>
                    <a:pt x="978569" y="5502442"/>
                  </a:lnTo>
                  <a:lnTo>
                    <a:pt x="946484" y="5694947"/>
                  </a:lnTo>
                  <a:lnTo>
                    <a:pt x="1251284" y="5710989"/>
                  </a:lnTo>
                  <a:lnTo>
                    <a:pt x="1267326" y="5486400"/>
                  </a:lnTo>
                  <a:lnTo>
                    <a:pt x="1058779" y="5229726"/>
                  </a:lnTo>
                  <a:lnTo>
                    <a:pt x="1074821" y="5085347"/>
                  </a:lnTo>
                  <a:lnTo>
                    <a:pt x="1074821" y="0"/>
                  </a:lnTo>
                  <a:lnTo>
                    <a:pt x="256674" y="0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2528873" y="5929307"/>
              <a:ext cx="378620" cy="214313"/>
            </a:xfrm>
            <a:custGeom>
              <a:avLst/>
              <a:gdLst>
                <a:gd name="connsiteX0" fmla="*/ 0 w 850232"/>
                <a:gd name="connsiteY0" fmla="*/ 224590 h 481263"/>
                <a:gd name="connsiteX1" fmla="*/ 0 w 850232"/>
                <a:gd name="connsiteY1" fmla="*/ 304800 h 481263"/>
                <a:gd name="connsiteX2" fmla="*/ 0 w 850232"/>
                <a:gd name="connsiteY2" fmla="*/ 401053 h 481263"/>
                <a:gd name="connsiteX3" fmla="*/ 80211 w 850232"/>
                <a:gd name="connsiteY3" fmla="*/ 417095 h 481263"/>
                <a:gd name="connsiteX4" fmla="*/ 96253 w 850232"/>
                <a:gd name="connsiteY4" fmla="*/ 224590 h 481263"/>
                <a:gd name="connsiteX5" fmla="*/ 96253 w 850232"/>
                <a:gd name="connsiteY5" fmla="*/ 433137 h 481263"/>
                <a:gd name="connsiteX6" fmla="*/ 128337 w 850232"/>
                <a:gd name="connsiteY6" fmla="*/ 481263 h 481263"/>
                <a:gd name="connsiteX7" fmla="*/ 224590 w 850232"/>
                <a:gd name="connsiteY7" fmla="*/ 481263 h 481263"/>
                <a:gd name="connsiteX8" fmla="*/ 320842 w 850232"/>
                <a:gd name="connsiteY8" fmla="*/ 465221 h 481263"/>
                <a:gd name="connsiteX9" fmla="*/ 417095 w 850232"/>
                <a:gd name="connsiteY9" fmla="*/ 465221 h 481263"/>
                <a:gd name="connsiteX10" fmla="*/ 417095 w 850232"/>
                <a:gd name="connsiteY10" fmla="*/ 336884 h 481263"/>
                <a:gd name="connsiteX11" fmla="*/ 401053 w 850232"/>
                <a:gd name="connsiteY11" fmla="*/ 256674 h 481263"/>
                <a:gd name="connsiteX12" fmla="*/ 320842 w 850232"/>
                <a:gd name="connsiteY12" fmla="*/ 208548 h 481263"/>
                <a:gd name="connsiteX13" fmla="*/ 497306 w 850232"/>
                <a:gd name="connsiteY13" fmla="*/ 208548 h 481263"/>
                <a:gd name="connsiteX14" fmla="*/ 609600 w 850232"/>
                <a:gd name="connsiteY14" fmla="*/ 208548 h 481263"/>
                <a:gd name="connsiteX15" fmla="*/ 561474 w 850232"/>
                <a:gd name="connsiteY15" fmla="*/ 256674 h 481263"/>
                <a:gd name="connsiteX16" fmla="*/ 609600 w 850232"/>
                <a:gd name="connsiteY16" fmla="*/ 272716 h 481263"/>
                <a:gd name="connsiteX17" fmla="*/ 593558 w 850232"/>
                <a:gd name="connsiteY17" fmla="*/ 481263 h 481263"/>
                <a:gd name="connsiteX18" fmla="*/ 850232 w 850232"/>
                <a:gd name="connsiteY18" fmla="*/ 449179 h 481263"/>
                <a:gd name="connsiteX19" fmla="*/ 834190 w 850232"/>
                <a:gd name="connsiteY19" fmla="*/ 272716 h 481263"/>
                <a:gd name="connsiteX20" fmla="*/ 818148 w 850232"/>
                <a:gd name="connsiteY20" fmla="*/ 224590 h 481263"/>
                <a:gd name="connsiteX21" fmla="*/ 721895 w 850232"/>
                <a:gd name="connsiteY21" fmla="*/ 176463 h 481263"/>
                <a:gd name="connsiteX22" fmla="*/ 721895 w 850232"/>
                <a:gd name="connsiteY22" fmla="*/ 16042 h 481263"/>
                <a:gd name="connsiteX23" fmla="*/ 208548 w 850232"/>
                <a:gd name="connsiteY23" fmla="*/ 0 h 481263"/>
                <a:gd name="connsiteX24" fmla="*/ 208548 w 850232"/>
                <a:gd name="connsiteY24" fmla="*/ 208548 h 481263"/>
                <a:gd name="connsiteX25" fmla="*/ 64169 w 850232"/>
                <a:gd name="connsiteY25" fmla="*/ 208548 h 481263"/>
                <a:gd name="connsiteX26" fmla="*/ 0 w 850232"/>
                <a:gd name="connsiteY26" fmla="*/ 224590 h 48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0232" h="481263">
                  <a:moveTo>
                    <a:pt x="0" y="224590"/>
                  </a:moveTo>
                  <a:lnTo>
                    <a:pt x="0" y="304800"/>
                  </a:lnTo>
                  <a:lnTo>
                    <a:pt x="0" y="401053"/>
                  </a:lnTo>
                  <a:lnTo>
                    <a:pt x="80211" y="417095"/>
                  </a:lnTo>
                  <a:lnTo>
                    <a:pt x="96253" y="224590"/>
                  </a:lnTo>
                  <a:lnTo>
                    <a:pt x="96253" y="433137"/>
                  </a:lnTo>
                  <a:lnTo>
                    <a:pt x="128337" y="481263"/>
                  </a:lnTo>
                  <a:lnTo>
                    <a:pt x="224590" y="481263"/>
                  </a:lnTo>
                  <a:lnTo>
                    <a:pt x="320842" y="465221"/>
                  </a:lnTo>
                  <a:lnTo>
                    <a:pt x="417095" y="465221"/>
                  </a:lnTo>
                  <a:lnTo>
                    <a:pt x="417095" y="336884"/>
                  </a:lnTo>
                  <a:lnTo>
                    <a:pt x="401053" y="256674"/>
                  </a:lnTo>
                  <a:lnTo>
                    <a:pt x="320842" y="208548"/>
                  </a:lnTo>
                  <a:lnTo>
                    <a:pt x="497306" y="208548"/>
                  </a:lnTo>
                  <a:lnTo>
                    <a:pt x="609600" y="208548"/>
                  </a:lnTo>
                  <a:lnTo>
                    <a:pt x="561474" y="256674"/>
                  </a:lnTo>
                  <a:lnTo>
                    <a:pt x="609600" y="272716"/>
                  </a:lnTo>
                  <a:lnTo>
                    <a:pt x="593558" y="481263"/>
                  </a:lnTo>
                  <a:lnTo>
                    <a:pt x="850232" y="449179"/>
                  </a:lnTo>
                  <a:lnTo>
                    <a:pt x="834190" y="272716"/>
                  </a:lnTo>
                  <a:lnTo>
                    <a:pt x="818148" y="224590"/>
                  </a:lnTo>
                  <a:lnTo>
                    <a:pt x="721895" y="176463"/>
                  </a:lnTo>
                  <a:lnTo>
                    <a:pt x="721895" y="16042"/>
                  </a:lnTo>
                  <a:lnTo>
                    <a:pt x="208548" y="0"/>
                  </a:lnTo>
                  <a:lnTo>
                    <a:pt x="208548" y="208548"/>
                  </a:lnTo>
                  <a:lnTo>
                    <a:pt x="64169" y="208548"/>
                  </a:lnTo>
                  <a:lnTo>
                    <a:pt x="0" y="224590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 flipH="1">
            <a:off x="1421584" y="928670"/>
            <a:ext cx="371476" cy="985840"/>
          </a:xfrm>
          <a:custGeom>
            <a:avLst/>
            <a:gdLst>
              <a:gd name="connsiteX0" fmla="*/ 288758 w 834189"/>
              <a:gd name="connsiteY0" fmla="*/ 0 h 2213810"/>
              <a:gd name="connsiteX1" fmla="*/ 577516 w 834189"/>
              <a:gd name="connsiteY1" fmla="*/ 16042 h 2213810"/>
              <a:gd name="connsiteX2" fmla="*/ 673768 w 834189"/>
              <a:gd name="connsiteY2" fmla="*/ 160421 h 2213810"/>
              <a:gd name="connsiteX3" fmla="*/ 737937 w 834189"/>
              <a:gd name="connsiteY3" fmla="*/ 368968 h 2213810"/>
              <a:gd name="connsiteX4" fmla="*/ 834189 w 834189"/>
              <a:gd name="connsiteY4" fmla="*/ 657726 h 2213810"/>
              <a:gd name="connsiteX5" fmla="*/ 818147 w 834189"/>
              <a:gd name="connsiteY5" fmla="*/ 1540042 h 2213810"/>
              <a:gd name="connsiteX6" fmla="*/ 818147 w 834189"/>
              <a:gd name="connsiteY6" fmla="*/ 1780673 h 2213810"/>
              <a:gd name="connsiteX7" fmla="*/ 818147 w 834189"/>
              <a:gd name="connsiteY7" fmla="*/ 2133600 h 2213810"/>
              <a:gd name="connsiteX8" fmla="*/ 753979 w 834189"/>
              <a:gd name="connsiteY8" fmla="*/ 2213810 h 2213810"/>
              <a:gd name="connsiteX9" fmla="*/ 64168 w 834189"/>
              <a:gd name="connsiteY9" fmla="*/ 2213810 h 2213810"/>
              <a:gd name="connsiteX10" fmla="*/ 32084 w 834189"/>
              <a:gd name="connsiteY10" fmla="*/ 2101515 h 2213810"/>
              <a:gd name="connsiteX11" fmla="*/ 0 w 834189"/>
              <a:gd name="connsiteY11" fmla="*/ 1764631 h 2213810"/>
              <a:gd name="connsiteX12" fmla="*/ 32084 w 834189"/>
              <a:gd name="connsiteY12" fmla="*/ 625642 h 2213810"/>
              <a:gd name="connsiteX13" fmla="*/ 112295 w 834189"/>
              <a:gd name="connsiteY13" fmla="*/ 320842 h 2213810"/>
              <a:gd name="connsiteX14" fmla="*/ 192505 w 834189"/>
              <a:gd name="connsiteY14" fmla="*/ 128336 h 2213810"/>
              <a:gd name="connsiteX15" fmla="*/ 288758 w 834189"/>
              <a:gd name="connsiteY15" fmla="*/ 0 h 221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34189" h="2213810">
                <a:moveTo>
                  <a:pt x="288758" y="0"/>
                </a:moveTo>
                <a:lnTo>
                  <a:pt x="577516" y="16042"/>
                </a:lnTo>
                <a:lnTo>
                  <a:pt x="673768" y="160421"/>
                </a:lnTo>
                <a:lnTo>
                  <a:pt x="737937" y="368968"/>
                </a:lnTo>
                <a:lnTo>
                  <a:pt x="834189" y="657726"/>
                </a:lnTo>
                <a:lnTo>
                  <a:pt x="818147" y="1540042"/>
                </a:lnTo>
                <a:lnTo>
                  <a:pt x="818147" y="1780673"/>
                </a:lnTo>
                <a:lnTo>
                  <a:pt x="818147" y="2133600"/>
                </a:lnTo>
                <a:lnTo>
                  <a:pt x="753979" y="2213810"/>
                </a:lnTo>
                <a:lnTo>
                  <a:pt x="64168" y="2213810"/>
                </a:lnTo>
                <a:lnTo>
                  <a:pt x="32084" y="2101515"/>
                </a:lnTo>
                <a:lnTo>
                  <a:pt x="0" y="1764631"/>
                </a:lnTo>
                <a:lnTo>
                  <a:pt x="32084" y="625642"/>
                </a:lnTo>
                <a:lnTo>
                  <a:pt x="112295" y="320842"/>
                </a:lnTo>
                <a:lnTo>
                  <a:pt x="192505" y="128336"/>
                </a:lnTo>
                <a:lnTo>
                  <a:pt x="288758" y="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428728" y="1071546"/>
            <a:ext cx="360000" cy="644530"/>
            <a:chOff x="1428728" y="1071546"/>
            <a:chExt cx="360000" cy="64453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428728" y="1214422"/>
              <a:ext cx="3600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484124" y="1071546"/>
              <a:ext cx="2520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428728" y="1571612"/>
              <a:ext cx="3600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428728" y="1714488"/>
              <a:ext cx="3600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1421584" y="1925288"/>
            <a:ext cx="392907" cy="1357316"/>
            <a:chOff x="2493154" y="1957372"/>
            <a:chExt cx="392907" cy="1357316"/>
          </a:xfrm>
        </p:grpSpPr>
        <p:sp>
          <p:nvSpPr>
            <p:cNvPr id="7" name="任意多边形 6"/>
            <p:cNvSpPr/>
            <p:nvPr/>
          </p:nvSpPr>
          <p:spPr>
            <a:xfrm flipH="1">
              <a:off x="2493154" y="1957372"/>
              <a:ext cx="392907" cy="1357316"/>
            </a:xfrm>
            <a:custGeom>
              <a:avLst/>
              <a:gdLst>
                <a:gd name="connsiteX0" fmla="*/ 96252 w 882315"/>
                <a:gd name="connsiteY0" fmla="*/ 16042 h 3048000"/>
                <a:gd name="connsiteX1" fmla="*/ 786063 w 882315"/>
                <a:gd name="connsiteY1" fmla="*/ 16042 h 3048000"/>
                <a:gd name="connsiteX2" fmla="*/ 818147 w 882315"/>
                <a:gd name="connsiteY2" fmla="*/ 0 h 3048000"/>
                <a:gd name="connsiteX3" fmla="*/ 882315 w 882315"/>
                <a:gd name="connsiteY3" fmla="*/ 1122947 h 3048000"/>
                <a:gd name="connsiteX4" fmla="*/ 866273 w 882315"/>
                <a:gd name="connsiteY4" fmla="*/ 3048000 h 3048000"/>
                <a:gd name="connsiteX5" fmla="*/ 0 w 882315"/>
                <a:gd name="connsiteY5" fmla="*/ 3048000 h 3048000"/>
                <a:gd name="connsiteX6" fmla="*/ 16042 w 882315"/>
                <a:gd name="connsiteY6" fmla="*/ 1106905 h 3048000"/>
                <a:gd name="connsiteX7" fmla="*/ 96252 w 882315"/>
                <a:gd name="connsiteY7" fmla="*/ 16042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2315" h="3048000">
                  <a:moveTo>
                    <a:pt x="96252" y="16042"/>
                  </a:moveTo>
                  <a:lnTo>
                    <a:pt x="786063" y="16042"/>
                  </a:lnTo>
                  <a:lnTo>
                    <a:pt x="818147" y="0"/>
                  </a:lnTo>
                  <a:lnTo>
                    <a:pt x="882315" y="1122947"/>
                  </a:lnTo>
                  <a:lnTo>
                    <a:pt x="866273" y="3048000"/>
                  </a:lnTo>
                  <a:lnTo>
                    <a:pt x="0" y="3048000"/>
                  </a:lnTo>
                  <a:lnTo>
                    <a:pt x="16042" y="1106905"/>
                  </a:lnTo>
                  <a:lnTo>
                    <a:pt x="96252" y="16042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500298" y="2428868"/>
              <a:ext cx="3600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639476" y="2459450"/>
            <a:ext cx="78570" cy="3271847"/>
            <a:chOff x="4857752" y="2500306"/>
            <a:chExt cx="78570" cy="3271847"/>
          </a:xfrm>
        </p:grpSpPr>
        <p:sp>
          <p:nvSpPr>
            <p:cNvPr id="22" name="矩形 21"/>
            <p:cNvSpPr/>
            <p:nvPr/>
          </p:nvSpPr>
          <p:spPr>
            <a:xfrm>
              <a:off x="4861318" y="2500306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857752" y="2784317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861318" y="3071810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861318" y="3571876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861318" y="3857628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861318" y="4143380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861318" y="4429132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861318" y="4714884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861318" y="5000636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861318" y="5286388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861318" y="5572140"/>
              <a:ext cx="75004" cy="20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96284" y="153088"/>
            <a:ext cx="6357982" cy="584775"/>
            <a:chOff x="-96284" y="153088"/>
            <a:chExt cx="6357982" cy="584775"/>
          </a:xfrm>
        </p:grpSpPr>
        <p:sp>
          <p:nvSpPr>
            <p:cNvPr id="35" name="矩形 34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xxxxxxxxxxxxxxxxxxxx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02120" y="675002"/>
            <a:ext cx="3439946" cy="1851025"/>
            <a:chOff x="1118162" y="642918"/>
            <a:chExt cx="3439946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18162" y="1064276"/>
              <a:ext cx="242887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089346" y="2696169"/>
            <a:ext cx="3438444" cy="1851025"/>
            <a:chOff x="3089346" y="2696169"/>
            <a:chExt cx="3438444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089346" y="3071810"/>
              <a:ext cx="310213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12922" y="4707614"/>
            <a:ext cx="3550972" cy="1851025"/>
            <a:chOff x="5112922" y="4707614"/>
            <a:chExt cx="3550972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112922" y="5112930"/>
              <a:ext cx="355097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6552000" y="3714752"/>
            <a:ext cx="259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pptpic\伞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0895" y="2786058"/>
            <a:ext cx="2761531" cy="2555049"/>
          </a:xfrm>
          <a:prstGeom prst="rect">
            <a:avLst/>
          </a:prstGeom>
          <a:noFill/>
        </p:spPr>
      </p:pic>
      <p:sp>
        <p:nvSpPr>
          <p:cNvPr id="34" name="Line 1006"/>
          <p:cNvSpPr>
            <a:spLocks noChangeShapeType="1"/>
          </p:cNvSpPr>
          <p:nvPr/>
        </p:nvSpPr>
        <p:spPr bwMode="auto">
          <a:xfrm>
            <a:off x="-32" y="3714752"/>
            <a:ext cx="864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845681" y="2798949"/>
            <a:ext cx="2782611" cy="2532459"/>
          </a:xfrm>
          <a:custGeom>
            <a:avLst/>
            <a:gdLst>
              <a:gd name="connsiteX0" fmla="*/ 753979 w 3352800"/>
              <a:gd name="connsiteY0" fmla="*/ 112295 h 2791326"/>
              <a:gd name="connsiteX1" fmla="*/ 1347537 w 3352800"/>
              <a:gd name="connsiteY1" fmla="*/ 0 h 2791326"/>
              <a:gd name="connsiteX2" fmla="*/ 1828800 w 3352800"/>
              <a:gd name="connsiteY2" fmla="*/ 96252 h 2791326"/>
              <a:gd name="connsiteX3" fmla="*/ 2358189 w 3352800"/>
              <a:gd name="connsiteY3" fmla="*/ 0 h 2791326"/>
              <a:gd name="connsiteX4" fmla="*/ 2919663 w 3352800"/>
              <a:gd name="connsiteY4" fmla="*/ 192505 h 2791326"/>
              <a:gd name="connsiteX5" fmla="*/ 3304674 w 3352800"/>
              <a:gd name="connsiteY5" fmla="*/ 593558 h 2791326"/>
              <a:gd name="connsiteX6" fmla="*/ 3352800 w 3352800"/>
              <a:gd name="connsiteY6" fmla="*/ 1122947 h 2791326"/>
              <a:gd name="connsiteX7" fmla="*/ 3064042 w 3352800"/>
              <a:gd name="connsiteY7" fmla="*/ 1668379 h 2791326"/>
              <a:gd name="connsiteX8" fmla="*/ 2582779 w 3352800"/>
              <a:gd name="connsiteY8" fmla="*/ 2101516 h 2791326"/>
              <a:gd name="connsiteX9" fmla="*/ 1957137 w 3352800"/>
              <a:gd name="connsiteY9" fmla="*/ 2486526 h 2791326"/>
              <a:gd name="connsiteX10" fmla="*/ 1187116 w 3352800"/>
              <a:gd name="connsiteY10" fmla="*/ 2791326 h 2791326"/>
              <a:gd name="connsiteX11" fmla="*/ 609600 w 3352800"/>
              <a:gd name="connsiteY11" fmla="*/ 2374231 h 2791326"/>
              <a:gd name="connsiteX12" fmla="*/ 224589 w 3352800"/>
              <a:gd name="connsiteY12" fmla="*/ 1941095 h 2791326"/>
              <a:gd name="connsiteX13" fmla="*/ 48126 w 3352800"/>
              <a:gd name="connsiteY13" fmla="*/ 1475874 h 2791326"/>
              <a:gd name="connsiteX14" fmla="*/ 0 w 3352800"/>
              <a:gd name="connsiteY14" fmla="*/ 1010652 h 2791326"/>
              <a:gd name="connsiteX15" fmla="*/ 240631 w 3352800"/>
              <a:gd name="connsiteY15" fmla="*/ 465221 h 2791326"/>
              <a:gd name="connsiteX16" fmla="*/ 802105 w 3352800"/>
              <a:gd name="connsiteY16" fmla="*/ 96252 h 279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2800" h="2791326">
                <a:moveTo>
                  <a:pt x="753979" y="112295"/>
                </a:moveTo>
                <a:lnTo>
                  <a:pt x="1347537" y="0"/>
                </a:lnTo>
                <a:lnTo>
                  <a:pt x="1828800" y="96252"/>
                </a:lnTo>
                <a:lnTo>
                  <a:pt x="2358189" y="0"/>
                </a:lnTo>
                <a:lnTo>
                  <a:pt x="2919663" y="192505"/>
                </a:lnTo>
                <a:lnTo>
                  <a:pt x="3304674" y="593558"/>
                </a:lnTo>
                <a:lnTo>
                  <a:pt x="3352800" y="1122947"/>
                </a:lnTo>
                <a:lnTo>
                  <a:pt x="3064042" y="1668379"/>
                </a:lnTo>
                <a:lnTo>
                  <a:pt x="2582779" y="2101516"/>
                </a:lnTo>
                <a:lnTo>
                  <a:pt x="1957137" y="2486526"/>
                </a:lnTo>
                <a:lnTo>
                  <a:pt x="1187116" y="2791326"/>
                </a:lnTo>
                <a:lnTo>
                  <a:pt x="609600" y="2374231"/>
                </a:lnTo>
                <a:lnTo>
                  <a:pt x="224589" y="1941095"/>
                </a:lnTo>
                <a:lnTo>
                  <a:pt x="48126" y="1475874"/>
                </a:lnTo>
                <a:lnTo>
                  <a:pt x="0" y="1010652"/>
                </a:lnTo>
                <a:lnTo>
                  <a:pt x="240631" y="465221"/>
                </a:lnTo>
                <a:lnTo>
                  <a:pt x="802105" y="96252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流程图: 联系 67"/>
          <p:cNvSpPr/>
          <p:nvPr/>
        </p:nvSpPr>
        <p:spPr>
          <a:xfrm>
            <a:off x="2143108" y="3559204"/>
            <a:ext cx="142291" cy="15554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96284" y="153088"/>
            <a:ext cx="6357982" cy="584775"/>
            <a:chOff x="-96284" y="153088"/>
            <a:chExt cx="6357982" cy="584775"/>
          </a:xfrm>
        </p:grpSpPr>
        <p:sp>
          <p:nvSpPr>
            <p:cNvPr id="7" name="矩形 6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AutoShape 5"/>
          <p:cNvSpPr>
            <a:spLocks noChangeArrowheads="1"/>
          </p:cNvSpPr>
          <p:nvPr/>
        </p:nvSpPr>
        <p:spPr bwMode="ltGray">
          <a:xfrm rot="5400000">
            <a:off x="3697549" y="2301115"/>
            <a:ext cx="3073906" cy="3039515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083332" y="2521618"/>
            <a:ext cx="1638889" cy="435031"/>
            <a:chOff x="6429388" y="2521618"/>
            <a:chExt cx="1638889" cy="435031"/>
          </a:xfrm>
        </p:grpSpPr>
        <p:sp>
          <p:nvSpPr>
            <p:cNvPr id="51" name="AutoShape 8"/>
            <p:cNvSpPr>
              <a:spLocks noChangeArrowheads="1"/>
            </p:cNvSpPr>
            <p:nvPr/>
          </p:nvSpPr>
          <p:spPr bwMode="gray">
            <a:xfrm>
              <a:off x="6624464" y="2521618"/>
              <a:ext cx="1443813" cy="435031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2" name="Group 9"/>
            <p:cNvGrpSpPr>
              <a:grpSpLocks/>
            </p:cNvGrpSpPr>
            <p:nvPr/>
          </p:nvGrpSpPr>
          <p:grpSpPr bwMode="auto">
            <a:xfrm>
              <a:off x="6429388" y="2571744"/>
              <a:ext cx="328940" cy="357190"/>
              <a:chOff x="2078" y="1680"/>
              <a:chExt cx="1615" cy="1615"/>
            </a:xfrm>
          </p:grpSpPr>
          <p:sp>
            <p:nvSpPr>
              <p:cNvPr id="53" name="Oval 10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" name="Oval 12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56" name="Oval 1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14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58" name="Oval 1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440522" y="3012189"/>
            <a:ext cx="1617409" cy="435031"/>
            <a:chOff x="6786578" y="3012189"/>
            <a:chExt cx="1617409" cy="435031"/>
          </a:xfrm>
        </p:grpSpPr>
        <p:sp>
          <p:nvSpPr>
            <p:cNvPr id="43" name="AutoShape 17"/>
            <p:cNvSpPr>
              <a:spLocks noChangeArrowheads="1"/>
            </p:cNvSpPr>
            <p:nvPr/>
          </p:nvSpPr>
          <p:spPr bwMode="gray">
            <a:xfrm>
              <a:off x="6960174" y="3012189"/>
              <a:ext cx="1443813" cy="435031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4" name="Group 18"/>
            <p:cNvGrpSpPr>
              <a:grpSpLocks/>
            </p:cNvGrpSpPr>
            <p:nvPr/>
          </p:nvGrpSpPr>
          <p:grpSpPr bwMode="auto">
            <a:xfrm>
              <a:off x="6786578" y="3071810"/>
              <a:ext cx="328940" cy="357190"/>
              <a:chOff x="2078" y="1680"/>
              <a:chExt cx="1615" cy="1615"/>
            </a:xfrm>
          </p:grpSpPr>
          <p:sp>
            <p:nvSpPr>
              <p:cNvPr id="45" name="Oval 19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Oval 20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7" name="Oval 21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8" name="Oval 22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23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50" name="Oval 24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235C32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511960" y="3565472"/>
            <a:ext cx="1643074" cy="435031"/>
            <a:chOff x="6858016" y="3565472"/>
            <a:chExt cx="1643074" cy="435031"/>
          </a:xfrm>
        </p:grpSpPr>
        <p:sp>
          <p:nvSpPr>
            <p:cNvPr id="33" name="AutoShape 26"/>
            <p:cNvSpPr>
              <a:spLocks noChangeArrowheads="1"/>
            </p:cNvSpPr>
            <p:nvPr/>
          </p:nvSpPr>
          <p:spPr bwMode="gray">
            <a:xfrm>
              <a:off x="7057277" y="3565472"/>
              <a:ext cx="1443813" cy="435031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5" name="Group 27"/>
            <p:cNvGrpSpPr>
              <a:grpSpLocks/>
            </p:cNvGrpSpPr>
            <p:nvPr/>
          </p:nvGrpSpPr>
          <p:grpSpPr bwMode="auto">
            <a:xfrm>
              <a:off x="6858016" y="3571876"/>
              <a:ext cx="328940" cy="357190"/>
              <a:chOff x="2078" y="1680"/>
              <a:chExt cx="1615" cy="1615"/>
            </a:xfrm>
          </p:grpSpPr>
          <p:sp>
            <p:nvSpPr>
              <p:cNvPr id="36" name="Oval 28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Oval 29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Oval 30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0" name="Oval 31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32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42" name="Oval 33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440522" y="4083353"/>
            <a:ext cx="1627781" cy="435031"/>
            <a:chOff x="6786578" y="4083353"/>
            <a:chExt cx="1627781" cy="435031"/>
          </a:xfrm>
        </p:grpSpPr>
        <p:sp>
          <p:nvSpPr>
            <p:cNvPr id="25" name="AutoShape 35"/>
            <p:cNvSpPr>
              <a:spLocks noChangeArrowheads="1"/>
            </p:cNvSpPr>
            <p:nvPr/>
          </p:nvSpPr>
          <p:spPr bwMode="gray">
            <a:xfrm>
              <a:off x="6970546" y="4083353"/>
              <a:ext cx="1443813" cy="435031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" name="Group 36"/>
            <p:cNvGrpSpPr>
              <a:grpSpLocks/>
            </p:cNvGrpSpPr>
            <p:nvPr/>
          </p:nvGrpSpPr>
          <p:grpSpPr bwMode="auto">
            <a:xfrm>
              <a:off x="6786578" y="4143380"/>
              <a:ext cx="328940" cy="357190"/>
              <a:chOff x="2078" y="1680"/>
              <a:chExt cx="1615" cy="1615"/>
            </a:xfrm>
          </p:grpSpPr>
          <p:sp>
            <p:nvSpPr>
              <p:cNvPr id="27" name="Oval 37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8" name="Oval 38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" name="Oval 39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30" name="Oval 40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41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32" name="Oval 42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154770" y="4610337"/>
            <a:ext cx="1609779" cy="435031"/>
            <a:chOff x="6500826" y="4610337"/>
            <a:chExt cx="1609779" cy="435031"/>
          </a:xfrm>
        </p:grpSpPr>
        <p:sp>
          <p:nvSpPr>
            <p:cNvPr id="17" name="AutoShape 44"/>
            <p:cNvSpPr>
              <a:spLocks noChangeArrowheads="1"/>
            </p:cNvSpPr>
            <p:nvPr/>
          </p:nvSpPr>
          <p:spPr bwMode="gray">
            <a:xfrm>
              <a:off x="6666792" y="4610337"/>
              <a:ext cx="1443813" cy="435031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6500826" y="4643446"/>
              <a:ext cx="307010" cy="357190"/>
              <a:chOff x="2078" y="1680"/>
              <a:chExt cx="1615" cy="1615"/>
            </a:xfrm>
          </p:grpSpPr>
          <p:sp>
            <p:nvSpPr>
              <p:cNvPr id="19" name="Oval 46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" name="Oval 47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" name="Oval 48"/>
              <p:cNvSpPr>
                <a:spLocks noChangeArrowheads="1"/>
              </p:cNvSpPr>
              <p:nvPr/>
            </p:nvSpPr>
            <p:spPr bwMode="gray">
              <a:xfrm>
                <a:off x="2251" y="1855"/>
                <a:ext cx="1262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22" name="Oval 49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50"/>
              <p:cNvSpPr>
                <a:spLocks noChangeArrowheads="1"/>
              </p:cNvSpPr>
              <p:nvPr/>
            </p:nvSpPr>
            <p:spPr bwMode="gray">
              <a:xfrm>
                <a:off x="2338" y="1936"/>
                <a:ext cx="1096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charset="0"/>
                </a:endParaRPr>
              </a:p>
            </p:txBody>
          </p:sp>
          <p:sp>
            <p:nvSpPr>
              <p:cNvPr id="24" name="Oval 51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6E2E1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000496" y="2532666"/>
            <a:ext cx="2530328" cy="2581897"/>
            <a:chOff x="4346552" y="2532666"/>
            <a:chExt cx="2530328" cy="2581897"/>
          </a:xfrm>
        </p:grpSpPr>
        <p:sp>
          <p:nvSpPr>
            <p:cNvPr id="11" name="AutoShape 6"/>
            <p:cNvSpPr>
              <a:spLocks noChangeArrowheads="1"/>
            </p:cNvSpPr>
            <p:nvPr/>
          </p:nvSpPr>
          <p:spPr bwMode="ltGray">
            <a:xfrm rot="5400000" flipH="1">
              <a:off x="4313679" y="2578262"/>
              <a:ext cx="2569174" cy="250342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59" name="AutoShape 6"/>
            <p:cNvSpPr>
              <a:spLocks noChangeArrowheads="1"/>
            </p:cNvSpPr>
            <p:nvPr/>
          </p:nvSpPr>
          <p:spPr bwMode="ltGray">
            <a:xfrm rot="16200000" flipH="1">
              <a:off x="4340579" y="2565539"/>
              <a:ext cx="2569174" cy="2503428"/>
            </a:xfrm>
            <a:custGeom>
              <a:avLst/>
              <a:gdLst>
                <a:gd name="G0" fmla="+- 5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6"/>
                <a:gd name="G18" fmla="*/ 5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72 w 21600"/>
                <a:gd name="T15" fmla="*/ 10800 h 21600"/>
                <a:gd name="T16" fmla="*/ 10800 w 21600"/>
                <a:gd name="T17" fmla="*/ 10744 h 21600"/>
                <a:gd name="T18" fmla="*/ 16228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0" y="10743"/>
                    <a:pt x="10855" y="10769"/>
                    <a:pt x="1085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4786314" y="2857496"/>
              <a:ext cx="1659429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全</a:t>
              </a:r>
              <a:endParaRPr lang="zh-CN" altLang="en-US" sz="11500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8" grpId="0" animBg="1"/>
      <p:bldP spid="6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02120" y="675002"/>
            <a:ext cx="3439946" cy="1851025"/>
            <a:chOff x="1118162" y="642918"/>
            <a:chExt cx="3439946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18162" y="1064276"/>
              <a:ext cx="310213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089346" y="2696169"/>
            <a:ext cx="3775394" cy="1851025"/>
            <a:chOff x="3089346" y="2696169"/>
            <a:chExt cx="3775394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089346" y="3071810"/>
              <a:ext cx="377539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12922" y="4707614"/>
            <a:ext cx="3431174" cy="1851025"/>
            <a:chOff x="5112922" y="4707614"/>
            <a:chExt cx="3431174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112922" y="5112930"/>
              <a:ext cx="3326553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8578264" y="5643578"/>
            <a:ext cx="720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06"/>
          <p:cNvSpPr>
            <a:spLocks noChangeShapeType="1"/>
          </p:cNvSpPr>
          <p:nvPr/>
        </p:nvSpPr>
        <p:spPr bwMode="auto">
          <a:xfrm>
            <a:off x="-32" y="5643578"/>
            <a:ext cx="1476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同侧圆角矩形 20"/>
          <p:cNvSpPr/>
          <p:nvPr/>
        </p:nvSpPr>
        <p:spPr>
          <a:xfrm flipH="1">
            <a:off x="1475352" y="857232"/>
            <a:ext cx="71438" cy="5500726"/>
          </a:xfrm>
          <a:prstGeom prst="round2Same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梯形 21"/>
          <p:cNvSpPr/>
          <p:nvPr/>
        </p:nvSpPr>
        <p:spPr>
          <a:xfrm rot="5400000">
            <a:off x="948339" y="1718122"/>
            <a:ext cx="857256" cy="1785950"/>
          </a:xfrm>
          <a:prstGeom prst="trapezoid">
            <a:avLst>
              <a:gd name="adj" fmla="val 21257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梯形 22"/>
          <p:cNvSpPr/>
          <p:nvPr/>
        </p:nvSpPr>
        <p:spPr>
          <a:xfrm rot="16200000">
            <a:off x="1221684" y="785793"/>
            <a:ext cx="857256" cy="1714512"/>
          </a:xfrm>
          <a:prstGeom prst="trapezoid">
            <a:avLst>
              <a:gd name="adj" fmla="val 21257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梯形 23"/>
          <p:cNvSpPr/>
          <p:nvPr/>
        </p:nvSpPr>
        <p:spPr>
          <a:xfrm rot="16200000">
            <a:off x="1250133" y="2678900"/>
            <a:ext cx="785818" cy="1714512"/>
          </a:xfrm>
          <a:prstGeom prst="trapezoid">
            <a:avLst>
              <a:gd name="adj" fmla="val 17174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6" name="Picture 4" descr="D:\pptpic\指向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744" y="3143248"/>
            <a:ext cx="1762125" cy="828675"/>
          </a:xfrm>
          <a:prstGeom prst="rect">
            <a:avLst/>
          </a:prstGeom>
          <a:noFill/>
        </p:spPr>
      </p:pic>
      <p:pic>
        <p:nvPicPr>
          <p:cNvPr id="3077" name="Picture 5" descr="D:\pptpic\指向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744" y="1214422"/>
            <a:ext cx="1755775" cy="901700"/>
          </a:xfrm>
          <a:prstGeom prst="rect">
            <a:avLst/>
          </a:prstGeom>
          <a:noFill/>
        </p:spPr>
      </p:pic>
      <p:pic>
        <p:nvPicPr>
          <p:cNvPr id="3078" name="Picture 6" descr="D:\pptpic\指向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950" y="2170110"/>
            <a:ext cx="1828800" cy="901700"/>
          </a:xfrm>
          <a:prstGeom prst="rect">
            <a:avLst/>
          </a:prstGeom>
          <a:noFill/>
        </p:spPr>
      </p:pic>
      <p:grpSp>
        <p:nvGrpSpPr>
          <p:cNvPr id="10" name="组合 9"/>
          <p:cNvGrpSpPr/>
          <p:nvPr/>
        </p:nvGrpSpPr>
        <p:grpSpPr>
          <a:xfrm>
            <a:off x="-96284" y="153088"/>
            <a:ext cx="6357982" cy="584775"/>
            <a:chOff x="-96284" y="153088"/>
            <a:chExt cx="6357982" cy="584775"/>
          </a:xfrm>
        </p:grpSpPr>
        <p:sp>
          <p:nvSpPr>
            <p:cNvPr id="11" name="矩形 10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06"/>
          <p:cNvSpPr>
            <a:spLocks noChangeShapeType="1"/>
          </p:cNvSpPr>
          <p:nvPr/>
        </p:nvSpPr>
        <p:spPr bwMode="auto">
          <a:xfrm>
            <a:off x="-32" y="5643578"/>
            <a:ext cx="1476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同侧圆角矩形 20"/>
          <p:cNvSpPr/>
          <p:nvPr/>
        </p:nvSpPr>
        <p:spPr>
          <a:xfrm flipH="1">
            <a:off x="1475352" y="857232"/>
            <a:ext cx="71438" cy="5500726"/>
          </a:xfrm>
          <a:prstGeom prst="round2Same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梯形 21"/>
          <p:cNvSpPr/>
          <p:nvPr/>
        </p:nvSpPr>
        <p:spPr>
          <a:xfrm rot="5400000">
            <a:off x="948339" y="1718122"/>
            <a:ext cx="857256" cy="1785950"/>
          </a:xfrm>
          <a:prstGeom prst="trapezoid">
            <a:avLst>
              <a:gd name="adj" fmla="val 21257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梯形 22"/>
          <p:cNvSpPr/>
          <p:nvPr/>
        </p:nvSpPr>
        <p:spPr>
          <a:xfrm rot="16200000">
            <a:off x="1221684" y="785793"/>
            <a:ext cx="857256" cy="1714512"/>
          </a:xfrm>
          <a:prstGeom prst="trapezoid">
            <a:avLst>
              <a:gd name="adj" fmla="val 21257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梯形 23"/>
          <p:cNvSpPr/>
          <p:nvPr/>
        </p:nvSpPr>
        <p:spPr>
          <a:xfrm rot="16200000">
            <a:off x="1250133" y="2678900"/>
            <a:ext cx="785818" cy="1714512"/>
          </a:xfrm>
          <a:prstGeom prst="trapezoid">
            <a:avLst>
              <a:gd name="adj" fmla="val 17174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6" name="Picture 4" descr="D:\pptpic\指向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744" y="3143248"/>
            <a:ext cx="1762125" cy="828675"/>
          </a:xfrm>
          <a:prstGeom prst="rect">
            <a:avLst/>
          </a:prstGeom>
          <a:noFill/>
        </p:spPr>
      </p:pic>
      <p:pic>
        <p:nvPicPr>
          <p:cNvPr id="3077" name="Picture 5" descr="D:\pptpic\指向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744" y="1214422"/>
            <a:ext cx="1755775" cy="901700"/>
          </a:xfrm>
          <a:prstGeom prst="rect">
            <a:avLst/>
          </a:prstGeom>
          <a:noFill/>
        </p:spPr>
      </p:pic>
      <p:pic>
        <p:nvPicPr>
          <p:cNvPr id="3078" name="Picture 6" descr="D:\pptpic\指向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950" y="2170110"/>
            <a:ext cx="1828800" cy="901700"/>
          </a:xfrm>
          <a:prstGeom prst="rect">
            <a:avLst/>
          </a:prstGeom>
          <a:noFill/>
        </p:spPr>
      </p:pic>
      <p:grpSp>
        <p:nvGrpSpPr>
          <p:cNvPr id="2" name="组合 9"/>
          <p:cNvGrpSpPr/>
          <p:nvPr/>
        </p:nvGrpSpPr>
        <p:grpSpPr>
          <a:xfrm>
            <a:off x="-96284" y="153088"/>
            <a:ext cx="6357982" cy="584775"/>
            <a:chOff x="-96284" y="153088"/>
            <a:chExt cx="6357982" cy="584775"/>
          </a:xfrm>
        </p:grpSpPr>
        <p:sp>
          <p:nvSpPr>
            <p:cNvPr id="11" name="矩形 10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00364" y="1128728"/>
            <a:ext cx="3426987" cy="2177019"/>
            <a:chOff x="3000364" y="1128728"/>
            <a:chExt cx="3426987" cy="2177019"/>
          </a:xfrm>
        </p:grpSpPr>
        <p:sp>
          <p:nvSpPr>
            <p:cNvPr id="17" name="Puzzle1"/>
            <p:cNvSpPr>
              <a:spLocks noEditPoints="1" noChangeArrowheads="1"/>
            </p:cNvSpPr>
            <p:nvPr/>
          </p:nvSpPr>
          <p:spPr bwMode="gray">
            <a:xfrm>
              <a:off x="3571868" y="1640213"/>
              <a:ext cx="2855483" cy="1665534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000364" y="1128728"/>
              <a:ext cx="14285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xxxxxxxx</a:t>
              </a:r>
              <a:endParaRPr lang="zh-CN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61072" y="914414"/>
            <a:ext cx="2929279" cy="2399257"/>
            <a:chOff x="5761072" y="914414"/>
            <a:chExt cx="2929279" cy="2399257"/>
          </a:xfrm>
        </p:grpSpPr>
        <p:sp>
          <p:nvSpPr>
            <p:cNvPr id="14" name="Puzzle3"/>
            <p:cNvSpPr>
              <a:spLocks noEditPoints="1" noChangeArrowheads="1"/>
            </p:cNvSpPr>
            <p:nvPr/>
          </p:nvSpPr>
          <p:spPr bwMode="gray">
            <a:xfrm>
              <a:off x="5761072" y="914414"/>
              <a:ext cx="1767227" cy="2399257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28228" y="2200298"/>
              <a:ext cx="9621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714612" y="2635413"/>
            <a:ext cx="3141643" cy="2793851"/>
            <a:chOff x="2714612" y="2635413"/>
            <a:chExt cx="3141643" cy="2793851"/>
          </a:xfrm>
        </p:grpSpPr>
        <p:sp>
          <p:nvSpPr>
            <p:cNvPr id="16" name="Puzzle4"/>
            <p:cNvSpPr>
              <a:spLocks noEditPoints="1" noChangeArrowheads="1"/>
            </p:cNvSpPr>
            <p:nvPr/>
          </p:nvSpPr>
          <p:spPr bwMode="gray">
            <a:xfrm>
              <a:off x="4155656" y="2635413"/>
              <a:ext cx="1700599" cy="2793851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714612" y="3914810"/>
              <a:ext cx="14285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xxxxxxxx</a:t>
              </a:r>
              <a:endParaRPr lang="zh-CN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47085" y="2662353"/>
            <a:ext cx="2989616" cy="2714254"/>
            <a:chOff x="5247085" y="2662353"/>
            <a:chExt cx="2989616" cy="2714254"/>
          </a:xfrm>
        </p:grpSpPr>
        <p:sp>
          <p:nvSpPr>
            <p:cNvPr id="15" name="Puzzle2"/>
            <p:cNvSpPr>
              <a:spLocks noEditPoints="1" noChangeArrowheads="1"/>
            </p:cNvSpPr>
            <p:nvPr/>
          </p:nvSpPr>
          <p:spPr bwMode="gray">
            <a:xfrm>
              <a:off x="5247085" y="2662353"/>
              <a:ext cx="2820583" cy="2185321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497122" y="4914942"/>
              <a:ext cx="17395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zh-CN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286248" y="5916059"/>
            <a:ext cx="24769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xxxxxxxxxxx</a:t>
            </a:r>
            <a:endParaRPr lang="zh-CN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Line 27"/>
          <p:cNvSpPr>
            <a:spLocks noChangeShapeType="1"/>
          </p:cNvSpPr>
          <p:nvPr/>
        </p:nvSpPr>
        <p:spPr bwMode="auto">
          <a:xfrm>
            <a:off x="0" y="5441950"/>
            <a:ext cx="695325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Line 28"/>
          <p:cNvSpPr>
            <a:spLocks noChangeShapeType="1"/>
          </p:cNvSpPr>
          <p:nvPr/>
        </p:nvSpPr>
        <p:spPr bwMode="auto">
          <a:xfrm>
            <a:off x="2505075" y="5441950"/>
            <a:ext cx="871538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" name="Freeform 180"/>
          <p:cNvSpPr>
            <a:spLocks/>
          </p:cNvSpPr>
          <p:nvPr/>
        </p:nvSpPr>
        <p:spPr bwMode="auto">
          <a:xfrm>
            <a:off x="1504950" y="4946650"/>
            <a:ext cx="1014413" cy="481013"/>
          </a:xfrm>
          <a:custGeom>
            <a:avLst/>
            <a:gdLst>
              <a:gd name="T0" fmla="*/ 0 w 639"/>
              <a:gd name="T1" fmla="*/ 0 h 303"/>
              <a:gd name="T2" fmla="*/ 1610381213 w 639"/>
              <a:gd name="T3" fmla="*/ 0 h 303"/>
              <a:gd name="T4" fmla="*/ 1610381213 w 639"/>
              <a:gd name="T5" fmla="*/ 763608822 h 303"/>
              <a:gd name="T6" fmla="*/ 0 60000 65536"/>
              <a:gd name="T7" fmla="*/ 0 60000 65536"/>
              <a:gd name="T8" fmla="*/ 0 60000 65536"/>
              <a:gd name="T9" fmla="*/ 0 w 639"/>
              <a:gd name="T10" fmla="*/ 0 h 303"/>
              <a:gd name="T11" fmla="*/ 639 w 639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9" h="303">
                <a:moveTo>
                  <a:pt x="0" y="0"/>
                </a:moveTo>
                <a:lnTo>
                  <a:pt x="639" y="0"/>
                </a:lnTo>
                <a:lnTo>
                  <a:pt x="639" y="303"/>
                </a:ln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98" name="Freeform 181"/>
          <p:cNvSpPr>
            <a:spLocks/>
          </p:cNvSpPr>
          <p:nvPr/>
        </p:nvSpPr>
        <p:spPr bwMode="auto">
          <a:xfrm>
            <a:off x="1471613" y="2755900"/>
            <a:ext cx="1047750" cy="2190750"/>
          </a:xfrm>
          <a:custGeom>
            <a:avLst/>
            <a:gdLst>
              <a:gd name="T0" fmla="*/ 1661780062 w 368"/>
              <a:gd name="T1" fmla="*/ 0 h 770"/>
              <a:gd name="T2" fmla="*/ 2147483647 w 368"/>
              <a:gd name="T3" fmla="*/ 420928473 h 770"/>
              <a:gd name="T4" fmla="*/ 2147483647 w 368"/>
              <a:gd name="T5" fmla="*/ 1967028991 h 770"/>
              <a:gd name="T6" fmla="*/ 2147483647 w 368"/>
              <a:gd name="T7" fmla="*/ 2147483647 h 770"/>
              <a:gd name="T8" fmla="*/ 2147483647 w 368"/>
              <a:gd name="T9" fmla="*/ 2147483647 h 770"/>
              <a:gd name="T10" fmla="*/ 1207830781 w 368"/>
              <a:gd name="T11" fmla="*/ 2147483647 h 770"/>
              <a:gd name="T12" fmla="*/ 299929816 w 368"/>
              <a:gd name="T13" fmla="*/ 2147483647 h 770"/>
              <a:gd name="T14" fmla="*/ 0 w 368"/>
              <a:gd name="T15" fmla="*/ 2147483647 h 770"/>
              <a:gd name="T16" fmla="*/ 97275628 w 368"/>
              <a:gd name="T17" fmla="*/ 2147483647 h 7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8"/>
              <a:gd name="T28" fmla="*/ 0 h 770"/>
              <a:gd name="T29" fmla="*/ 368 w 368"/>
              <a:gd name="T30" fmla="*/ 770 h 7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8" h="770">
                <a:moveTo>
                  <a:pt x="205" y="0"/>
                </a:moveTo>
                <a:cubicBezTo>
                  <a:pt x="235" y="13"/>
                  <a:pt x="262" y="30"/>
                  <a:pt x="286" y="52"/>
                </a:cubicBezTo>
                <a:cubicBezTo>
                  <a:pt x="340" y="103"/>
                  <a:pt x="368" y="167"/>
                  <a:pt x="368" y="243"/>
                </a:cubicBezTo>
                <a:cubicBezTo>
                  <a:pt x="368" y="286"/>
                  <a:pt x="360" y="328"/>
                  <a:pt x="344" y="367"/>
                </a:cubicBezTo>
                <a:cubicBezTo>
                  <a:pt x="329" y="406"/>
                  <a:pt x="304" y="447"/>
                  <a:pt x="270" y="490"/>
                </a:cubicBezTo>
                <a:cubicBezTo>
                  <a:pt x="248" y="518"/>
                  <a:pt x="207" y="559"/>
                  <a:pt x="149" y="613"/>
                </a:cubicBezTo>
                <a:cubicBezTo>
                  <a:pt x="90" y="666"/>
                  <a:pt x="53" y="701"/>
                  <a:pt x="37" y="719"/>
                </a:cubicBezTo>
                <a:cubicBezTo>
                  <a:pt x="22" y="737"/>
                  <a:pt x="9" y="754"/>
                  <a:pt x="0" y="770"/>
                </a:cubicBezTo>
                <a:cubicBezTo>
                  <a:pt x="12" y="770"/>
                  <a:pt x="12" y="770"/>
                  <a:pt x="12" y="770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99" name="Freeform 182"/>
          <p:cNvSpPr>
            <a:spLocks/>
          </p:cNvSpPr>
          <p:nvPr/>
        </p:nvSpPr>
        <p:spPr bwMode="auto">
          <a:xfrm>
            <a:off x="735013" y="2684463"/>
            <a:ext cx="1319212" cy="776287"/>
          </a:xfrm>
          <a:custGeom>
            <a:avLst/>
            <a:gdLst>
              <a:gd name="T0" fmla="*/ 0 w 464"/>
              <a:gd name="T1" fmla="*/ 2147483647 h 273"/>
              <a:gd name="T2" fmla="*/ 824504795 w 464"/>
              <a:gd name="T3" fmla="*/ 541743050 h 273"/>
              <a:gd name="T4" fmla="*/ 2147483647 w 464"/>
              <a:gd name="T5" fmla="*/ 0 h 273"/>
              <a:gd name="T6" fmla="*/ 2147483647 w 464"/>
              <a:gd name="T7" fmla="*/ 202144565 h 273"/>
              <a:gd name="T8" fmla="*/ 0 60000 65536"/>
              <a:gd name="T9" fmla="*/ 0 60000 65536"/>
              <a:gd name="T10" fmla="*/ 0 60000 65536"/>
              <a:gd name="T11" fmla="*/ 0 60000 65536"/>
              <a:gd name="T12" fmla="*/ 0 w 464"/>
              <a:gd name="T13" fmla="*/ 0 h 273"/>
              <a:gd name="T14" fmla="*/ 464 w 464"/>
              <a:gd name="T15" fmla="*/ 273 h 2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4" h="273">
                <a:moveTo>
                  <a:pt x="0" y="273"/>
                </a:moveTo>
                <a:cubicBezTo>
                  <a:pt x="13" y="178"/>
                  <a:pt x="47" y="109"/>
                  <a:pt x="102" y="67"/>
                </a:cubicBezTo>
                <a:cubicBezTo>
                  <a:pt x="160" y="22"/>
                  <a:pt x="233" y="0"/>
                  <a:pt x="320" y="0"/>
                </a:cubicBezTo>
                <a:cubicBezTo>
                  <a:pt x="374" y="0"/>
                  <a:pt x="422" y="8"/>
                  <a:pt x="464" y="25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0" name="Freeform 183"/>
          <p:cNvSpPr>
            <a:spLocks/>
          </p:cNvSpPr>
          <p:nvPr/>
        </p:nvSpPr>
        <p:spPr bwMode="auto">
          <a:xfrm>
            <a:off x="731838" y="3122613"/>
            <a:ext cx="947737" cy="427037"/>
          </a:xfrm>
          <a:custGeom>
            <a:avLst/>
            <a:gdLst>
              <a:gd name="T0" fmla="*/ 2147483647 w 333"/>
              <a:gd name="T1" fmla="*/ 0 h 150"/>
              <a:gd name="T2" fmla="*/ 2147483647 w 333"/>
              <a:gd name="T3" fmla="*/ 0 h 150"/>
              <a:gd name="T4" fmla="*/ 1806309928 w 333"/>
              <a:gd name="T5" fmla="*/ 283672112 h 150"/>
              <a:gd name="T6" fmla="*/ 1482306017 w 333"/>
              <a:gd name="T7" fmla="*/ 1215737190 h 150"/>
              <a:gd name="T8" fmla="*/ 0 w 333"/>
              <a:gd name="T9" fmla="*/ 1069850023 h 150"/>
              <a:gd name="T10" fmla="*/ 8099878 w 333"/>
              <a:gd name="T11" fmla="*/ 964485803 h 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3"/>
              <a:gd name="T19" fmla="*/ 0 h 150"/>
              <a:gd name="T20" fmla="*/ 333 w 333"/>
              <a:gd name="T21" fmla="*/ 150 h 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3" h="150">
                <a:moveTo>
                  <a:pt x="333" y="0"/>
                </a:moveTo>
                <a:cubicBezTo>
                  <a:pt x="328" y="0"/>
                  <a:pt x="322" y="0"/>
                  <a:pt x="316" y="0"/>
                </a:cubicBezTo>
                <a:cubicBezTo>
                  <a:pt x="277" y="0"/>
                  <a:pt x="246" y="11"/>
                  <a:pt x="223" y="35"/>
                </a:cubicBezTo>
                <a:cubicBezTo>
                  <a:pt x="200" y="58"/>
                  <a:pt x="187" y="96"/>
                  <a:pt x="183" y="15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27"/>
                  <a:pt x="1" y="123"/>
                  <a:pt x="1" y="119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1" name="Freeform 184"/>
          <p:cNvSpPr>
            <a:spLocks/>
          </p:cNvSpPr>
          <p:nvPr/>
        </p:nvSpPr>
        <p:spPr bwMode="auto">
          <a:xfrm>
            <a:off x="674688" y="3122613"/>
            <a:ext cx="1317625" cy="2308225"/>
          </a:xfrm>
          <a:custGeom>
            <a:avLst/>
            <a:gdLst>
              <a:gd name="T0" fmla="*/ 0 w 463"/>
              <a:gd name="T1" fmla="*/ 2147483647 h 811"/>
              <a:gd name="T2" fmla="*/ 510225423 w 463"/>
              <a:gd name="T3" fmla="*/ 2147483647 h 811"/>
              <a:gd name="T4" fmla="*/ 2147483647 w 463"/>
              <a:gd name="T5" fmla="*/ 2147483647 h 811"/>
              <a:gd name="T6" fmla="*/ 2147483647 w 463"/>
              <a:gd name="T7" fmla="*/ 1952231937 h 811"/>
              <a:gd name="T8" fmla="*/ 2147483647 w 463"/>
              <a:gd name="T9" fmla="*/ 1036871221 h 811"/>
              <a:gd name="T10" fmla="*/ 2147483647 w 463"/>
              <a:gd name="T11" fmla="*/ 267318648 h 811"/>
              <a:gd name="T12" fmla="*/ 2147483647 w 463"/>
              <a:gd name="T13" fmla="*/ 0 h 8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3"/>
              <a:gd name="T22" fmla="*/ 0 h 811"/>
              <a:gd name="T23" fmla="*/ 463 w 463"/>
              <a:gd name="T24" fmla="*/ 811 h 8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3" h="811">
                <a:moveTo>
                  <a:pt x="0" y="811"/>
                </a:moveTo>
                <a:cubicBezTo>
                  <a:pt x="8" y="747"/>
                  <a:pt x="29" y="686"/>
                  <a:pt x="63" y="629"/>
                </a:cubicBezTo>
                <a:cubicBezTo>
                  <a:pt x="98" y="571"/>
                  <a:pt x="168" y="494"/>
                  <a:pt x="271" y="398"/>
                </a:cubicBezTo>
                <a:cubicBezTo>
                  <a:pt x="354" y="321"/>
                  <a:pt x="406" y="268"/>
                  <a:pt x="424" y="241"/>
                </a:cubicBezTo>
                <a:cubicBezTo>
                  <a:pt x="450" y="203"/>
                  <a:pt x="463" y="165"/>
                  <a:pt x="463" y="128"/>
                </a:cubicBezTo>
                <a:cubicBezTo>
                  <a:pt x="463" y="87"/>
                  <a:pt x="451" y="55"/>
                  <a:pt x="429" y="33"/>
                </a:cubicBezTo>
                <a:cubicBezTo>
                  <a:pt x="410" y="14"/>
                  <a:pt x="385" y="3"/>
                  <a:pt x="353" y="0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" name="流程图: 联系 103"/>
          <p:cNvSpPr/>
          <p:nvPr/>
        </p:nvSpPr>
        <p:spPr>
          <a:xfrm rot="16200000">
            <a:off x="3357554" y="4286256"/>
            <a:ext cx="2517516" cy="2517516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新月形 104"/>
          <p:cNvSpPr/>
          <p:nvPr/>
        </p:nvSpPr>
        <p:spPr>
          <a:xfrm rot="5400000">
            <a:off x="4076085" y="3943053"/>
            <a:ext cx="1079390" cy="2145880"/>
          </a:xfrm>
          <a:prstGeom prst="mo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流程图: 联系 105"/>
          <p:cNvSpPr/>
          <p:nvPr/>
        </p:nvSpPr>
        <p:spPr>
          <a:xfrm>
            <a:off x="3493912" y="4417906"/>
            <a:ext cx="2252514" cy="2252514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弧形 108"/>
          <p:cNvSpPr/>
          <p:nvPr/>
        </p:nvSpPr>
        <p:spPr>
          <a:xfrm rot="18702369">
            <a:off x="4817014" y="5961598"/>
            <a:ext cx="1126258" cy="605184"/>
          </a:xfrm>
          <a:prstGeom prst="arc">
            <a:avLst>
              <a:gd name="adj1" fmla="val 11305011"/>
              <a:gd name="adj2" fmla="val 21389631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弧形 109"/>
          <p:cNvSpPr/>
          <p:nvPr/>
        </p:nvSpPr>
        <p:spPr>
          <a:xfrm rot="2770551">
            <a:off x="3388751" y="5947324"/>
            <a:ext cx="1126257" cy="728755"/>
          </a:xfrm>
          <a:prstGeom prst="arc">
            <a:avLst>
              <a:gd name="adj1" fmla="val 10927596"/>
              <a:gd name="adj2" fmla="val 20969708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112"/>
          <p:cNvSpPr/>
          <p:nvPr/>
        </p:nvSpPr>
        <p:spPr>
          <a:xfrm>
            <a:off x="3679604" y="5266867"/>
            <a:ext cx="204267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4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3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椭圆 116"/>
          <p:cNvSpPr/>
          <p:nvPr/>
        </p:nvSpPr>
        <p:spPr>
          <a:xfrm rot="5400000">
            <a:off x="3704730" y="1435080"/>
            <a:ext cx="666755" cy="2857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5400000">
            <a:off x="3770728" y="1467285"/>
            <a:ext cx="533402" cy="2286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梯形 123"/>
          <p:cNvSpPr/>
          <p:nvPr/>
        </p:nvSpPr>
        <p:spPr>
          <a:xfrm rot="16200000">
            <a:off x="4145871" y="1187653"/>
            <a:ext cx="613914" cy="785820"/>
          </a:xfrm>
          <a:prstGeom prst="trapezoid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4865910" y="1259092"/>
            <a:ext cx="2408718" cy="6429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5400000">
            <a:off x="4274232" y="1428735"/>
            <a:ext cx="1143009" cy="285752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弧形 126"/>
          <p:cNvSpPr/>
          <p:nvPr/>
        </p:nvSpPr>
        <p:spPr>
          <a:xfrm rot="16380678">
            <a:off x="6430480" y="1439739"/>
            <a:ext cx="656081" cy="251634"/>
          </a:xfrm>
          <a:prstGeom prst="arc">
            <a:avLst>
              <a:gd name="adj1" fmla="val 11103944"/>
              <a:gd name="adj2" fmla="val 21056788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弧形 127"/>
          <p:cNvSpPr/>
          <p:nvPr/>
        </p:nvSpPr>
        <p:spPr>
          <a:xfrm rot="16380678">
            <a:off x="6582880" y="1452959"/>
            <a:ext cx="656081" cy="251634"/>
          </a:xfrm>
          <a:prstGeom prst="arc">
            <a:avLst>
              <a:gd name="adj1" fmla="val 11103944"/>
              <a:gd name="adj2" fmla="val 21056788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任意多边形 129"/>
          <p:cNvSpPr/>
          <p:nvPr/>
        </p:nvSpPr>
        <p:spPr>
          <a:xfrm>
            <a:off x="7277637" y="1254103"/>
            <a:ext cx="1159273" cy="633417"/>
          </a:xfrm>
          <a:custGeom>
            <a:avLst/>
            <a:gdLst>
              <a:gd name="connsiteX0" fmla="*/ 9525 w 923925"/>
              <a:gd name="connsiteY0" fmla="*/ 0 h 504825"/>
              <a:gd name="connsiteX1" fmla="*/ 161925 w 923925"/>
              <a:gd name="connsiteY1" fmla="*/ 171450 h 504825"/>
              <a:gd name="connsiteX2" fmla="*/ 304800 w 923925"/>
              <a:gd name="connsiteY2" fmla="*/ 180975 h 504825"/>
              <a:gd name="connsiteX3" fmla="*/ 342900 w 923925"/>
              <a:gd name="connsiteY3" fmla="*/ 123825 h 504825"/>
              <a:gd name="connsiteX4" fmla="*/ 676275 w 923925"/>
              <a:gd name="connsiteY4" fmla="*/ 152400 h 504825"/>
              <a:gd name="connsiteX5" fmla="*/ 695325 w 923925"/>
              <a:gd name="connsiteY5" fmla="*/ 180975 h 504825"/>
              <a:gd name="connsiteX6" fmla="*/ 923925 w 923925"/>
              <a:gd name="connsiteY6" fmla="*/ 180975 h 504825"/>
              <a:gd name="connsiteX7" fmla="*/ 923925 w 923925"/>
              <a:gd name="connsiteY7" fmla="*/ 276225 h 504825"/>
              <a:gd name="connsiteX8" fmla="*/ 714375 w 923925"/>
              <a:gd name="connsiteY8" fmla="*/ 276225 h 504825"/>
              <a:gd name="connsiteX9" fmla="*/ 666750 w 923925"/>
              <a:gd name="connsiteY9" fmla="*/ 323850 h 504825"/>
              <a:gd name="connsiteX10" fmla="*/ 342900 w 923925"/>
              <a:gd name="connsiteY10" fmla="*/ 342900 h 504825"/>
              <a:gd name="connsiteX11" fmla="*/ 314325 w 923925"/>
              <a:gd name="connsiteY11" fmla="*/ 285750 h 504825"/>
              <a:gd name="connsiteX12" fmla="*/ 152400 w 923925"/>
              <a:gd name="connsiteY12" fmla="*/ 295275 h 504825"/>
              <a:gd name="connsiteX13" fmla="*/ 0 w 923925"/>
              <a:gd name="connsiteY13" fmla="*/ 504825 h 504825"/>
              <a:gd name="connsiteX14" fmla="*/ 9525 w 923925"/>
              <a:gd name="connsiteY14" fmla="*/ 0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23925" h="504825">
                <a:moveTo>
                  <a:pt x="9525" y="0"/>
                </a:moveTo>
                <a:lnTo>
                  <a:pt x="161925" y="171450"/>
                </a:lnTo>
                <a:lnTo>
                  <a:pt x="304800" y="180975"/>
                </a:lnTo>
                <a:lnTo>
                  <a:pt x="342900" y="123825"/>
                </a:lnTo>
                <a:lnTo>
                  <a:pt x="676275" y="152400"/>
                </a:lnTo>
                <a:lnTo>
                  <a:pt x="695325" y="180975"/>
                </a:lnTo>
                <a:lnTo>
                  <a:pt x="923925" y="180975"/>
                </a:lnTo>
                <a:lnTo>
                  <a:pt x="923925" y="276225"/>
                </a:lnTo>
                <a:lnTo>
                  <a:pt x="714375" y="276225"/>
                </a:lnTo>
                <a:lnTo>
                  <a:pt x="666750" y="323850"/>
                </a:lnTo>
                <a:lnTo>
                  <a:pt x="342900" y="342900"/>
                </a:lnTo>
                <a:lnTo>
                  <a:pt x="314325" y="285750"/>
                </a:lnTo>
                <a:lnTo>
                  <a:pt x="152400" y="295275"/>
                </a:lnTo>
                <a:lnTo>
                  <a:pt x="0" y="504825"/>
                </a:lnTo>
                <a:lnTo>
                  <a:pt x="9525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Line 27"/>
          <p:cNvSpPr>
            <a:spLocks noChangeShapeType="1"/>
          </p:cNvSpPr>
          <p:nvPr/>
        </p:nvSpPr>
        <p:spPr bwMode="auto">
          <a:xfrm>
            <a:off x="4420352" y="6438168"/>
            <a:ext cx="540000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642910" y="1076910"/>
            <a:ext cx="2597186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solidFill>
                    <a:schemeClr val="bg1"/>
                  </a:solidFill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xxxxx</a:t>
            </a:r>
            <a:endParaRPr lang="zh-CN" altLang="en-US" sz="5400" b="1" spc="600" dirty="0" smtClean="0">
              <a:ln w="3175">
                <a:solidFill>
                  <a:schemeClr val="bg1"/>
                </a:solidFill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642910" y="1076910"/>
            <a:ext cx="2597186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xxxxx</a:t>
            </a:r>
            <a:endParaRPr lang="zh-CN" altLang="en-US" sz="5400" b="1" spc="600" dirty="0" smtClean="0">
              <a:ln w="3175">
                <a:noFill/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34" name="Line 27"/>
          <p:cNvSpPr>
            <a:spLocks noChangeShapeType="1"/>
          </p:cNvSpPr>
          <p:nvPr/>
        </p:nvSpPr>
        <p:spPr bwMode="auto">
          <a:xfrm>
            <a:off x="8422346" y="1539528"/>
            <a:ext cx="936000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5" name="矩形 134"/>
          <p:cNvSpPr/>
          <p:nvPr/>
        </p:nvSpPr>
        <p:spPr>
          <a:xfrm>
            <a:off x="4945220" y="1269818"/>
            <a:ext cx="1295547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3400" b="1" kern="1800" spc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2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0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4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2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4" grpId="0" animBg="1"/>
      <p:bldP spid="105" grpId="0" animBg="1"/>
      <p:bldP spid="106" grpId="0" animBg="1"/>
      <p:bldP spid="109" grpId="0" animBg="1"/>
      <p:bldP spid="110" grpId="0" animBg="1"/>
      <p:bldP spid="113" grpId="0"/>
      <p:bldP spid="117" grpId="0" animBg="1"/>
      <p:bldP spid="123" grpId="0" animBg="1"/>
      <p:bldP spid="124" grpId="0" animBg="1"/>
      <p:bldP spid="125" grpId="0" animBg="1"/>
      <p:bldP spid="118" grpId="0" animBg="1"/>
      <p:bldP spid="127" grpId="1" animBg="1"/>
      <p:bldP spid="128" grpId="0" animBg="1"/>
      <p:bldP spid="130" grpId="0" animBg="1"/>
      <p:bldP spid="131" grpId="0" animBg="1"/>
      <p:bldP spid="132" grpId="0"/>
      <p:bldP spid="133" grpId="0"/>
      <p:bldP spid="134" grpId="0" animBg="1"/>
      <p:bldP spid="1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46"/>
          <p:cNvGrpSpPr>
            <a:grpSpLocks/>
          </p:cNvGrpSpPr>
          <p:nvPr/>
        </p:nvGrpSpPr>
        <p:grpSpPr bwMode="auto">
          <a:xfrm>
            <a:off x="1142976" y="2071678"/>
            <a:ext cx="7072362" cy="3071834"/>
            <a:chOff x="636" y="226"/>
            <a:chExt cx="1933" cy="2770"/>
          </a:xfrm>
        </p:grpSpPr>
        <p:pic>
          <p:nvPicPr>
            <p:cNvPr id="95" name="Picture 36" descr="Client-info-Bo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6" y="226"/>
              <a:ext cx="1933" cy="27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96" name="Rectangle 37"/>
            <p:cNvSpPr>
              <a:spLocks noChangeArrowheads="1"/>
            </p:cNvSpPr>
            <p:nvPr/>
          </p:nvSpPr>
          <p:spPr bwMode="auto">
            <a:xfrm>
              <a:off x="688" y="235"/>
              <a:ext cx="1815" cy="26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GB" altLang="zh-CN" sz="1600" dirty="0">
                <a:solidFill>
                  <a:srgbClr val="333333"/>
                </a:solidFill>
                <a:ea typeface="宋体" pitchFamily="2" charset="-122"/>
              </a:endParaRPr>
            </a:p>
          </p:txBody>
        </p:sp>
      </p:grpSp>
      <p:cxnSp>
        <p:nvCxnSpPr>
          <p:cNvPr id="98" name="直接连接符 97"/>
          <p:cNvCxnSpPr/>
          <p:nvPr/>
        </p:nvCxnSpPr>
        <p:spPr>
          <a:xfrm rot="10800000">
            <a:off x="-32" y="1576322"/>
            <a:ext cx="1285884" cy="7096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rot="10800000" flipV="1">
            <a:off x="0" y="4857758"/>
            <a:ext cx="1285852" cy="71438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rot="10800000">
            <a:off x="8001024" y="4929198"/>
            <a:ext cx="1142976" cy="63823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rot="10800000" flipV="1">
            <a:off x="7858148" y="1571612"/>
            <a:ext cx="1285852" cy="7858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285852" y="2251542"/>
            <a:ext cx="67151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6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en-US" altLang="zh-CN" sz="2800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xxxxxxxxxxxxxxxxxxxxxxxxx</a:t>
            </a:r>
            <a:endParaRPr lang="zh-CN" altLang="en-US" sz="28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8"/>
          <p:cNvSpPr>
            <a:spLocks/>
          </p:cNvSpPr>
          <p:nvPr/>
        </p:nvSpPr>
        <p:spPr bwMode="auto">
          <a:xfrm>
            <a:off x="1117600" y="2057390"/>
            <a:ext cx="3292475" cy="1962430"/>
          </a:xfrm>
          <a:custGeom>
            <a:avLst/>
            <a:gdLst>
              <a:gd name="T0" fmla="*/ 1330 w 1474"/>
              <a:gd name="T1" fmla="*/ 121 h 1194"/>
              <a:gd name="T2" fmla="*/ 1138 w 1474"/>
              <a:gd name="T3" fmla="*/ 229 h 1194"/>
              <a:gd name="T4" fmla="*/ 966 w 1474"/>
              <a:gd name="T5" fmla="*/ 375 h 1194"/>
              <a:gd name="T6" fmla="*/ 893 w 1474"/>
              <a:gd name="T7" fmla="*/ 586 h 1194"/>
              <a:gd name="T8" fmla="*/ 765 w 1474"/>
              <a:gd name="T9" fmla="*/ 746 h 1194"/>
              <a:gd name="T10" fmla="*/ 554 w 1474"/>
              <a:gd name="T11" fmla="*/ 747 h 1194"/>
              <a:gd name="T12" fmla="*/ 351 w 1474"/>
              <a:gd name="T13" fmla="*/ 728 h 1194"/>
              <a:gd name="T14" fmla="*/ 258 w 1474"/>
              <a:gd name="T15" fmla="*/ 775 h 1194"/>
              <a:gd name="T16" fmla="*/ 195 w 1474"/>
              <a:gd name="T17" fmla="*/ 854 h 1194"/>
              <a:gd name="T18" fmla="*/ 69 w 1474"/>
              <a:gd name="T19" fmla="*/ 1010 h 1194"/>
              <a:gd name="T20" fmla="*/ 13 w 1474"/>
              <a:gd name="T21" fmla="*/ 1094 h 1194"/>
              <a:gd name="T22" fmla="*/ 7 w 1474"/>
              <a:gd name="T23" fmla="*/ 1194 h 1194"/>
              <a:gd name="T24" fmla="*/ 15 w 1474"/>
              <a:gd name="T25" fmla="*/ 1098 h 1194"/>
              <a:gd name="T26" fmla="*/ 70 w 1474"/>
              <a:gd name="T27" fmla="*/ 1019 h 1194"/>
              <a:gd name="T28" fmla="*/ 197 w 1474"/>
              <a:gd name="T29" fmla="*/ 872 h 1194"/>
              <a:gd name="T30" fmla="*/ 336 w 1474"/>
              <a:gd name="T31" fmla="*/ 750 h 1194"/>
              <a:gd name="T32" fmla="*/ 524 w 1474"/>
              <a:gd name="T33" fmla="*/ 767 h 1194"/>
              <a:gd name="T34" fmla="*/ 752 w 1474"/>
              <a:gd name="T35" fmla="*/ 777 h 1194"/>
              <a:gd name="T36" fmla="*/ 910 w 1474"/>
              <a:gd name="T37" fmla="*/ 613 h 1194"/>
              <a:gd name="T38" fmla="*/ 980 w 1474"/>
              <a:gd name="T39" fmla="*/ 401 h 1194"/>
              <a:gd name="T40" fmla="*/ 1139 w 1474"/>
              <a:gd name="T41" fmla="*/ 257 h 1194"/>
              <a:gd name="T42" fmla="*/ 1337 w 1474"/>
              <a:gd name="T43" fmla="*/ 147 h 1194"/>
              <a:gd name="T44" fmla="*/ 1474 w 1474"/>
              <a:gd name="T45" fmla="*/ 0 h 1194"/>
              <a:gd name="T46" fmla="*/ 1445 w 1474"/>
              <a:gd name="T47" fmla="*/ 0 h 1194"/>
              <a:gd name="T48" fmla="*/ 1330 w 1474"/>
              <a:gd name="T49" fmla="*/ 121 h 119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474"/>
              <a:gd name="T76" fmla="*/ 0 h 1194"/>
              <a:gd name="T77" fmla="*/ 1474 w 1474"/>
              <a:gd name="T78" fmla="*/ 1194 h 119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474" h="1194">
                <a:moveTo>
                  <a:pt x="1330" y="121"/>
                </a:moveTo>
                <a:cubicBezTo>
                  <a:pt x="1271" y="165"/>
                  <a:pt x="1205" y="196"/>
                  <a:pt x="1138" y="229"/>
                </a:cubicBezTo>
                <a:cubicBezTo>
                  <a:pt x="1073" y="262"/>
                  <a:pt x="1005" y="307"/>
                  <a:pt x="966" y="375"/>
                </a:cubicBezTo>
                <a:cubicBezTo>
                  <a:pt x="927" y="443"/>
                  <a:pt x="918" y="518"/>
                  <a:pt x="893" y="586"/>
                </a:cubicBezTo>
                <a:cubicBezTo>
                  <a:pt x="871" y="654"/>
                  <a:pt x="830" y="719"/>
                  <a:pt x="765" y="746"/>
                </a:cubicBezTo>
                <a:cubicBezTo>
                  <a:pt x="700" y="774"/>
                  <a:pt x="625" y="762"/>
                  <a:pt x="554" y="747"/>
                </a:cubicBezTo>
                <a:cubicBezTo>
                  <a:pt x="489" y="736"/>
                  <a:pt x="421" y="717"/>
                  <a:pt x="351" y="728"/>
                </a:cubicBezTo>
                <a:cubicBezTo>
                  <a:pt x="317" y="733"/>
                  <a:pt x="283" y="750"/>
                  <a:pt x="258" y="775"/>
                </a:cubicBezTo>
                <a:cubicBezTo>
                  <a:pt x="234" y="800"/>
                  <a:pt x="216" y="828"/>
                  <a:pt x="195" y="854"/>
                </a:cubicBezTo>
                <a:cubicBezTo>
                  <a:pt x="154" y="907"/>
                  <a:pt x="113" y="959"/>
                  <a:pt x="69" y="1010"/>
                </a:cubicBezTo>
                <a:cubicBezTo>
                  <a:pt x="47" y="1035"/>
                  <a:pt x="25" y="1062"/>
                  <a:pt x="13" y="1094"/>
                </a:cubicBezTo>
                <a:cubicBezTo>
                  <a:pt x="0" y="1126"/>
                  <a:pt x="1" y="1161"/>
                  <a:pt x="7" y="1194"/>
                </a:cubicBezTo>
                <a:cubicBezTo>
                  <a:pt x="2" y="1162"/>
                  <a:pt x="3" y="1128"/>
                  <a:pt x="15" y="1098"/>
                </a:cubicBezTo>
                <a:cubicBezTo>
                  <a:pt x="27" y="1068"/>
                  <a:pt x="47" y="1043"/>
                  <a:pt x="70" y="1019"/>
                </a:cubicBezTo>
                <a:cubicBezTo>
                  <a:pt x="113" y="971"/>
                  <a:pt x="156" y="922"/>
                  <a:pt x="197" y="872"/>
                </a:cubicBezTo>
                <a:cubicBezTo>
                  <a:pt x="239" y="823"/>
                  <a:pt x="273" y="762"/>
                  <a:pt x="336" y="750"/>
                </a:cubicBezTo>
                <a:cubicBezTo>
                  <a:pt x="397" y="736"/>
                  <a:pt x="461" y="753"/>
                  <a:pt x="524" y="767"/>
                </a:cubicBezTo>
                <a:cubicBezTo>
                  <a:pt x="597" y="781"/>
                  <a:pt x="675" y="800"/>
                  <a:pt x="752" y="777"/>
                </a:cubicBezTo>
                <a:cubicBezTo>
                  <a:pt x="831" y="756"/>
                  <a:pt x="884" y="683"/>
                  <a:pt x="910" y="613"/>
                </a:cubicBezTo>
                <a:cubicBezTo>
                  <a:pt x="938" y="541"/>
                  <a:pt x="948" y="465"/>
                  <a:pt x="980" y="401"/>
                </a:cubicBezTo>
                <a:cubicBezTo>
                  <a:pt x="1013" y="336"/>
                  <a:pt x="1073" y="291"/>
                  <a:pt x="1139" y="257"/>
                </a:cubicBezTo>
                <a:cubicBezTo>
                  <a:pt x="1205" y="224"/>
                  <a:pt x="1274" y="192"/>
                  <a:pt x="1337" y="147"/>
                </a:cubicBezTo>
                <a:cubicBezTo>
                  <a:pt x="1392" y="109"/>
                  <a:pt x="1440" y="58"/>
                  <a:pt x="1474" y="0"/>
                </a:cubicBezTo>
                <a:cubicBezTo>
                  <a:pt x="1445" y="0"/>
                  <a:pt x="1445" y="0"/>
                  <a:pt x="1445" y="0"/>
                </a:cubicBezTo>
                <a:cubicBezTo>
                  <a:pt x="1415" y="47"/>
                  <a:pt x="1375" y="88"/>
                  <a:pt x="1330" y="12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" name="Freeform 89"/>
          <p:cNvSpPr>
            <a:spLocks/>
          </p:cNvSpPr>
          <p:nvPr/>
        </p:nvSpPr>
        <p:spPr bwMode="auto">
          <a:xfrm>
            <a:off x="4841875" y="2040146"/>
            <a:ext cx="3379788" cy="1942560"/>
          </a:xfrm>
          <a:custGeom>
            <a:avLst/>
            <a:gdLst>
              <a:gd name="T0" fmla="*/ 1460 w 1513"/>
              <a:gd name="T1" fmla="*/ 764 h 1182"/>
              <a:gd name="T2" fmla="*/ 1394 w 1513"/>
              <a:gd name="T3" fmla="*/ 675 h 1182"/>
              <a:gd name="T4" fmla="*/ 1285 w 1513"/>
              <a:gd name="T5" fmla="*/ 645 h 1182"/>
              <a:gd name="T6" fmla="*/ 1078 w 1513"/>
              <a:gd name="T7" fmla="*/ 699 h 1182"/>
              <a:gd name="T8" fmla="*/ 972 w 1513"/>
              <a:gd name="T9" fmla="*/ 716 h 1182"/>
              <a:gd name="T10" fmla="*/ 915 w 1513"/>
              <a:gd name="T11" fmla="*/ 645 h 1182"/>
              <a:gd name="T12" fmla="*/ 873 w 1513"/>
              <a:gd name="T13" fmla="*/ 408 h 1182"/>
              <a:gd name="T14" fmla="*/ 850 w 1513"/>
              <a:gd name="T15" fmla="*/ 345 h 1182"/>
              <a:gd name="T16" fmla="*/ 804 w 1513"/>
              <a:gd name="T17" fmla="*/ 293 h 1182"/>
              <a:gd name="T18" fmla="*/ 687 w 1513"/>
              <a:gd name="T19" fmla="*/ 235 h 1182"/>
              <a:gd name="T20" fmla="*/ 457 w 1513"/>
              <a:gd name="T21" fmla="*/ 173 h 1182"/>
              <a:gd name="T22" fmla="*/ 239 w 1513"/>
              <a:gd name="T23" fmla="*/ 65 h 1182"/>
              <a:gd name="T24" fmla="*/ 89 w 1513"/>
              <a:gd name="T25" fmla="*/ 0 h 1182"/>
              <a:gd name="T26" fmla="*/ 0 w 1513"/>
              <a:gd name="T27" fmla="*/ 0 h 1182"/>
              <a:gd name="T28" fmla="*/ 210 w 1513"/>
              <a:gd name="T29" fmla="*/ 108 h 1182"/>
              <a:gd name="T30" fmla="*/ 424 w 1513"/>
              <a:gd name="T31" fmla="*/ 213 h 1182"/>
              <a:gd name="T32" fmla="*/ 541 w 1513"/>
              <a:gd name="T33" fmla="*/ 254 h 1182"/>
              <a:gd name="T34" fmla="*/ 657 w 1513"/>
              <a:gd name="T35" fmla="*/ 278 h 1182"/>
              <a:gd name="T36" fmla="*/ 820 w 1513"/>
              <a:gd name="T37" fmla="*/ 401 h 1182"/>
              <a:gd name="T38" fmla="*/ 860 w 1513"/>
              <a:gd name="T39" fmla="*/ 636 h 1182"/>
              <a:gd name="T40" fmla="*/ 930 w 1513"/>
              <a:gd name="T41" fmla="*/ 752 h 1182"/>
              <a:gd name="T42" fmla="*/ 1003 w 1513"/>
              <a:gd name="T43" fmla="*/ 767 h 1182"/>
              <a:gd name="T44" fmla="*/ 1066 w 1513"/>
              <a:gd name="T45" fmla="*/ 754 h 1182"/>
              <a:gd name="T46" fmla="*/ 1269 w 1513"/>
              <a:gd name="T47" fmla="*/ 685 h 1182"/>
              <a:gd name="T48" fmla="*/ 1364 w 1513"/>
              <a:gd name="T49" fmla="*/ 692 h 1182"/>
              <a:gd name="T50" fmla="*/ 1431 w 1513"/>
              <a:gd name="T51" fmla="*/ 762 h 1182"/>
              <a:gd name="T52" fmla="*/ 1481 w 1513"/>
              <a:gd name="T53" fmla="*/ 1182 h 1182"/>
              <a:gd name="T54" fmla="*/ 1460 w 1513"/>
              <a:gd name="T55" fmla="*/ 764 h 118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513"/>
              <a:gd name="T85" fmla="*/ 0 h 1182"/>
              <a:gd name="T86" fmla="*/ 1513 w 1513"/>
              <a:gd name="T87" fmla="*/ 1182 h 118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513" h="1182">
                <a:moveTo>
                  <a:pt x="1460" y="764"/>
                </a:moveTo>
                <a:cubicBezTo>
                  <a:pt x="1445" y="731"/>
                  <a:pt x="1426" y="698"/>
                  <a:pt x="1394" y="675"/>
                </a:cubicBezTo>
                <a:cubicBezTo>
                  <a:pt x="1363" y="651"/>
                  <a:pt x="1322" y="643"/>
                  <a:pt x="1285" y="645"/>
                </a:cubicBezTo>
                <a:cubicBezTo>
                  <a:pt x="1209" y="651"/>
                  <a:pt x="1143" y="681"/>
                  <a:pt x="1078" y="699"/>
                </a:cubicBezTo>
                <a:cubicBezTo>
                  <a:pt x="1042" y="710"/>
                  <a:pt x="1000" y="722"/>
                  <a:pt x="972" y="716"/>
                </a:cubicBezTo>
                <a:cubicBezTo>
                  <a:pt x="944" y="711"/>
                  <a:pt x="926" y="681"/>
                  <a:pt x="915" y="645"/>
                </a:cubicBezTo>
                <a:cubicBezTo>
                  <a:pt x="892" y="573"/>
                  <a:pt x="892" y="491"/>
                  <a:pt x="873" y="408"/>
                </a:cubicBezTo>
                <a:cubicBezTo>
                  <a:pt x="868" y="387"/>
                  <a:pt x="862" y="366"/>
                  <a:pt x="850" y="345"/>
                </a:cubicBezTo>
                <a:cubicBezTo>
                  <a:pt x="836" y="323"/>
                  <a:pt x="822" y="308"/>
                  <a:pt x="804" y="293"/>
                </a:cubicBezTo>
                <a:cubicBezTo>
                  <a:pt x="769" y="264"/>
                  <a:pt x="728" y="247"/>
                  <a:pt x="687" y="235"/>
                </a:cubicBezTo>
                <a:cubicBezTo>
                  <a:pt x="604" y="211"/>
                  <a:pt x="527" y="208"/>
                  <a:pt x="457" y="173"/>
                </a:cubicBezTo>
                <a:cubicBezTo>
                  <a:pt x="385" y="142"/>
                  <a:pt x="316" y="98"/>
                  <a:pt x="239" y="65"/>
                </a:cubicBezTo>
                <a:cubicBezTo>
                  <a:pt x="185" y="46"/>
                  <a:pt x="134" y="26"/>
                  <a:pt x="89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51"/>
                  <a:pt x="140" y="83"/>
                  <a:pt x="210" y="108"/>
                </a:cubicBezTo>
                <a:cubicBezTo>
                  <a:pt x="282" y="136"/>
                  <a:pt x="349" y="178"/>
                  <a:pt x="424" y="213"/>
                </a:cubicBezTo>
                <a:cubicBezTo>
                  <a:pt x="461" y="230"/>
                  <a:pt x="500" y="245"/>
                  <a:pt x="541" y="254"/>
                </a:cubicBezTo>
                <a:cubicBezTo>
                  <a:pt x="582" y="262"/>
                  <a:pt x="620" y="269"/>
                  <a:pt x="657" y="278"/>
                </a:cubicBezTo>
                <a:cubicBezTo>
                  <a:pt x="730" y="296"/>
                  <a:pt x="803" y="335"/>
                  <a:pt x="820" y="401"/>
                </a:cubicBezTo>
                <a:cubicBezTo>
                  <a:pt x="841" y="473"/>
                  <a:pt x="841" y="554"/>
                  <a:pt x="860" y="636"/>
                </a:cubicBezTo>
                <a:cubicBezTo>
                  <a:pt x="871" y="675"/>
                  <a:pt x="884" y="722"/>
                  <a:pt x="930" y="752"/>
                </a:cubicBezTo>
                <a:cubicBezTo>
                  <a:pt x="953" y="766"/>
                  <a:pt x="980" y="769"/>
                  <a:pt x="1003" y="767"/>
                </a:cubicBezTo>
                <a:cubicBezTo>
                  <a:pt x="1025" y="764"/>
                  <a:pt x="1046" y="759"/>
                  <a:pt x="1066" y="754"/>
                </a:cubicBezTo>
                <a:cubicBezTo>
                  <a:pt x="1137" y="732"/>
                  <a:pt x="1202" y="698"/>
                  <a:pt x="1269" y="685"/>
                </a:cubicBezTo>
                <a:cubicBezTo>
                  <a:pt x="1302" y="678"/>
                  <a:pt x="1335" y="679"/>
                  <a:pt x="1364" y="692"/>
                </a:cubicBezTo>
                <a:cubicBezTo>
                  <a:pt x="1392" y="706"/>
                  <a:pt x="1415" y="733"/>
                  <a:pt x="1431" y="762"/>
                </a:cubicBezTo>
                <a:cubicBezTo>
                  <a:pt x="1496" y="887"/>
                  <a:pt x="1488" y="1040"/>
                  <a:pt x="1481" y="1182"/>
                </a:cubicBezTo>
                <a:cubicBezTo>
                  <a:pt x="1495" y="1044"/>
                  <a:pt x="1513" y="900"/>
                  <a:pt x="1460" y="76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" name="Freeform 90"/>
          <p:cNvSpPr>
            <a:spLocks/>
          </p:cNvSpPr>
          <p:nvPr/>
        </p:nvSpPr>
        <p:spPr bwMode="auto">
          <a:xfrm>
            <a:off x="3333750" y="2543170"/>
            <a:ext cx="127000" cy="476874"/>
          </a:xfrm>
          <a:custGeom>
            <a:avLst/>
            <a:gdLst>
              <a:gd name="T0" fmla="*/ 40 w 57"/>
              <a:gd name="T1" fmla="*/ 0 h 290"/>
              <a:gd name="T2" fmla="*/ 57 w 57"/>
              <a:gd name="T3" fmla="*/ 18 h 290"/>
              <a:gd name="T4" fmla="*/ 31 w 57"/>
              <a:gd name="T5" fmla="*/ 103 h 290"/>
              <a:gd name="T6" fmla="*/ 47 w 57"/>
              <a:gd name="T7" fmla="*/ 208 h 290"/>
              <a:gd name="T8" fmla="*/ 4 w 57"/>
              <a:gd name="T9" fmla="*/ 290 h 290"/>
              <a:gd name="T10" fmla="*/ 22 w 57"/>
              <a:gd name="T11" fmla="*/ 206 h 290"/>
              <a:gd name="T12" fmla="*/ 6 w 57"/>
              <a:gd name="T13" fmla="*/ 105 h 290"/>
              <a:gd name="T14" fmla="*/ 40 w 57"/>
              <a:gd name="T15" fmla="*/ 0 h 2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7"/>
              <a:gd name="T25" fmla="*/ 0 h 290"/>
              <a:gd name="T26" fmla="*/ 57 w 57"/>
              <a:gd name="T27" fmla="*/ 290 h 2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7" h="290">
                <a:moveTo>
                  <a:pt x="40" y="0"/>
                </a:moveTo>
                <a:cubicBezTo>
                  <a:pt x="57" y="18"/>
                  <a:pt x="57" y="18"/>
                  <a:pt x="57" y="18"/>
                </a:cubicBezTo>
                <a:cubicBezTo>
                  <a:pt x="33" y="39"/>
                  <a:pt x="26" y="70"/>
                  <a:pt x="31" y="103"/>
                </a:cubicBezTo>
                <a:cubicBezTo>
                  <a:pt x="34" y="136"/>
                  <a:pt x="46" y="170"/>
                  <a:pt x="47" y="208"/>
                </a:cubicBezTo>
                <a:cubicBezTo>
                  <a:pt x="45" y="240"/>
                  <a:pt x="29" y="272"/>
                  <a:pt x="4" y="290"/>
                </a:cubicBezTo>
                <a:cubicBezTo>
                  <a:pt x="24" y="265"/>
                  <a:pt x="28" y="234"/>
                  <a:pt x="22" y="206"/>
                </a:cubicBezTo>
                <a:cubicBezTo>
                  <a:pt x="21" y="173"/>
                  <a:pt x="10" y="141"/>
                  <a:pt x="6" y="105"/>
                </a:cubicBezTo>
                <a:cubicBezTo>
                  <a:pt x="0" y="69"/>
                  <a:pt x="11" y="25"/>
                  <a:pt x="40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" name="Freeform 91"/>
          <p:cNvSpPr>
            <a:spLocks/>
          </p:cNvSpPr>
          <p:nvPr/>
        </p:nvSpPr>
        <p:spPr bwMode="auto">
          <a:xfrm>
            <a:off x="1203325" y="3214684"/>
            <a:ext cx="730250" cy="314409"/>
          </a:xfrm>
          <a:custGeom>
            <a:avLst/>
            <a:gdLst>
              <a:gd name="T0" fmla="*/ 325 w 327"/>
              <a:gd name="T1" fmla="*/ 23 h 191"/>
              <a:gd name="T2" fmla="*/ 327 w 327"/>
              <a:gd name="T3" fmla="*/ 35 h 191"/>
              <a:gd name="T4" fmla="*/ 165 w 327"/>
              <a:gd name="T5" fmla="*/ 26 h 191"/>
              <a:gd name="T6" fmla="*/ 88 w 327"/>
              <a:gd name="T7" fmla="*/ 14 h 191"/>
              <a:gd name="T8" fmla="*/ 35 w 327"/>
              <a:gd name="T9" fmla="*/ 58 h 191"/>
              <a:gd name="T10" fmla="*/ 0 w 327"/>
              <a:gd name="T11" fmla="*/ 191 h 191"/>
              <a:gd name="T12" fmla="*/ 25 w 327"/>
              <a:gd name="T13" fmla="*/ 50 h 191"/>
              <a:gd name="T14" fmla="*/ 90 w 327"/>
              <a:gd name="T15" fmla="*/ 1 h 191"/>
              <a:gd name="T16" fmla="*/ 170 w 327"/>
              <a:gd name="T17" fmla="*/ 14 h 191"/>
              <a:gd name="T18" fmla="*/ 325 w 327"/>
              <a:gd name="T19" fmla="*/ 23 h 1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27"/>
              <a:gd name="T31" fmla="*/ 0 h 191"/>
              <a:gd name="T32" fmla="*/ 327 w 327"/>
              <a:gd name="T33" fmla="*/ 191 h 19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27" h="191">
                <a:moveTo>
                  <a:pt x="325" y="23"/>
                </a:moveTo>
                <a:cubicBezTo>
                  <a:pt x="327" y="35"/>
                  <a:pt x="327" y="35"/>
                  <a:pt x="327" y="35"/>
                </a:cubicBezTo>
                <a:cubicBezTo>
                  <a:pt x="273" y="46"/>
                  <a:pt x="217" y="38"/>
                  <a:pt x="165" y="26"/>
                </a:cubicBezTo>
                <a:cubicBezTo>
                  <a:pt x="139" y="19"/>
                  <a:pt x="113" y="12"/>
                  <a:pt x="88" y="14"/>
                </a:cubicBezTo>
                <a:cubicBezTo>
                  <a:pt x="62" y="15"/>
                  <a:pt x="42" y="33"/>
                  <a:pt x="35" y="58"/>
                </a:cubicBezTo>
                <a:cubicBezTo>
                  <a:pt x="19" y="100"/>
                  <a:pt x="24" y="151"/>
                  <a:pt x="0" y="191"/>
                </a:cubicBezTo>
                <a:cubicBezTo>
                  <a:pt x="20" y="147"/>
                  <a:pt x="10" y="98"/>
                  <a:pt x="25" y="50"/>
                </a:cubicBezTo>
                <a:cubicBezTo>
                  <a:pt x="33" y="22"/>
                  <a:pt x="61" y="0"/>
                  <a:pt x="90" y="1"/>
                </a:cubicBezTo>
                <a:cubicBezTo>
                  <a:pt x="118" y="0"/>
                  <a:pt x="145" y="8"/>
                  <a:pt x="170" y="14"/>
                </a:cubicBezTo>
                <a:cubicBezTo>
                  <a:pt x="221" y="26"/>
                  <a:pt x="274" y="33"/>
                  <a:pt x="325" y="2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" name="Freeform 92"/>
          <p:cNvSpPr>
            <a:spLocks/>
          </p:cNvSpPr>
          <p:nvPr/>
        </p:nvSpPr>
        <p:spPr bwMode="auto">
          <a:xfrm>
            <a:off x="1468438" y="3414706"/>
            <a:ext cx="169862" cy="440640"/>
          </a:xfrm>
          <a:custGeom>
            <a:avLst/>
            <a:gdLst>
              <a:gd name="T0" fmla="*/ 64 w 76"/>
              <a:gd name="T1" fmla="*/ 0 h 268"/>
              <a:gd name="T2" fmla="*/ 76 w 76"/>
              <a:gd name="T3" fmla="*/ 3 h 268"/>
              <a:gd name="T4" fmla="*/ 14 w 76"/>
              <a:gd name="T5" fmla="*/ 185 h 268"/>
              <a:gd name="T6" fmla="*/ 1 w 76"/>
              <a:gd name="T7" fmla="*/ 268 h 268"/>
              <a:gd name="T8" fmla="*/ 1 w 76"/>
              <a:gd name="T9" fmla="*/ 182 h 268"/>
              <a:gd name="T10" fmla="*/ 24 w 76"/>
              <a:gd name="T11" fmla="*/ 86 h 268"/>
              <a:gd name="T12" fmla="*/ 64 w 76"/>
              <a:gd name="T13" fmla="*/ 0 h 2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6"/>
              <a:gd name="T22" fmla="*/ 0 h 268"/>
              <a:gd name="T23" fmla="*/ 76 w 76"/>
              <a:gd name="T24" fmla="*/ 268 h 2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6" h="268">
                <a:moveTo>
                  <a:pt x="64" y="0"/>
                </a:moveTo>
                <a:cubicBezTo>
                  <a:pt x="76" y="3"/>
                  <a:pt x="76" y="3"/>
                  <a:pt x="76" y="3"/>
                </a:cubicBezTo>
                <a:cubicBezTo>
                  <a:pt x="54" y="67"/>
                  <a:pt x="8" y="118"/>
                  <a:pt x="14" y="185"/>
                </a:cubicBezTo>
                <a:cubicBezTo>
                  <a:pt x="12" y="212"/>
                  <a:pt x="12" y="242"/>
                  <a:pt x="1" y="268"/>
                </a:cubicBezTo>
                <a:cubicBezTo>
                  <a:pt x="9" y="240"/>
                  <a:pt x="4" y="211"/>
                  <a:pt x="1" y="182"/>
                </a:cubicBezTo>
                <a:cubicBezTo>
                  <a:pt x="0" y="149"/>
                  <a:pt x="9" y="116"/>
                  <a:pt x="24" y="86"/>
                </a:cubicBezTo>
                <a:cubicBezTo>
                  <a:pt x="38" y="57"/>
                  <a:pt x="55" y="30"/>
                  <a:pt x="6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9" name="Freeform 93"/>
          <p:cNvSpPr>
            <a:spLocks/>
          </p:cNvSpPr>
          <p:nvPr/>
        </p:nvSpPr>
        <p:spPr bwMode="auto">
          <a:xfrm>
            <a:off x="3254375" y="2671756"/>
            <a:ext cx="730250" cy="767907"/>
          </a:xfrm>
          <a:custGeom>
            <a:avLst/>
            <a:gdLst>
              <a:gd name="T0" fmla="*/ 304 w 327"/>
              <a:gd name="T1" fmla="*/ 0 h 467"/>
              <a:gd name="T2" fmla="*/ 327 w 327"/>
              <a:gd name="T3" fmla="*/ 10 h 467"/>
              <a:gd name="T4" fmla="*/ 73 w 327"/>
              <a:gd name="T5" fmla="*/ 316 h 467"/>
              <a:gd name="T6" fmla="*/ 0 w 327"/>
              <a:gd name="T7" fmla="*/ 467 h 467"/>
              <a:gd name="T8" fmla="*/ 56 w 327"/>
              <a:gd name="T9" fmla="*/ 297 h 467"/>
              <a:gd name="T10" fmla="*/ 304 w 327"/>
              <a:gd name="T11" fmla="*/ 0 h 46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27"/>
              <a:gd name="T19" fmla="*/ 0 h 467"/>
              <a:gd name="T20" fmla="*/ 327 w 327"/>
              <a:gd name="T21" fmla="*/ 467 h 46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27" h="467">
                <a:moveTo>
                  <a:pt x="304" y="0"/>
                </a:moveTo>
                <a:cubicBezTo>
                  <a:pt x="327" y="10"/>
                  <a:pt x="327" y="10"/>
                  <a:pt x="327" y="10"/>
                </a:cubicBezTo>
                <a:cubicBezTo>
                  <a:pt x="270" y="138"/>
                  <a:pt x="150" y="214"/>
                  <a:pt x="73" y="316"/>
                </a:cubicBezTo>
                <a:cubicBezTo>
                  <a:pt x="35" y="357"/>
                  <a:pt x="12" y="411"/>
                  <a:pt x="0" y="467"/>
                </a:cubicBezTo>
                <a:cubicBezTo>
                  <a:pt x="4" y="409"/>
                  <a:pt x="20" y="347"/>
                  <a:pt x="56" y="297"/>
                </a:cubicBezTo>
                <a:cubicBezTo>
                  <a:pt x="139" y="192"/>
                  <a:pt x="252" y="118"/>
                  <a:pt x="30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" name="Freeform 94"/>
          <p:cNvSpPr>
            <a:spLocks/>
          </p:cNvSpPr>
          <p:nvPr/>
        </p:nvSpPr>
        <p:spPr bwMode="auto">
          <a:xfrm>
            <a:off x="3725863" y="2928934"/>
            <a:ext cx="203200" cy="471030"/>
          </a:xfrm>
          <a:custGeom>
            <a:avLst/>
            <a:gdLst>
              <a:gd name="T0" fmla="*/ 12 w 91"/>
              <a:gd name="T1" fmla="*/ 0 h 286"/>
              <a:gd name="T2" fmla="*/ 37 w 91"/>
              <a:gd name="T3" fmla="*/ 4 h 286"/>
              <a:gd name="T4" fmla="*/ 89 w 91"/>
              <a:gd name="T5" fmla="*/ 200 h 286"/>
              <a:gd name="T6" fmla="*/ 53 w 91"/>
              <a:gd name="T7" fmla="*/ 286 h 286"/>
              <a:gd name="T8" fmla="*/ 64 w 91"/>
              <a:gd name="T9" fmla="*/ 201 h 286"/>
              <a:gd name="T10" fmla="*/ 12 w 91"/>
              <a:gd name="T11" fmla="*/ 0 h 2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"/>
              <a:gd name="T19" fmla="*/ 0 h 286"/>
              <a:gd name="T20" fmla="*/ 91 w 91"/>
              <a:gd name="T21" fmla="*/ 286 h 2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" h="286">
                <a:moveTo>
                  <a:pt x="12" y="0"/>
                </a:moveTo>
                <a:cubicBezTo>
                  <a:pt x="37" y="4"/>
                  <a:pt x="37" y="4"/>
                  <a:pt x="37" y="4"/>
                </a:cubicBezTo>
                <a:cubicBezTo>
                  <a:pt x="25" y="69"/>
                  <a:pt x="76" y="127"/>
                  <a:pt x="89" y="200"/>
                </a:cubicBezTo>
                <a:cubicBezTo>
                  <a:pt x="91" y="234"/>
                  <a:pt x="76" y="266"/>
                  <a:pt x="53" y="286"/>
                </a:cubicBezTo>
                <a:cubicBezTo>
                  <a:pt x="70" y="259"/>
                  <a:pt x="73" y="228"/>
                  <a:pt x="64" y="201"/>
                </a:cubicBezTo>
                <a:cubicBezTo>
                  <a:pt x="54" y="139"/>
                  <a:pt x="0" y="79"/>
                  <a:pt x="12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" name="Freeform 95"/>
          <p:cNvSpPr>
            <a:spLocks/>
          </p:cNvSpPr>
          <p:nvPr/>
        </p:nvSpPr>
        <p:spPr bwMode="auto">
          <a:xfrm>
            <a:off x="2919413" y="3529012"/>
            <a:ext cx="533400" cy="319085"/>
          </a:xfrm>
          <a:custGeom>
            <a:avLst/>
            <a:gdLst>
              <a:gd name="T0" fmla="*/ 231 w 239"/>
              <a:gd name="T1" fmla="*/ 0 h 194"/>
              <a:gd name="T2" fmla="*/ 239 w 239"/>
              <a:gd name="T3" fmla="*/ 23 h 194"/>
              <a:gd name="T4" fmla="*/ 131 w 239"/>
              <a:gd name="T5" fmla="*/ 55 h 194"/>
              <a:gd name="T6" fmla="*/ 60 w 239"/>
              <a:gd name="T7" fmla="*/ 121 h 194"/>
              <a:gd name="T8" fmla="*/ 41 w 239"/>
              <a:gd name="T9" fmla="*/ 167 h 194"/>
              <a:gd name="T10" fmla="*/ 0 w 239"/>
              <a:gd name="T11" fmla="*/ 194 h 194"/>
              <a:gd name="T12" fmla="*/ 37 w 239"/>
              <a:gd name="T13" fmla="*/ 111 h 194"/>
              <a:gd name="T14" fmla="*/ 123 w 239"/>
              <a:gd name="T15" fmla="*/ 31 h 194"/>
              <a:gd name="T16" fmla="*/ 231 w 239"/>
              <a:gd name="T17" fmla="*/ 0 h 1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9"/>
              <a:gd name="T28" fmla="*/ 0 h 194"/>
              <a:gd name="T29" fmla="*/ 239 w 239"/>
              <a:gd name="T30" fmla="*/ 194 h 1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9" h="194">
                <a:moveTo>
                  <a:pt x="231" y="0"/>
                </a:moveTo>
                <a:cubicBezTo>
                  <a:pt x="239" y="23"/>
                  <a:pt x="239" y="23"/>
                  <a:pt x="239" y="23"/>
                </a:cubicBezTo>
                <a:cubicBezTo>
                  <a:pt x="202" y="36"/>
                  <a:pt x="164" y="42"/>
                  <a:pt x="131" y="55"/>
                </a:cubicBezTo>
                <a:cubicBezTo>
                  <a:pt x="98" y="66"/>
                  <a:pt x="67" y="90"/>
                  <a:pt x="60" y="121"/>
                </a:cubicBezTo>
                <a:cubicBezTo>
                  <a:pt x="53" y="135"/>
                  <a:pt x="50" y="152"/>
                  <a:pt x="41" y="167"/>
                </a:cubicBezTo>
                <a:cubicBezTo>
                  <a:pt x="33" y="184"/>
                  <a:pt x="16" y="193"/>
                  <a:pt x="0" y="194"/>
                </a:cubicBezTo>
                <a:cubicBezTo>
                  <a:pt x="37" y="183"/>
                  <a:pt x="31" y="146"/>
                  <a:pt x="37" y="111"/>
                </a:cubicBezTo>
                <a:cubicBezTo>
                  <a:pt x="50" y="70"/>
                  <a:pt x="87" y="44"/>
                  <a:pt x="123" y="31"/>
                </a:cubicBezTo>
                <a:cubicBezTo>
                  <a:pt x="160" y="17"/>
                  <a:pt x="197" y="11"/>
                  <a:pt x="231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2" name="Freeform 96"/>
          <p:cNvSpPr>
            <a:spLocks/>
          </p:cNvSpPr>
          <p:nvPr/>
        </p:nvSpPr>
        <p:spPr bwMode="auto">
          <a:xfrm>
            <a:off x="4406900" y="2824304"/>
            <a:ext cx="428625" cy="390382"/>
          </a:xfrm>
          <a:custGeom>
            <a:avLst/>
            <a:gdLst>
              <a:gd name="T0" fmla="*/ 158 w 192"/>
              <a:gd name="T1" fmla="*/ 5 h 237"/>
              <a:gd name="T2" fmla="*/ 182 w 192"/>
              <a:gd name="T3" fmla="*/ 0 h 237"/>
              <a:gd name="T4" fmla="*/ 179 w 192"/>
              <a:gd name="T5" fmla="*/ 124 h 237"/>
              <a:gd name="T6" fmla="*/ 135 w 192"/>
              <a:gd name="T7" fmla="*/ 176 h 237"/>
              <a:gd name="T8" fmla="*/ 74 w 192"/>
              <a:gd name="T9" fmla="*/ 188 h 237"/>
              <a:gd name="T10" fmla="*/ 27 w 192"/>
              <a:gd name="T11" fmla="*/ 196 h 237"/>
              <a:gd name="T12" fmla="*/ 6 w 192"/>
              <a:gd name="T13" fmla="*/ 237 h 237"/>
              <a:gd name="T14" fmla="*/ 21 w 192"/>
              <a:gd name="T15" fmla="*/ 184 h 237"/>
              <a:gd name="T16" fmla="*/ 74 w 192"/>
              <a:gd name="T17" fmla="*/ 163 h 237"/>
              <a:gd name="T18" fmla="*/ 128 w 192"/>
              <a:gd name="T19" fmla="*/ 152 h 237"/>
              <a:gd name="T20" fmla="*/ 156 w 192"/>
              <a:gd name="T21" fmla="*/ 115 h 237"/>
              <a:gd name="T22" fmla="*/ 158 w 192"/>
              <a:gd name="T23" fmla="*/ 5 h 2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92"/>
              <a:gd name="T37" fmla="*/ 0 h 237"/>
              <a:gd name="T38" fmla="*/ 192 w 192"/>
              <a:gd name="T39" fmla="*/ 237 h 2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92" h="237">
                <a:moveTo>
                  <a:pt x="158" y="5"/>
                </a:moveTo>
                <a:cubicBezTo>
                  <a:pt x="182" y="0"/>
                  <a:pt x="182" y="0"/>
                  <a:pt x="182" y="0"/>
                </a:cubicBezTo>
                <a:cubicBezTo>
                  <a:pt x="190" y="41"/>
                  <a:pt x="192" y="82"/>
                  <a:pt x="179" y="124"/>
                </a:cubicBezTo>
                <a:cubicBezTo>
                  <a:pt x="173" y="145"/>
                  <a:pt x="158" y="167"/>
                  <a:pt x="135" y="176"/>
                </a:cubicBezTo>
                <a:cubicBezTo>
                  <a:pt x="114" y="184"/>
                  <a:pt x="93" y="185"/>
                  <a:pt x="74" y="188"/>
                </a:cubicBezTo>
                <a:cubicBezTo>
                  <a:pt x="58" y="189"/>
                  <a:pt x="41" y="189"/>
                  <a:pt x="27" y="196"/>
                </a:cubicBezTo>
                <a:cubicBezTo>
                  <a:pt x="12" y="202"/>
                  <a:pt x="5" y="219"/>
                  <a:pt x="6" y="237"/>
                </a:cubicBezTo>
                <a:cubicBezTo>
                  <a:pt x="0" y="220"/>
                  <a:pt x="4" y="197"/>
                  <a:pt x="21" y="184"/>
                </a:cubicBezTo>
                <a:cubicBezTo>
                  <a:pt x="38" y="172"/>
                  <a:pt x="57" y="168"/>
                  <a:pt x="74" y="163"/>
                </a:cubicBezTo>
                <a:cubicBezTo>
                  <a:pt x="94" y="161"/>
                  <a:pt x="113" y="159"/>
                  <a:pt x="128" y="152"/>
                </a:cubicBezTo>
                <a:cubicBezTo>
                  <a:pt x="142" y="146"/>
                  <a:pt x="151" y="132"/>
                  <a:pt x="156" y="115"/>
                </a:cubicBezTo>
                <a:cubicBezTo>
                  <a:pt x="166" y="81"/>
                  <a:pt x="165" y="41"/>
                  <a:pt x="158" y="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3" name="Freeform 97"/>
          <p:cNvSpPr>
            <a:spLocks/>
          </p:cNvSpPr>
          <p:nvPr/>
        </p:nvSpPr>
        <p:spPr bwMode="auto">
          <a:xfrm>
            <a:off x="4891088" y="2928934"/>
            <a:ext cx="377825" cy="667390"/>
          </a:xfrm>
          <a:custGeom>
            <a:avLst/>
            <a:gdLst>
              <a:gd name="T0" fmla="*/ 0 w 169"/>
              <a:gd name="T1" fmla="*/ 2 h 406"/>
              <a:gd name="T2" fmla="*/ 25 w 169"/>
              <a:gd name="T3" fmla="*/ 0 h 406"/>
              <a:gd name="T4" fmla="*/ 124 w 169"/>
              <a:gd name="T5" fmla="*/ 118 h 406"/>
              <a:gd name="T6" fmla="*/ 168 w 169"/>
              <a:gd name="T7" fmla="*/ 198 h 406"/>
              <a:gd name="T8" fmla="*/ 143 w 169"/>
              <a:gd name="T9" fmla="*/ 284 h 406"/>
              <a:gd name="T10" fmla="*/ 61 w 169"/>
              <a:gd name="T11" fmla="*/ 406 h 406"/>
              <a:gd name="T12" fmla="*/ 123 w 169"/>
              <a:gd name="T13" fmla="*/ 269 h 406"/>
              <a:gd name="T14" fmla="*/ 143 w 169"/>
              <a:gd name="T15" fmla="*/ 196 h 406"/>
              <a:gd name="T16" fmla="*/ 106 w 169"/>
              <a:gd name="T17" fmla="*/ 135 h 406"/>
              <a:gd name="T18" fmla="*/ 41 w 169"/>
              <a:gd name="T19" fmla="*/ 82 h 406"/>
              <a:gd name="T20" fmla="*/ 0 w 169"/>
              <a:gd name="T21" fmla="*/ 2 h 40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9"/>
              <a:gd name="T34" fmla="*/ 0 h 406"/>
              <a:gd name="T35" fmla="*/ 169 w 169"/>
              <a:gd name="T36" fmla="*/ 406 h 40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9" h="406">
                <a:moveTo>
                  <a:pt x="0" y="2"/>
                </a:moveTo>
                <a:cubicBezTo>
                  <a:pt x="25" y="0"/>
                  <a:pt x="25" y="0"/>
                  <a:pt x="25" y="0"/>
                </a:cubicBezTo>
                <a:cubicBezTo>
                  <a:pt x="28" y="53"/>
                  <a:pt x="80" y="80"/>
                  <a:pt x="124" y="118"/>
                </a:cubicBezTo>
                <a:cubicBezTo>
                  <a:pt x="147" y="138"/>
                  <a:pt x="167" y="164"/>
                  <a:pt x="168" y="198"/>
                </a:cubicBezTo>
                <a:cubicBezTo>
                  <a:pt x="169" y="231"/>
                  <a:pt x="156" y="259"/>
                  <a:pt x="143" y="284"/>
                </a:cubicBezTo>
                <a:cubicBezTo>
                  <a:pt x="116" y="327"/>
                  <a:pt x="83" y="362"/>
                  <a:pt x="61" y="406"/>
                </a:cubicBezTo>
                <a:cubicBezTo>
                  <a:pt x="76" y="357"/>
                  <a:pt x="105" y="314"/>
                  <a:pt x="123" y="269"/>
                </a:cubicBezTo>
                <a:cubicBezTo>
                  <a:pt x="134" y="245"/>
                  <a:pt x="146" y="219"/>
                  <a:pt x="143" y="196"/>
                </a:cubicBezTo>
                <a:cubicBezTo>
                  <a:pt x="141" y="173"/>
                  <a:pt x="126" y="151"/>
                  <a:pt x="106" y="135"/>
                </a:cubicBezTo>
                <a:cubicBezTo>
                  <a:pt x="87" y="117"/>
                  <a:pt x="62" y="103"/>
                  <a:pt x="41" y="82"/>
                </a:cubicBezTo>
                <a:cubicBezTo>
                  <a:pt x="19" y="63"/>
                  <a:pt x="3" y="33"/>
                  <a:pt x="0" y="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5" name="Freeform 99"/>
          <p:cNvSpPr>
            <a:spLocks/>
          </p:cNvSpPr>
          <p:nvPr/>
        </p:nvSpPr>
        <p:spPr bwMode="auto">
          <a:xfrm>
            <a:off x="4999038" y="2288146"/>
            <a:ext cx="439737" cy="497912"/>
          </a:xfrm>
          <a:custGeom>
            <a:avLst/>
            <a:gdLst>
              <a:gd name="T0" fmla="*/ 2 w 197"/>
              <a:gd name="T1" fmla="*/ 0 h 303"/>
              <a:gd name="T2" fmla="*/ 27 w 197"/>
              <a:gd name="T3" fmla="*/ 1 h 303"/>
              <a:gd name="T4" fmla="*/ 47 w 197"/>
              <a:gd name="T5" fmla="*/ 52 h 303"/>
              <a:gd name="T6" fmla="*/ 104 w 197"/>
              <a:gd name="T7" fmla="*/ 81 h 303"/>
              <a:gd name="T8" fmla="*/ 168 w 197"/>
              <a:gd name="T9" fmla="*/ 114 h 303"/>
              <a:gd name="T10" fmla="*/ 197 w 197"/>
              <a:gd name="T11" fmla="*/ 184 h 303"/>
              <a:gd name="T12" fmla="*/ 185 w 197"/>
              <a:gd name="T13" fmla="*/ 303 h 303"/>
              <a:gd name="T14" fmla="*/ 172 w 197"/>
              <a:gd name="T15" fmla="*/ 181 h 303"/>
              <a:gd name="T16" fmla="*/ 93 w 197"/>
              <a:gd name="T17" fmla="*/ 103 h 303"/>
              <a:gd name="T18" fmla="*/ 30 w 197"/>
              <a:gd name="T19" fmla="*/ 71 h 303"/>
              <a:gd name="T20" fmla="*/ 2 w 197"/>
              <a:gd name="T21" fmla="*/ 0 h 3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7"/>
              <a:gd name="T34" fmla="*/ 0 h 303"/>
              <a:gd name="T35" fmla="*/ 197 w 197"/>
              <a:gd name="T36" fmla="*/ 303 h 30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7" h="303">
                <a:moveTo>
                  <a:pt x="2" y="0"/>
                </a:moveTo>
                <a:cubicBezTo>
                  <a:pt x="27" y="1"/>
                  <a:pt x="27" y="1"/>
                  <a:pt x="27" y="1"/>
                </a:cubicBezTo>
                <a:cubicBezTo>
                  <a:pt x="26" y="22"/>
                  <a:pt x="32" y="40"/>
                  <a:pt x="47" y="52"/>
                </a:cubicBezTo>
                <a:cubicBezTo>
                  <a:pt x="62" y="65"/>
                  <a:pt x="83" y="73"/>
                  <a:pt x="104" y="81"/>
                </a:cubicBezTo>
                <a:cubicBezTo>
                  <a:pt x="125" y="89"/>
                  <a:pt x="148" y="97"/>
                  <a:pt x="168" y="114"/>
                </a:cubicBezTo>
                <a:cubicBezTo>
                  <a:pt x="191" y="131"/>
                  <a:pt x="197" y="161"/>
                  <a:pt x="197" y="184"/>
                </a:cubicBezTo>
                <a:cubicBezTo>
                  <a:pt x="193" y="226"/>
                  <a:pt x="178" y="263"/>
                  <a:pt x="185" y="303"/>
                </a:cubicBezTo>
                <a:cubicBezTo>
                  <a:pt x="170" y="264"/>
                  <a:pt x="178" y="219"/>
                  <a:pt x="172" y="181"/>
                </a:cubicBezTo>
                <a:cubicBezTo>
                  <a:pt x="175" y="136"/>
                  <a:pt x="137" y="118"/>
                  <a:pt x="93" y="103"/>
                </a:cubicBezTo>
                <a:cubicBezTo>
                  <a:pt x="72" y="95"/>
                  <a:pt x="50" y="87"/>
                  <a:pt x="30" y="71"/>
                </a:cubicBezTo>
                <a:cubicBezTo>
                  <a:pt x="9" y="53"/>
                  <a:pt x="0" y="24"/>
                  <a:pt x="2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6" name="Freeform 100"/>
          <p:cNvSpPr>
            <a:spLocks/>
          </p:cNvSpPr>
          <p:nvPr/>
        </p:nvSpPr>
        <p:spPr bwMode="auto">
          <a:xfrm>
            <a:off x="5473700" y="3071810"/>
            <a:ext cx="585788" cy="702453"/>
          </a:xfrm>
          <a:custGeom>
            <a:avLst/>
            <a:gdLst>
              <a:gd name="T0" fmla="*/ 0 w 262"/>
              <a:gd name="T1" fmla="*/ 22 h 427"/>
              <a:gd name="T2" fmla="*/ 13 w 262"/>
              <a:gd name="T3" fmla="*/ 0 h 427"/>
              <a:gd name="T4" fmla="*/ 204 w 262"/>
              <a:gd name="T5" fmla="*/ 80 h 427"/>
              <a:gd name="T6" fmla="*/ 246 w 262"/>
              <a:gd name="T7" fmla="*/ 117 h 427"/>
              <a:gd name="T8" fmla="*/ 257 w 262"/>
              <a:gd name="T9" fmla="*/ 176 h 427"/>
              <a:gd name="T10" fmla="*/ 201 w 262"/>
              <a:gd name="T11" fmla="*/ 268 h 427"/>
              <a:gd name="T12" fmla="*/ 159 w 262"/>
              <a:gd name="T13" fmla="*/ 341 h 427"/>
              <a:gd name="T14" fmla="*/ 177 w 262"/>
              <a:gd name="T15" fmla="*/ 427 h 427"/>
              <a:gd name="T16" fmla="*/ 147 w 262"/>
              <a:gd name="T17" fmla="*/ 337 h 427"/>
              <a:gd name="T18" fmla="*/ 184 w 262"/>
              <a:gd name="T19" fmla="*/ 249 h 427"/>
              <a:gd name="T20" fmla="*/ 234 w 262"/>
              <a:gd name="T21" fmla="*/ 167 h 427"/>
              <a:gd name="T22" fmla="*/ 188 w 262"/>
              <a:gd name="T23" fmla="*/ 99 h 427"/>
              <a:gd name="T24" fmla="*/ 0 w 262"/>
              <a:gd name="T25" fmla="*/ 22 h 42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62"/>
              <a:gd name="T40" fmla="*/ 0 h 427"/>
              <a:gd name="T41" fmla="*/ 262 w 262"/>
              <a:gd name="T42" fmla="*/ 427 h 42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62" h="427">
                <a:moveTo>
                  <a:pt x="0" y="22"/>
                </a:moveTo>
                <a:cubicBezTo>
                  <a:pt x="13" y="0"/>
                  <a:pt x="13" y="0"/>
                  <a:pt x="13" y="0"/>
                </a:cubicBezTo>
                <a:cubicBezTo>
                  <a:pt x="70" y="31"/>
                  <a:pt x="141" y="43"/>
                  <a:pt x="204" y="80"/>
                </a:cubicBezTo>
                <a:cubicBezTo>
                  <a:pt x="219" y="89"/>
                  <a:pt x="235" y="100"/>
                  <a:pt x="246" y="117"/>
                </a:cubicBezTo>
                <a:cubicBezTo>
                  <a:pt x="258" y="133"/>
                  <a:pt x="262" y="157"/>
                  <a:pt x="257" y="176"/>
                </a:cubicBezTo>
                <a:cubicBezTo>
                  <a:pt x="245" y="215"/>
                  <a:pt x="220" y="239"/>
                  <a:pt x="201" y="268"/>
                </a:cubicBezTo>
                <a:cubicBezTo>
                  <a:pt x="182" y="291"/>
                  <a:pt x="163" y="313"/>
                  <a:pt x="159" y="341"/>
                </a:cubicBezTo>
                <a:cubicBezTo>
                  <a:pt x="155" y="369"/>
                  <a:pt x="165" y="399"/>
                  <a:pt x="177" y="427"/>
                </a:cubicBezTo>
                <a:cubicBezTo>
                  <a:pt x="161" y="400"/>
                  <a:pt x="146" y="371"/>
                  <a:pt x="147" y="337"/>
                </a:cubicBezTo>
                <a:cubicBezTo>
                  <a:pt x="149" y="303"/>
                  <a:pt x="168" y="274"/>
                  <a:pt x="184" y="249"/>
                </a:cubicBezTo>
                <a:cubicBezTo>
                  <a:pt x="203" y="221"/>
                  <a:pt x="228" y="194"/>
                  <a:pt x="234" y="167"/>
                </a:cubicBezTo>
                <a:cubicBezTo>
                  <a:pt x="240" y="139"/>
                  <a:pt x="216" y="115"/>
                  <a:pt x="188" y="99"/>
                </a:cubicBezTo>
                <a:cubicBezTo>
                  <a:pt x="131" y="66"/>
                  <a:pt x="64" y="55"/>
                  <a:pt x="0" y="2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7" name="Freeform 101"/>
          <p:cNvSpPr>
            <a:spLocks/>
          </p:cNvSpPr>
          <p:nvPr/>
        </p:nvSpPr>
        <p:spPr bwMode="auto">
          <a:xfrm>
            <a:off x="6289675" y="2428868"/>
            <a:ext cx="1246188" cy="384538"/>
          </a:xfrm>
          <a:custGeom>
            <a:avLst/>
            <a:gdLst>
              <a:gd name="T0" fmla="*/ 0 w 558"/>
              <a:gd name="T1" fmla="*/ 24 h 234"/>
              <a:gd name="T2" fmla="*/ 5 w 558"/>
              <a:gd name="T3" fmla="*/ 0 h 234"/>
              <a:gd name="T4" fmla="*/ 113 w 558"/>
              <a:gd name="T5" fmla="*/ 44 h 234"/>
              <a:gd name="T6" fmla="*/ 220 w 558"/>
              <a:gd name="T7" fmla="*/ 75 h 234"/>
              <a:gd name="T8" fmla="*/ 448 w 558"/>
              <a:gd name="T9" fmla="*/ 90 h 234"/>
              <a:gd name="T10" fmla="*/ 540 w 558"/>
              <a:gd name="T11" fmla="*/ 135 h 234"/>
              <a:gd name="T12" fmla="*/ 546 w 558"/>
              <a:gd name="T13" fmla="*/ 234 h 234"/>
              <a:gd name="T14" fmla="*/ 528 w 558"/>
              <a:gd name="T15" fmla="*/ 140 h 234"/>
              <a:gd name="T16" fmla="*/ 440 w 558"/>
              <a:gd name="T17" fmla="*/ 114 h 234"/>
              <a:gd name="T18" fmla="*/ 213 w 558"/>
              <a:gd name="T19" fmla="*/ 99 h 234"/>
              <a:gd name="T20" fmla="*/ 102 w 558"/>
              <a:gd name="T21" fmla="*/ 66 h 234"/>
              <a:gd name="T22" fmla="*/ 0 w 558"/>
              <a:gd name="T23" fmla="*/ 24 h 2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58"/>
              <a:gd name="T37" fmla="*/ 0 h 234"/>
              <a:gd name="T38" fmla="*/ 558 w 558"/>
              <a:gd name="T39" fmla="*/ 234 h 23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58" h="234">
                <a:moveTo>
                  <a:pt x="0" y="24"/>
                </a:moveTo>
                <a:cubicBezTo>
                  <a:pt x="5" y="0"/>
                  <a:pt x="5" y="0"/>
                  <a:pt x="5" y="0"/>
                </a:cubicBezTo>
                <a:cubicBezTo>
                  <a:pt x="46" y="9"/>
                  <a:pt x="79" y="30"/>
                  <a:pt x="113" y="44"/>
                </a:cubicBezTo>
                <a:cubicBezTo>
                  <a:pt x="148" y="58"/>
                  <a:pt x="184" y="69"/>
                  <a:pt x="220" y="75"/>
                </a:cubicBezTo>
                <a:cubicBezTo>
                  <a:pt x="295" y="89"/>
                  <a:pt x="370" y="87"/>
                  <a:pt x="448" y="90"/>
                </a:cubicBezTo>
                <a:cubicBezTo>
                  <a:pt x="480" y="95"/>
                  <a:pt x="520" y="102"/>
                  <a:pt x="540" y="135"/>
                </a:cubicBezTo>
                <a:cubicBezTo>
                  <a:pt x="558" y="167"/>
                  <a:pt x="552" y="202"/>
                  <a:pt x="546" y="234"/>
                </a:cubicBezTo>
                <a:cubicBezTo>
                  <a:pt x="548" y="201"/>
                  <a:pt x="548" y="163"/>
                  <a:pt x="528" y="140"/>
                </a:cubicBezTo>
                <a:cubicBezTo>
                  <a:pt x="508" y="116"/>
                  <a:pt x="472" y="115"/>
                  <a:pt x="440" y="114"/>
                </a:cubicBezTo>
                <a:cubicBezTo>
                  <a:pt x="366" y="113"/>
                  <a:pt x="288" y="113"/>
                  <a:pt x="213" y="99"/>
                </a:cubicBezTo>
                <a:cubicBezTo>
                  <a:pt x="175" y="92"/>
                  <a:pt x="138" y="81"/>
                  <a:pt x="102" y="66"/>
                </a:cubicBezTo>
                <a:cubicBezTo>
                  <a:pt x="67" y="51"/>
                  <a:pt x="34" y="32"/>
                  <a:pt x="0" y="2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8" name="Freeform 102"/>
          <p:cNvSpPr>
            <a:spLocks/>
          </p:cNvSpPr>
          <p:nvPr/>
        </p:nvSpPr>
        <p:spPr bwMode="auto">
          <a:xfrm>
            <a:off x="6746875" y="3000372"/>
            <a:ext cx="366713" cy="741025"/>
          </a:xfrm>
          <a:custGeom>
            <a:avLst/>
            <a:gdLst>
              <a:gd name="T0" fmla="*/ 0 w 164"/>
              <a:gd name="T1" fmla="*/ 11 h 451"/>
              <a:gd name="T2" fmla="*/ 22 w 164"/>
              <a:gd name="T3" fmla="*/ 0 h 451"/>
              <a:gd name="T4" fmla="*/ 94 w 164"/>
              <a:gd name="T5" fmla="*/ 328 h 451"/>
              <a:gd name="T6" fmla="*/ 164 w 164"/>
              <a:gd name="T7" fmla="*/ 451 h 451"/>
              <a:gd name="T8" fmla="*/ 69 w 164"/>
              <a:gd name="T9" fmla="*/ 332 h 451"/>
              <a:gd name="T10" fmla="*/ 0 w 164"/>
              <a:gd name="T11" fmla="*/ 11 h 4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4"/>
              <a:gd name="T19" fmla="*/ 0 h 451"/>
              <a:gd name="T20" fmla="*/ 164 w 164"/>
              <a:gd name="T21" fmla="*/ 451 h 4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4" h="451">
                <a:moveTo>
                  <a:pt x="0" y="11"/>
                </a:moveTo>
                <a:cubicBezTo>
                  <a:pt x="22" y="0"/>
                  <a:pt x="22" y="0"/>
                  <a:pt x="22" y="0"/>
                </a:cubicBezTo>
                <a:cubicBezTo>
                  <a:pt x="77" y="105"/>
                  <a:pt x="60" y="226"/>
                  <a:pt x="94" y="328"/>
                </a:cubicBezTo>
                <a:cubicBezTo>
                  <a:pt x="105" y="373"/>
                  <a:pt x="130" y="416"/>
                  <a:pt x="164" y="451"/>
                </a:cubicBezTo>
                <a:cubicBezTo>
                  <a:pt x="123" y="422"/>
                  <a:pt x="89" y="380"/>
                  <a:pt x="69" y="332"/>
                </a:cubicBezTo>
                <a:cubicBezTo>
                  <a:pt x="35" y="222"/>
                  <a:pt x="51" y="107"/>
                  <a:pt x="0" y="1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9" name="Freeform 103"/>
          <p:cNvSpPr>
            <a:spLocks/>
          </p:cNvSpPr>
          <p:nvPr/>
        </p:nvSpPr>
        <p:spPr bwMode="auto">
          <a:xfrm>
            <a:off x="7788275" y="3143248"/>
            <a:ext cx="230188" cy="496744"/>
          </a:xfrm>
          <a:custGeom>
            <a:avLst/>
            <a:gdLst>
              <a:gd name="T0" fmla="*/ 52 w 103"/>
              <a:gd name="T1" fmla="*/ 17 h 302"/>
              <a:gd name="T2" fmla="*/ 70 w 103"/>
              <a:gd name="T3" fmla="*/ 0 h 302"/>
              <a:gd name="T4" fmla="*/ 99 w 103"/>
              <a:gd name="T5" fmla="*/ 55 h 302"/>
              <a:gd name="T6" fmla="*/ 88 w 103"/>
              <a:gd name="T7" fmla="*/ 116 h 302"/>
              <a:gd name="T8" fmla="*/ 32 w 103"/>
              <a:gd name="T9" fmla="*/ 210 h 302"/>
              <a:gd name="T10" fmla="*/ 24 w 103"/>
              <a:gd name="T11" fmla="*/ 302 h 302"/>
              <a:gd name="T12" fmla="*/ 9 w 103"/>
              <a:gd name="T13" fmla="*/ 199 h 302"/>
              <a:gd name="T14" fmla="*/ 66 w 103"/>
              <a:gd name="T15" fmla="*/ 104 h 302"/>
              <a:gd name="T16" fmla="*/ 52 w 103"/>
              <a:gd name="T17" fmla="*/ 17 h 3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3"/>
              <a:gd name="T28" fmla="*/ 0 h 302"/>
              <a:gd name="T29" fmla="*/ 103 w 103"/>
              <a:gd name="T30" fmla="*/ 302 h 3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3" h="302">
                <a:moveTo>
                  <a:pt x="52" y="17"/>
                </a:moveTo>
                <a:cubicBezTo>
                  <a:pt x="70" y="0"/>
                  <a:pt x="70" y="0"/>
                  <a:pt x="70" y="0"/>
                </a:cubicBezTo>
                <a:cubicBezTo>
                  <a:pt x="83" y="14"/>
                  <a:pt x="95" y="33"/>
                  <a:pt x="99" y="55"/>
                </a:cubicBezTo>
                <a:cubicBezTo>
                  <a:pt x="103" y="77"/>
                  <a:pt x="97" y="98"/>
                  <a:pt x="88" y="116"/>
                </a:cubicBezTo>
                <a:cubicBezTo>
                  <a:pt x="72" y="152"/>
                  <a:pt x="42" y="180"/>
                  <a:pt x="32" y="210"/>
                </a:cubicBezTo>
                <a:cubicBezTo>
                  <a:pt x="19" y="235"/>
                  <a:pt x="24" y="270"/>
                  <a:pt x="24" y="302"/>
                </a:cubicBezTo>
                <a:cubicBezTo>
                  <a:pt x="17" y="270"/>
                  <a:pt x="0" y="238"/>
                  <a:pt x="9" y="199"/>
                </a:cubicBezTo>
                <a:cubicBezTo>
                  <a:pt x="25" y="160"/>
                  <a:pt x="53" y="136"/>
                  <a:pt x="66" y="104"/>
                </a:cubicBezTo>
                <a:cubicBezTo>
                  <a:pt x="82" y="74"/>
                  <a:pt x="76" y="41"/>
                  <a:pt x="52" y="1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" name="Freeform 104"/>
          <p:cNvSpPr>
            <a:spLocks/>
          </p:cNvSpPr>
          <p:nvPr/>
        </p:nvSpPr>
        <p:spPr bwMode="auto">
          <a:xfrm>
            <a:off x="4243388" y="2043102"/>
            <a:ext cx="788987" cy="1961261"/>
          </a:xfrm>
          <a:custGeom>
            <a:avLst/>
            <a:gdLst>
              <a:gd name="T0" fmla="*/ 78 w 353"/>
              <a:gd name="T1" fmla="*/ 142 h 1193"/>
              <a:gd name="T2" fmla="*/ 217 w 353"/>
              <a:gd name="T3" fmla="*/ 414 h 1193"/>
              <a:gd name="T4" fmla="*/ 231 w 353"/>
              <a:gd name="T5" fmla="*/ 500 h 1193"/>
              <a:gd name="T6" fmla="*/ 272 w 353"/>
              <a:gd name="T7" fmla="*/ 574 h 1193"/>
              <a:gd name="T8" fmla="*/ 259 w 353"/>
              <a:gd name="T9" fmla="*/ 701 h 1193"/>
              <a:gd name="T10" fmla="*/ 218 w 353"/>
              <a:gd name="T11" fmla="*/ 757 h 1193"/>
              <a:gd name="T12" fmla="*/ 166 w 353"/>
              <a:gd name="T13" fmla="*/ 801 h 1193"/>
              <a:gd name="T14" fmla="*/ 108 w 353"/>
              <a:gd name="T15" fmla="*/ 850 h 1193"/>
              <a:gd name="T16" fmla="*/ 68 w 353"/>
              <a:gd name="T17" fmla="*/ 922 h 1193"/>
              <a:gd name="T18" fmla="*/ 131 w 353"/>
              <a:gd name="T19" fmla="*/ 1059 h 1193"/>
              <a:gd name="T20" fmla="*/ 157 w 353"/>
              <a:gd name="T21" fmla="*/ 1193 h 1193"/>
              <a:gd name="T22" fmla="*/ 144 w 353"/>
              <a:gd name="T23" fmla="*/ 1057 h 1193"/>
              <a:gd name="T24" fmla="*/ 92 w 353"/>
              <a:gd name="T25" fmla="*/ 932 h 1193"/>
              <a:gd name="T26" fmla="*/ 176 w 353"/>
              <a:gd name="T27" fmla="*/ 839 h 1193"/>
              <a:gd name="T28" fmla="*/ 236 w 353"/>
              <a:gd name="T29" fmla="*/ 799 h 1193"/>
              <a:gd name="T30" fmla="*/ 289 w 353"/>
              <a:gd name="T31" fmla="*/ 744 h 1193"/>
              <a:gd name="T32" fmla="*/ 324 w 353"/>
              <a:gd name="T33" fmla="*/ 566 h 1193"/>
              <a:gd name="T34" fmla="*/ 282 w 353"/>
              <a:gd name="T35" fmla="*/ 495 h 1193"/>
              <a:gd name="T36" fmla="*/ 267 w 353"/>
              <a:gd name="T37" fmla="*/ 424 h 1193"/>
              <a:gd name="T38" fmla="*/ 255 w 353"/>
              <a:gd name="T39" fmla="*/ 336 h 1193"/>
              <a:gd name="T40" fmla="*/ 217 w 353"/>
              <a:gd name="T41" fmla="*/ 258 h 1193"/>
              <a:gd name="T42" fmla="*/ 124 w 353"/>
              <a:gd name="T43" fmla="*/ 121 h 1193"/>
              <a:gd name="T44" fmla="*/ 52 w 353"/>
              <a:gd name="T45" fmla="*/ 0 h 1193"/>
              <a:gd name="T46" fmla="*/ 0 w 353"/>
              <a:gd name="T47" fmla="*/ 0 h 1193"/>
              <a:gd name="T48" fmla="*/ 78 w 353"/>
              <a:gd name="T49" fmla="*/ 142 h 119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53"/>
              <a:gd name="T76" fmla="*/ 0 h 1193"/>
              <a:gd name="T77" fmla="*/ 353 w 353"/>
              <a:gd name="T78" fmla="*/ 1193 h 119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53" h="1193">
                <a:moveTo>
                  <a:pt x="78" y="142"/>
                </a:moveTo>
                <a:cubicBezTo>
                  <a:pt x="133" y="232"/>
                  <a:pt x="218" y="314"/>
                  <a:pt x="217" y="414"/>
                </a:cubicBezTo>
                <a:cubicBezTo>
                  <a:pt x="219" y="441"/>
                  <a:pt x="220" y="469"/>
                  <a:pt x="231" y="500"/>
                </a:cubicBezTo>
                <a:cubicBezTo>
                  <a:pt x="242" y="531"/>
                  <a:pt x="260" y="553"/>
                  <a:pt x="272" y="574"/>
                </a:cubicBezTo>
                <a:cubicBezTo>
                  <a:pt x="297" y="611"/>
                  <a:pt x="286" y="661"/>
                  <a:pt x="259" y="701"/>
                </a:cubicBezTo>
                <a:cubicBezTo>
                  <a:pt x="248" y="720"/>
                  <a:pt x="233" y="738"/>
                  <a:pt x="218" y="757"/>
                </a:cubicBezTo>
                <a:cubicBezTo>
                  <a:pt x="205" y="771"/>
                  <a:pt x="185" y="786"/>
                  <a:pt x="166" y="801"/>
                </a:cubicBezTo>
                <a:cubicBezTo>
                  <a:pt x="146" y="816"/>
                  <a:pt x="126" y="832"/>
                  <a:pt x="108" y="850"/>
                </a:cubicBezTo>
                <a:cubicBezTo>
                  <a:pt x="90" y="868"/>
                  <a:pt x="70" y="890"/>
                  <a:pt x="68" y="922"/>
                </a:cubicBezTo>
                <a:cubicBezTo>
                  <a:pt x="66" y="981"/>
                  <a:pt x="107" y="1020"/>
                  <a:pt x="131" y="1059"/>
                </a:cubicBezTo>
                <a:cubicBezTo>
                  <a:pt x="159" y="1098"/>
                  <a:pt x="176" y="1147"/>
                  <a:pt x="157" y="1193"/>
                </a:cubicBezTo>
                <a:cubicBezTo>
                  <a:pt x="179" y="1150"/>
                  <a:pt x="168" y="1098"/>
                  <a:pt x="144" y="1057"/>
                </a:cubicBezTo>
                <a:cubicBezTo>
                  <a:pt x="123" y="1015"/>
                  <a:pt x="91" y="975"/>
                  <a:pt x="92" y="932"/>
                </a:cubicBezTo>
                <a:cubicBezTo>
                  <a:pt x="93" y="891"/>
                  <a:pt x="139" y="865"/>
                  <a:pt x="176" y="839"/>
                </a:cubicBezTo>
                <a:cubicBezTo>
                  <a:pt x="196" y="826"/>
                  <a:pt x="216" y="814"/>
                  <a:pt x="236" y="799"/>
                </a:cubicBezTo>
                <a:cubicBezTo>
                  <a:pt x="258" y="780"/>
                  <a:pt x="272" y="764"/>
                  <a:pt x="289" y="744"/>
                </a:cubicBezTo>
                <a:cubicBezTo>
                  <a:pt x="324" y="699"/>
                  <a:pt x="353" y="631"/>
                  <a:pt x="324" y="566"/>
                </a:cubicBezTo>
                <a:cubicBezTo>
                  <a:pt x="310" y="538"/>
                  <a:pt x="292" y="516"/>
                  <a:pt x="282" y="495"/>
                </a:cubicBezTo>
                <a:cubicBezTo>
                  <a:pt x="272" y="476"/>
                  <a:pt x="270" y="451"/>
                  <a:pt x="267" y="424"/>
                </a:cubicBezTo>
                <a:cubicBezTo>
                  <a:pt x="265" y="396"/>
                  <a:pt x="264" y="370"/>
                  <a:pt x="255" y="336"/>
                </a:cubicBezTo>
                <a:cubicBezTo>
                  <a:pt x="245" y="309"/>
                  <a:pt x="232" y="283"/>
                  <a:pt x="217" y="258"/>
                </a:cubicBezTo>
                <a:cubicBezTo>
                  <a:pt x="185" y="209"/>
                  <a:pt x="156" y="168"/>
                  <a:pt x="124" y="121"/>
                </a:cubicBezTo>
                <a:cubicBezTo>
                  <a:pt x="96" y="81"/>
                  <a:pt x="66" y="41"/>
                  <a:pt x="52" y="0"/>
                </a:cubicBezTo>
                <a:cubicBezTo>
                  <a:pt x="0" y="0"/>
                  <a:pt x="0" y="0"/>
                  <a:pt x="0" y="0"/>
                </a:cubicBezTo>
                <a:cubicBezTo>
                  <a:pt x="15" y="57"/>
                  <a:pt x="49" y="100"/>
                  <a:pt x="78" y="1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" name="Freeform 105"/>
          <p:cNvSpPr>
            <a:spLocks/>
          </p:cNvSpPr>
          <p:nvPr/>
        </p:nvSpPr>
        <p:spPr bwMode="auto">
          <a:xfrm>
            <a:off x="2617788" y="2043098"/>
            <a:ext cx="1997075" cy="1970611"/>
          </a:xfrm>
          <a:custGeom>
            <a:avLst/>
            <a:gdLst>
              <a:gd name="T0" fmla="*/ 746 w 894"/>
              <a:gd name="T1" fmla="*/ 207 h 1199"/>
              <a:gd name="T2" fmla="*/ 515 w 894"/>
              <a:gd name="T3" fmla="*/ 490 h 1199"/>
              <a:gd name="T4" fmla="*/ 412 w 894"/>
              <a:gd name="T5" fmla="*/ 829 h 1199"/>
              <a:gd name="T6" fmla="*/ 300 w 894"/>
              <a:gd name="T7" fmla="*/ 917 h 1199"/>
              <a:gd name="T8" fmla="*/ 142 w 894"/>
              <a:gd name="T9" fmla="*/ 941 h 1199"/>
              <a:gd name="T10" fmla="*/ 60 w 894"/>
              <a:gd name="T11" fmla="*/ 967 h 1199"/>
              <a:gd name="T12" fmla="*/ 9 w 894"/>
              <a:gd name="T13" fmla="*/ 1037 h 1199"/>
              <a:gd name="T14" fmla="*/ 37 w 894"/>
              <a:gd name="T15" fmla="*/ 1199 h 1199"/>
              <a:gd name="T16" fmla="*/ 20 w 894"/>
              <a:gd name="T17" fmla="*/ 1044 h 1199"/>
              <a:gd name="T18" fmla="*/ 135 w 894"/>
              <a:gd name="T19" fmla="*/ 967 h 1199"/>
              <a:gd name="T20" fmla="*/ 294 w 894"/>
              <a:gd name="T21" fmla="*/ 957 h 1199"/>
              <a:gd name="T22" fmla="*/ 441 w 894"/>
              <a:gd name="T23" fmla="*/ 874 h 1199"/>
              <a:gd name="T24" fmla="*/ 509 w 894"/>
              <a:gd name="T25" fmla="*/ 695 h 1199"/>
              <a:gd name="T26" fmla="*/ 555 w 894"/>
              <a:gd name="T27" fmla="*/ 523 h 1199"/>
              <a:gd name="T28" fmla="*/ 774 w 894"/>
              <a:gd name="T29" fmla="*/ 249 h 1199"/>
              <a:gd name="T30" fmla="*/ 875 w 894"/>
              <a:gd name="T31" fmla="*/ 86 h 1199"/>
              <a:gd name="T32" fmla="*/ 894 w 894"/>
              <a:gd name="T33" fmla="*/ 0 h 1199"/>
              <a:gd name="T34" fmla="*/ 844 w 894"/>
              <a:gd name="T35" fmla="*/ 0 h 1199"/>
              <a:gd name="T36" fmla="*/ 746 w 894"/>
              <a:gd name="T37" fmla="*/ 207 h 119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94"/>
              <a:gd name="T58" fmla="*/ 0 h 1199"/>
              <a:gd name="T59" fmla="*/ 894 w 894"/>
              <a:gd name="T60" fmla="*/ 1199 h 119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94" h="1199">
                <a:moveTo>
                  <a:pt x="746" y="207"/>
                </a:moveTo>
                <a:cubicBezTo>
                  <a:pt x="661" y="282"/>
                  <a:pt x="560" y="371"/>
                  <a:pt x="515" y="490"/>
                </a:cubicBezTo>
                <a:cubicBezTo>
                  <a:pt x="463" y="604"/>
                  <a:pt x="467" y="735"/>
                  <a:pt x="412" y="829"/>
                </a:cubicBezTo>
                <a:cubicBezTo>
                  <a:pt x="389" y="872"/>
                  <a:pt x="349" y="902"/>
                  <a:pt x="300" y="917"/>
                </a:cubicBezTo>
                <a:cubicBezTo>
                  <a:pt x="252" y="932"/>
                  <a:pt x="197" y="933"/>
                  <a:pt x="142" y="941"/>
                </a:cubicBezTo>
                <a:cubicBezTo>
                  <a:pt x="115" y="945"/>
                  <a:pt x="86" y="952"/>
                  <a:pt x="60" y="967"/>
                </a:cubicBezTo>
                <a:cubicBezTo>
                  <a:pt x="34" y="981"/>
                  <a:pt x="14" y="1008"/>
                  <a:pt x="9" y="1037"/>
                </a:cubicBezTo>
                <a:cubicBezTo>
                  <a:pt x="0" y="1095"/>
                  <a:pt x="20" y="1148"/>
                  <a:pt x="37" y="1199"/>
                </a:cubicBezTo>
                <a:cubicBezTo>
                  <a:pt x="24" y="1149"/>
                  <a:pt x="10" y="1095"/>
                  <a:pt x="20" y="1044"/>
                </a:cubicBezTo>
                <a:cubicBezTo>
                  <a:pt x="30" y="991"/>
                  <a:pt x="86" y="970"/>
                  <a:pt x="135" y="967"/>
                </a:cubicBezTo>
                <a:cubicBezTo>
                  <a:pt x="186" y="963"/>
                  <a:pt x="239" y="966"/>
                  <a:pt x="294" y="957"/>
                </a:cubicBezTo>
                <a:cubicBezTo>
                  <a:pt x="348" y="948"/>
                  <a:pt x="405" y="921"/>
                  <a:pt x="441" y="874"/>
                </a:cubicBezTo>
                <a:cubicBezTo>
                  <a:pt x="481" y="818"/>
                  <a:pt x="497" y="755"/>
                  <a:pt x="509" y="695"/>
                </a:cubicBezTo>
                <a:cubicBezTo>
                  <a:pt x="521" y="635"/>
                  <a:pt x="534" y="577"/>
                  <a:pt x="555" y="523"/>
                </a:cubicBezTo>
                <a:cubicBezTo>
                  <a:pt x="595" y="411"/>
                  <a:pt x="680" y="331"/>
                  <a:pt x="774" y="249"/>
                </a:cubicBezTo>
                <a:cubicBezTo>
                  <a:pt x="820" y="204"/>
                  <a:pt x="856" y="147"/>
                  <a:pt x="875" y="86"/>
                </a:cubicBezTo>
                <a:cubicBezTo>
                  <a:pt x="884" y="57"/>
                  <a:pt x="890" y="29"/>
                  <a:pt x="894" y="0"/>
                </a:cubicBezTo>
                <a:cubicBezTo>
                  <a:pt x="844" y="0"/>
                  <a:pt x="844" y="0"/>
                  <a:pt x="844" y="0"/>
                </a:cubicBezTo>
                <a:cubicBezTo>
                  <a:pt x="831" y="79"/>
                  <a:pt x="802" y="151"/>
                  <a:pt x="746" y="20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2" name="Freeform 106"/>
          <p:cNvSpPr>
            <a:spLocks/>
          </p:cNvSpPr>
          <p:nvPr/>
        </p:nvSpPr>
        <p:spPr bwMode="auto">
          <a:xfrm>
            <a:off x="4967288" y="2031772"/>
            <a:ext cx="1465262" cy="1950741"/>
          </a:xfrm>
          <a:custGeom>
            <a:avLst/>
            <a:gdLst>
              <a:gd name="T0" fmla="*/ 4 w 656"/>
              <a:gd name="T1" fmla="*/ 178 h 1187"/>
              <a:gd name="T2" fmla="*/ 82 w 656"/>
              <a:gd name="T3" fmla="*/ 540 h 1187"/>
              <a:gd name="T4" fmla="*/ 230 w 656"/>
              <a:gd name="T5" fmla="*/ 663 h 1187"/>
              <a:gd name="T6" fmla="*/ 411 w 656"/>
              <a:gd name="T7" fmla="*/ 710 h 1187"/>
              <a:gd name="T8" fmla="*/ 564 w 656"/>
              <a:gd name="T9" fmla="*/ 742 h 1187"/>
              <a:gd name="T10" fmla="*/ 626 w 656"/>
              <a:gd name="T11" fmla="*/ 861 h 1187"/>
              <a:gd name="T12" fmla="*/ 605 w 656"/>
              <a:gd name="T13" fmla="*/ 1023 h 1187"/>
              <a:gd name="T14" fmla="*/ 625 w 656"/>
              <a:gd name="T15" fmla="*/ 1187 h 1187"/>
              <a:gd name="T16" fmla="*/ 650 w 656"/>
              <a:gd name="T17" fmla="*/ 874 h 1187"/>
              <a:gd name="T18" fmla="*/ 648 w 656"/>
              <a:gd name="T19" fmla="*/ 789 h 1187"/>
              <a:gd name="T20" fmla="*/ 596 w 656"/>
              <a:gd name="T21" fmla="*/ 718 h 1187"/>
              <a:gd name="T22" fmla="*/ 439 w 656"/>
              <a:gd name="T23" fmla="*/ 664 h 1187"/>
              <a:gd name="T24" fmla="*/ 132 w 656"/>
              <a:gd name="T25" fmla="*/ 525 h 1187"/>
              <a:gd name="T26" fmla="*/ 54 w 656"/>
              <a:gd name="T27" fmla="*/ 187 h 1187"/>
              <a:gd name="T28" fmla="*/ 58 w 656"/>
              <a:gd name="T29" fmla="*/ 2 h 1187"/>
              <a:gd name="T30" fmla="*/ 58 w 656"/>
              <a:gd name="T31" fmla="*/ 0 h 1187"/>
              <a:gd name="T32" fmla="*/ 8 w 656"/>
              <a:gd name="T33" fmla="*/ 0 h 1187"/>
              <a:gd name="T34" fmla="*/ 4 w 656"/>
              <a:gd name="T35" fmla="*/ 178 h 118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656"/>
              <a:gd name="T55" fmla="*/ 0 h 1187"/>
              <a:gd name="T56" fmla="*/ 656 w 656"/>
              <a:gd name="T57" fmla="*/ 1187 h 118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656" h="1187">
                <a:moveTo>
                  <a:pt x="4" y="178"/>
                </a:moveTo>
                <a:cubicBezTo>
                  <a:pt x="8" y="297"/>
                  <a:pt x="12" y="428"/>
                  <a:pt x="82" y="540"/>
                </a:cubicBezTo>
                <a:cubicBezTo>
                  <a:pt x="117" y="595"/>
                  <a:pt x="171" y="638"/>
                  <a:pt x="230" y="663"/>
                </a:cubicBezTo>
                <a:cubicBezTo>
                  <a:pt x="289" y="690"/>
                  <a:pt x="351" y="700"/>
                  <a:pt x="411" y="710"/>
                </a:cubicBezTo>
                <a:cubicBezTo>
                  <a:pt x="465" y="717"/>
                  <a:pt x="519" y="722"/>
                  <a:pt x="564" y="742"/>
                </a:cubicBezTo>
                <a:cubicBezTo>
                  <a:pt x="611" y="761"/>
                  <a:pt x="632" y="808"/>
                  <a:pt x="626" y="861"/>
                </a:cubicBezTo>
                <a:cubicBezTo>
                  <a:pt x="621" y="912"/>
                  <a:pt x="607" y="968"/>
                  <a:pt x="605" y="1023"/>
                </a:cubicBezTo>
                <a:cubicBezTo>
                  <a:pt x="602" y="1078"/>
                  <a:pt x="609" y="1134"/>
                  <a:pt x="625" y="1187"/>
                </a:cubicBezTo>
                <a:cubicBezTo>
                  <a:pt x="599" y="1081"/>
                  <a:pt x="623" y="977"/>
                  <a:pt x="650" y="874"/>
                </a:cubicBezTo>
                <a:cubicBezTo>
                  <a:pt x="655" y="847"/>
                  <a:pt x="656" y="818"/>
                  <a:pt x="648" y="789"/>
                </a:cubicBezTo>
                <a:cubicBezTo>
                  <a:pt x="641" y="760"/>
                  <a:pt x="621" y="734"/>
                  <a:pt x="596" y="718"/>
                </a:cubicBezTo>
                <a:cubicBezTo>
                  <a:pt x="547" y="685"/>
                  <a:pt x="491" y="676"/>
                  <a:pt x="439" y="664"/>
                </a:cubicBezTo>
                <a:cubicBezTo>
                  <a:pt x="320" y="648"/>
                  <a:pt x="198" y="620"/>
                  <a:pt x="132" y="525"/>
                </a:cubicBezTo>
                <a:cubicBezTo>
                  <a:pt x="66" y="432"/>
                  <a:pt x="58" y="306"/>
                  <a:pt x="54" y="187"/>
                </a:cubicBezTo>
                <a:cubicBezTo>
                  <a:pt x="48" y="127"/>
                  <a:pt x="63" y="70"/>
                  <a:pt x="58" y="2"/>
                </a:cubicBezTo>
                <a:cubicBezTo>
                  <a:pt x="58" y="1"/>
                  <a:pt x="58" y="1"/>
                  <a:pt x="58" y="0"/>
                </a:cubicBezTo>
                <a:cubicBezTo>
                  <a:pt x="8" y="0"/>
                  <a:pt x="8" y="0"/>
                  <a:pt x="8" y="0"/>
                </a:cubicBezTo>
                <a:cubicBezTo>
                  <a:pt x="15" y="53"/>
                  <a:pt x="0" y="115"/>
                  <a:pt x="4" y="17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4" name="Freeform 204"/>
          <p:cNvSpPr>
            <a:spLocks/>
          </p:cNvSpPr>
          <p:nvPr/>
        </p:nvSpPr>
        <p:spPr bwMode="auto">
          <a:xfrm>
            <a:off x="4606925" y="1163621"/>
            <a:ext cx="115888" cy="68960"/>
          </a:xfrm>
          <a:custGeom>
            <a:avLst/>
            <a:gdLst>
              <a:gd name="T0" fmla="*/ 52 w 52"/>
              <a:gd name="T1" fmla="*/ 22 h 42"/>
              <a:gd name="T2" fmla="*/ 47 w 52"/>
              <a:gd name="T3" fmla="*/ 32 h 42"/>
              <a:gd name="T4" fmla="*/ 9 w 52"/>
              <a:gd name="T5" fmla="*/ 0 h 42"/>
              <a:gd name="T6" fmla="*/ 0 60000 65536"/>
              <a:gd name="T7" fmla="*/ 0 60000 65536"/>
              <a:gd name="T8" fmla="*/ 0 60000 65536"/>
              <a:gd name="T9" fmla="*/ 0 w 52"/>
              <a:gd name="T10" fmla="*/ 0 h 42"/>
              <a:gd name="T11" fmla="*/ 52 w 52"/>
              <a:gd name="T12" fmla="*/ 42 h 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2">
                <a:moveTo>
                  <a:pt x="52" y="22"/>
                </a:moveTo>
                <a:cubicBezTo>
                  <a:pt x="50" y="26"/>
                  <a:pt x="48" y="29"/>
                  <a:pt x="47" y="32"/>
                </a:cubicBezTo>
                <a:cubicBezTo>
                  <a:pt x="15" y="42"/>
                  <a:pt x="0" y="31"/>
                  <a:pt x="9" y="0"/>
                </a:cubicBezTo>
              </a:path>
            </a:pathLst>
          </a:custGeom>
          <a:noFill/>
          <a:ln w="28575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5" name="Freeform 305"/>
          <p:cNvSpPr>
            <a:spLocks/>
          </p:cNvSpPr>
          <p:nvPr/>
        </p:nvSpPr>
        <p:spPr bwMode="auto">
          <a:xfrm>
            <a:off x="4344988" y="1220770"/>
            <a:ext cx="346075" cy="836867"/>
          </a:xfrm>
          <a:custGeom>
            <a:avLst/>
            <a:gdLst/>
            <a:ahLst/>
            <a:cxnLst>
              <a:cxn ang="0">
                <a:pos x="131" y="0"/>
              </a:cxn>
              <a:cxn ang="0">
                <a:pos x="24" y="468"/>
              </a:cxn>
              <a:cxn ang="0">
                <a:pos x="0" y="509"/>
              </a:cxn>
              <a:cxn ang="0">
                <a:pos x="29" y="509"/>
              </a:cxn>
              <a:cxn ang="0">
                <a:pos x="43" y="485"/>
              </a:cxn>
              <a:cxn ang="0">
                <a:pos x="155" y="6"/>
              </a:cxn>
              <a:cxn ang="0">
                <a:pos x="131" y="0"/>
              </a:cxn>
            </a:cxnLst>
            <a:rect l="0" t="0" r="r" b="b"/>
            <a:pathLst>
              <a:path w="155" h="509">
                <a:moveTo>
                  <a:pt x="131" y="0"/>
                </a:moveTo>
                <a:cubicBezTo>
                  <a:pt x="102" y="143"/>
                  <a:pt x="87" y="340"/>
                  <a:pt x="24" y="468"/>
                </a:cubicBezTo>
                <a:cubicBezTo>
                  <a:pt x="17" y="482"/>
                  <a:pt x="9" y="496"/>
                  <a:pt x="0" y="509"/>
                </a:cubicBezTo>
                <a:cubicBezTo>
                  <a:pt x="29" y="509"/>
                  <a:pt x="29" y="509"/>
                  <a:pt x="29" y="509"/>
                </a:cubicBezTo>
                <a:cubicBezTo>
                  <a:pt x="34" y="501"/>
                  <a:pt x="39" y="493"/>
                  <a:pt x="43" y="485"/>
                </a:cubicBezTo>
                <a:cubicBezTo>
                  <a:pt x="112" y="350"/>
                  <a:pt x="126" y="150"/>
                  <a:pt x="155" y="6"/>
                </a:cubicBezTo>
                <a:cubicBezTo>
                  <a:pt x="144" y="8"/>
                  <a:pt x="136" y="6"/>
                  <a:pt x="131" y="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902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6" name="Freeform 307"/>
          <p:cNvSpPr>
            <a:spLocks/>
          </p:cNvSpPr>
          <p:nvPr/>
        </p:nvSpPr>
        <p:spPr bwMode="auto">
          <a:xfrm>
            <a:off x="4521200" y="1187434"/>
            <a:ext cx="520700" cy="861412"/>
          </a:xfrm>
          <a:custGeom>
            <a:avLst/>
            <a:gdLst/>
            <a:ahLst/>
            <a:cxnLst>
              <a:cxn ang="0">
                <a:pos x="173" y="484"/>
              </a:cxn>
              <a:cxn ang="0">
                <a:pos x="62" y="295"/>
              </a:cxn>
              <a:cxn ang="0">
                <a:pos x="89" y="18"/>
              </a:cxn>
              <a:cxn ang="0">
                <a:pos x="48" y="2"/>
              </a:cxn>
              <a:cxn ang="0">
                <a:pos x="43" y="0"/>
              </a:cxn>
              <a:cxn ang="0">
                <a:pos x="12" y="299"/>
              </a:cxn>
              <a:cxn ang="0">
                <a:pos x="136" y="518"/>
              </a:cxn>
              <a:cxn ang="0">
                <a:pos x="144" y="524"/>
              </a:cxn>
              <a:cxn ang="0">
                <a:pos x="233" y="524"/>
              </a:cxn>
              <a:cxn ang="0">
                <a:pos x="173" y="484"/>
              </a:cxn>
            </a:cxnLst>
            <a:rect l="0" t="0" r="r" b="b"/>
            <a:pathLst>
              <a:path w="233" h="524">
                <a:moveTo>
                  <a:pt x="173" y="484"/>
                </a:moveTo>
                <a:cubicBezTo>
                  <a:pt x="114" y="436"/>
                  <a:pt x="73" y="370"/>
                  <a:pt x="62" y="295"/>
                </a:cubicBezTo>
                <a:cubicBezTo>
                  <a:pt x="51" y="221"/>
                  <a:pt x="62" y="91"/>
                  <a:pt x="89" y="18"/>
                </a:cubicBezTo>
                <a:cubicBezTo>
                  <a:pt x="64" y="26"/>
                  <a:pt x="49" y="21"/>
                  <a:pt x="48" y="2"/>
                </a:cubicBezTo>
                <a:cubicBezTo>
                  <a:pt x="43" y="0"/>
                  <a:pt x="43" y="0"/>
                  <a:pt x="43" y="0"/>
                </a:cubicBezTo>
                <a:cubicBezTo>
                  <a:pt x="14" y="77"/>
                  <a:pt x="0" y="214"/>
                  <a:pt x="12" y="299"/>
                </a:cubicBezTo>
                <a:cubicBezTo>
                  <a:pt x="23" y="384"/>
                  <a:pt x="71" y="464"/>
                  <a:pt x="136" y="518"/>
                </a:cubicBezTo>
                <a:cubicBezTo>
                  <a:pt x="139" y="520"/>
                  <a:pt x="142" y="522"/>
                  <a:pt x="144" y="524"/>
                </a:cubicBezTo>
                <a:cubicBezTo>
                  <a:pt x="233" y="524"/>
                  <a:pt x="233" y="524"/>
                  <a:pt x="233" y="524"/>
                </a:cubicBezTo>
                <a:cubicBezTo>
                  <a:pt x="212" y="512"/>
                  <a:pt x="192" y="499"/>
                  <a:pt x="173" y="484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902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7" name="Freeform 324"/>
          <p:cNvSpPr>
            <a:spLocks/>
          </p:cNvSpPr>
          <p:nvPr/>
        </p:nvSpPr>
        <p:spPr bwMode="auto">
          <a:xfrm>
            <a:off x="4503738" y="1192196"/>
            <a:ext cx="217487" cy="857905"/>
          </a:xfrm>
          <a:custGeom>
            <a:avLst/>
            <a:gdLst/>
            <a:ahLst/>
            <a:cxnLst>
              <a:cxn ang="0">
                <a:pos x="97" y="16"/>
              </a:cxn>
              <a:cxn ang="0">
                <a:pos x="57" y="2"/>
              </a:cxn>
              <a:cxn ang="0">
                <a:pos x="50" y="0"/>
              </a:cxn>
              <a:cxn ang="0">
                <a:pos x="11" y="414"/>
              </a:cxn>
              <a:cxn ang="0">
                <a:pos x="0" y="522"/>
              </a:cxn>
              <a:cxn ang="0">
                <a:pos x="50" y="522"/>
              </a:cxn>
              <a:cxn ang="0">
                <a:pos x="60" y="422"/>
              </a:cxn>
              <a:cxn ang="0">
                <a:pos x="98" y="15"/>
              </a:cxn>
              <a:cxn ang="0">
                <a:pos x="97" y="16"/>
              </a:cxn>
            </a:cxnLst>
            <a:rect l="0" t="0" r="r" b="b"/>
            <a:pathLst>
              <a:path w="98" h="522">
                <a:moveTo>
                  <a:pt x="97" y="16"/>
                </a:moveTo>
                <a:cubicBezTo>
                  <a:pt x="72" y="24"/>
                  <a:pt x="58" y="19"/>
                  <a:pt x="57" y="2"/>
                </a:cubicBezTo>
                <a:cubicBezTo>
                  <a:pt x="50" y="0"/>
                  <a:pt x="50" y="0"/>
                  <a:pt x="50" y="0"/>
                </a:cubicBezTo>
                <a:cubicBezTo>
                  <a:pt x="14" y="119"/>
                  <a:pt x="16" y="296"/>
                  <a:pt x="11" y="414"/>
                </a:cubicBezTo>
                <a:cubicBezTo>
                  <a:pt x="10" y="450"/>
                  <a:pt x="6" y="487"/>
                  <a:pt x="0" y="522"/>
                </a:cubicBezTo>
                <a:cubicBezTo>
                  <a:pt x="50" y="522"/>
                  <a:pt x="50" y="522"/>
                  <a:pt x="50" y="522"/>
                </a:cubicBezTo>
                <a:cubicBezTo>
                  <a:pt x="56" y="489"/>
                  <a:pt x="58" y="455"/>
                  <a:pt x="60" y="422"/>
                </a:cubicBezTo>
                <a:cubicBezTo>
                  <a:pt x="66" y="300"/>
                  <a:pt x="64" y="128"/>
                  <a:pt x="98" y="15"/>
                </a:cubicBezTo>
                <a:cubicBezTo>
                  <a:pt x="98" y="15"/>
                  <a:pt x="97" y="16"/>
                  <a:pt x="97" y="1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902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8" name="Freeform 326"/>
          <p:cNvSpPr>
            <a:spLocks/>
          </p:cNvSpPr>
          <p:nvPr/>
        </p:nvSpPr>
        <p:spPr bwMode="auto">
          <a:xfrm>
            <a:off x="4560888" y="1173145"/>
            <a:ext cx="536575" cy="860243"/>
          </a:xfrm>
          <a:custGeom>
            <a:avLst/>
            <a:gdLst/>
            <a:ahLst/>
            <a:cxnLst>
              <a:cxn ang="0">
                <a:pos x="199" y="426"/>
              </a:cxn>
              <a:cxn ang="0">
                <a:pos x="114" y="377"/>
              </a:cxn>
              <a:cxn ang="0">
                <a:pos x="68" y="323"/>
              </a:cxn>
              <a:cxn ang="0">
                <a:pos x="53" y="240"/>
              </a:cxn>
              <a:cxn ang="0">
                <a:pos x="72" y="17"/>
              </a:cxn>
              <a:cxn ang="0">
                <a:pos x="71" y="17"/>
              </a:cxn>
              <a:cxn ang="0">
                <a:pos x="30" y="2"/>
              </a:cxn>
              <a:cxn ang="0">
                <a:pos x="25" y="0"/>
              </a:cxn>
              <a:cxn ang="0">
                <a:pos x="3" y="240"/>
              </a:cxn>
              <a:cxn ang="0">
                <a:pos x="20" y="335"/>
              </a:cxn>
              <a:cxn ang="0">
                <a:pos x="44" y="383"/>
              </a:cxn>
              <a:cxn ang="0">
                <a:pos x="86" y="418"/>
              </a:cxn>
              <a:cxn ang="0">
                <a:pos x="161" y="459"/>
              </a:cxn>
              <a:cxn ang="0">
                <a:pos x="190" y="523"/>
              </a:cxn>
              <a:cxn ang="0">
                <a:pos x="190" y="523"/>
              </a:cxn>
              <a:cxn ang="0">
                <a:pos x="240" y="523"/>
              </a:cxn>
              <a:cxn ang="0">
                <a:pos x="199" y="426"/>
              </a:cxn>
            </a:cxnLst>
            <a:rect l="0" t="0" r="r" b="b"/>
            <a:pathLst>
              <a:path w="240" h="523">
                <a:moveTo>
                  <a:pt x="199" y="426"/>
                </a:moveTo>
                <a:cubicBezTo>
                  <a:pt x="170" y="400"/>
                  <a:pt x="139" y="391"/>
                  <a:pt x="114" y="377"/>
                </a:cubicBezTo>
                <a:cubicBezTo>
                  <a:pt x="88" y="362"/>
                  <a:pt x="77" y="351"/>
                  <a:pt x="68" y="323"/>
                </a:cubicBezTo>
                <a:cubicBezTo>
                  <a:pt x="59" y="297"/>
                  <a:pt x="55" y="268"/>
                  <a:pt x="53" y="240"/>
                </a:cubicBezTo>
                <a:cubicBezTo>
                  <a:pt x="50" y="182"/>
                  <a:pt x="53" y="70"/>
                  <a:pt x="72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46" y="25"/>
                  <a:pt x="31" y="20"/>
                  <a:pt x="30" y="2"/>
                </a:cubicBezTo>
                <a:cubicBezTo>
                  <a:pt x="25" y="0"/>
                  <a:pt x="25" y="0"/>
                  <a:pt x="25" y="0"/>
                </a:cubicBezTo>
                <a:cubicBezTo>
                  <a:pt x="4" y="61"/>
                  <a:pt x="0" y="176"/>
                  <a:pt x="3" y="240"/>
                </a:cubicBezTo>
                <a:cubicBezTo>
                  <a:pt x="5" y="271"/>
                  <a:pt x="9" y="304"/>
                  <a:pt x="20" y="335"/>
                </a:cubicBezTo>
                <a:cubicBezTo>
                  <a:pt x="26" y="352"/>
                  <a:pt x="30" y="365"/>
                  <a:pt x="44" y="383"/>
                </a:cubicBezTo>
                <a:cubicBezTo>
                  <a:pt x="56" y="399"/>
                  <a:pt x="71" y="409"/>
                  <a:pt x="86" y="418"/>
                </a:cubicBezTo>
                <a:cubicBezTo>
                  <a:pt x="114" y="434"/>
                  <a:pt x="143" y="444"/>
                  <a:pt x="161" y="459"/>
                </a:cubicBezTo>
                <a:cubicBezTo>
                  <a:pt x="176" y="471"/>
                  <a:pt x="187" y="497"/>
                  <a:pt x="190" y="523"/>
                </a:cubicBezTo>
                <a:cubicBezTo>
                  <a:pt x="190" y="523"/>
                  <a:pt x="190" y="523"/>
                  <a:pt x="190" y="523"/>
                </a:cubicBezTo>
                <a:cubicBezTo>
                  <a:pt x="240" y="523"/>
                  <a:pt x="240" y="523"/>
                  <a:pt x="240" y="523"/>
                </a:cubicBezTo>
                <a:cubicBezTo>
                  <a:pt x="236" y="490"/>
                  <a:pt x="228" y="455"/>
                  <a:pt x="199" y="42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902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9" name="Freeform 327"/>
          <p:cNvSpPr>
            <a:spLocks/>
          </p:cNvSpPr>
          <p:nvPr/>
        </p:nvSpPr>
        <p:spPr bwMode="auto">
          <a:xfrm>
            <a:off x="4221163" y="1192196"/>
            <a:ext cx="498475" cy="857905"/>
          </a:xfrm>
          <a:custGeom>
            <a:avLst/>
            <a:gdLst/>
            <a:ahLst/>
            <a:cxnLst>
              <a:cxn ang="0">
                <a:pos x="183" y="2"/>
              </a:cxn>
              <a:cxn ang="0">
                <a:pos x="176" y="0"/>
              </a:cxn>
              <a:cxn ang="0">
                <a:pos x="44" y="342"/>
              </a:cxn>
              <a:cxn ang="0">
                <a:pos x="15" y="421"/>
              </a:cxn>
              <a:cxn ang="0">
                <a:pos x="8" y="513"/>
              </a:cxn>
              <a:cxn ang="0">
                <a:pos x="10" y="522"/>
              </a:cxn>
              <a:cxn ang="0">
                <a:pos x="62" y="522"/>
              </a:cxn>
              <a:cxn ang="0">
                <a:pos x="58" y="509"/>
              </a:cxn>
              <a:cxn ang="0">
                <a:pos x="88" y="366"/>
              </a:cxn>
              <a:cxn ang="0">
                <a:pos x="223" y="16"/>
              </a:cxn>
              <a:cxn ang="0">
                <a:pos x="183" y="2"/>
              </a:cxn>
            </a:cxnLst>
            <a:rect l="0" t="0" r="r" b="b"/>
            <a:pathLst>
              <a:path w="223" h="522">
                <a:moveTo>
                  <a:pt x="183" y="2"/>
                </a:moveTo>
                <a:cubicBezTo>
                  <a:pt x="176" y="0"/>
                  <a:pt x="176" y="0"/>
                  <a:pt x="176" y="0"/>
                </a:cubicBezTo>
                <a:cubicBezTo>
                  <a:pt x="143" y="96"/>
                  <a:pt x="87" y="241"/>
                  <a:pt x="44" y="342"/>
                </a:cubicBezTo>
                <a:cubicBezTo>
                  <a:pt x="33" y="368"/>
                  <a:pt x="23" y="394"/>
                  <a:pt x="15" y="421"/>
                </a:cubicBezTo>
                <a:cubicBezTo>
                  <a:pt x="7" y="447"/>
                  <a:pt x="0" y="482"/>
                  <a:pt x="8" y="513"/>
                </a:cubicBezTo>
                <a:cubicBezTo>
                  <a:pt x="8" y="516"/>
                  <a:pt x="9" y="519"/>
                  <a:pt x="10" y="522"/>
                </a:cubicBezTo>
                <a:cubicBezTo>
                  <a:pt x="62" y="522"/>
                  <a:pt x="62" y="522"/>
                  <a:pt x="62" y="522"/>
                </a:cubicBezTo>
                <a:cubicBezTo>
                  <a:pt x="60" y="518"/>
                  <a:pt x="59" y="513"/>
                  <a:pt x="58" y="509"/>
                </a:cubicBezTo>
                <a:cubicBezTo>
                  <a:pt x="45" y="467"/>
                  <a:pt x="69" y="415"/>
                  <a:pt x="88" y="366"/>
                </a:cubicBezTo>
                <a:cubicBezTo>
                  <a:pt x="129" y="267"/>
                  <a:pt x="185" y="126"/>
                  <a:pt x="223" y="16"/>
                </a:cubicBezTo>
                <a:cubicBezTo>
                  <a:pt x="198" y="24"/>
                  <a:pt x="184" y="19"/>
                  <a:pt x="183" y="2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902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30" name="Freeform 1000"/>
          <p:cNvSpPr>
            <a:spLocks/>
          </p:cNvSpPr>
          <p:nvPr/>
        </p:nvSpPr>
        <p:spPr bwMode="auto">
          <a:xfrm>
            <a:off x="-32" y="2246085"/>
            <a:ext cx="1512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40318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71934" y="714356"/>
            <a:ext cx="121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体系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42910" y="3714752"/>
            <a:ext cx="1405972" cy="3071834"/>
            <a:chOff x="642910" y="3714752"/>
            <a:chExt cx="1405972" cy="3071834"/>
          </a:xfrm>
        </p:grpSpPr>
        <p:sp>
          <p:nvSpPr>
            <p:cNvPr id="60" name="AutoShape 112"/>
            <p:cNvSpPr>
              <a:spLocks noChangeArrowheads="1"/>
            </p:cNvSpPr>
            <p:nvPr/>
          </p:nvSpPr>
          <p:spPr bwMode="auto">
            <a:xfrm>
              <a:off x="642910" y="4111649"/>
              <a:ext cx="1383782" cy="2674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15294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lIns="18000" tIns="1054800" rIns="18000"/>
            <a:lstStyle/>
            <a:p>
              <a:pPr algn="ctr">
                <a:spcBef>
                  <a:spcPct val="40000"/>
                </a:spcBef>
                <a:defRPr/>
              </a:pPr>
              <a:endParaRPr lang="en-GB" altLang="zh-CN" sz="1200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642910" y="4786322"/>
              <a:ext cx="14059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xxxxxx</a:t>
              </a:r>
              <a:endPara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74" name="流程图: 联系 73"/>
            <p:cNvSpPr/>
            <p:nvPr/>
          </p:nvSpPr>
          <p:spPr>
            <a:xfrm>
              <a:off x="900088" y="3714752"/>
              <a:ext cx="857256" cy="857256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871512" y="3857628"/>
              <a:ext cx="9638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内容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30962" y="3714752"/>
            <a:ext cx="1433938" cy="3071834"/>
            <a:chOff x="2330962" y="3714752"/>
            <a:chExt cx="1433938" cy="3071834"/>
          </a:xfrm>
        </p:grpSpPr>
        <p:sp>
          <p:nvSpPr>
            <p:cNvPr id="61" name="AutoShape 113"/>
            <p:cNvSpPr>
              <a:spLocks noChangeArrowheads="1"/>
            </p:cNvSpPr>
            <p:nvPr/>
          </p:nvSpPr>
          <p:spPr bwMode="auto">
            <a:xfrm>
              <a:off x="2330962" y="4111649"/>
              <a:ext cx="1383782" cy="2674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15294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lIns="18000" tIns="1054800" rIns="18000"/>
            <a:lstStyle/>
            <a:p>
              <a:pPr algn="ctr">
                <a:spcBef>
                  <a:spcPct val="40000"/>
                </a:spcBef>
                <a:defRPr/>
              </a:pPr>
              <a:endParaRPr lang="en-GB" altLang="zh-CN" sz="1200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2357422" y="4786322"/>
              <a:ext cx="14074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xxxxxx</a:t>
              </a:r>
              <a:endPara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75" name="流程图: 联系 74"/>
            <p:cNvSpPr/>
            <p:nvPr/>
          </p:nvSpPr>
          <p:spPr>
            <a:xfrm>
              <a:off x="2614598" y="3714752"/>
              <a:ext cx="857256" cy="857256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86024" y="3848762"/>
              <a:ext cx="9638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组织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000496" y="3615179"/>
            <a:ext cx="1469126" cy="3171407"/>
            <a:chOff x="4000496" y="3615179"/>
            <a:chExt cx="1469126" cy="3171407"/>
          </a:xfrm>
        </p:grpSpPr>
        <p:sp>
          <p:nvSpPr>
            <p:cNvPr id="14" name="Freeform 98"/>
            <p:cNvSpPr>
              <a:spLocks/>
            </p:cNvSpPr>
            <p:nvPr/>
          </p:nvSpPr>
          <p:spPr bwMode="auto">
            <a:xfrm>
              <a:off x="4368800" y="3615179"/>
              <a:ext cx="157163" cy="342461"/>
            </a:xfrm>
            <a:custGeom>
              <a:avLst/>
              <a:gdLst>
                <a:gd name="T0" fmla="*/ 21 w 70"/>
                <a:gd name="T1" fmla="*/ 0 h 208"/>
                <a:gd name="T2" fmla="*/ 45 w 70"/>
                <a:gd name="T3" fmla="*/ 4 h 208"/>
                <a:gd name="T4" fmla="*/ 57 w 70"/>
                <a:gd name="T5" fmla="*/ 163 h 208"/>
                <a:gd name="T6" fmla="*/ 0 w 70"/>
                <a:gd name="T7" fmla="*/ 208 h 208"/>
                <a:gd name="T8" fmla="*/ 34 w 70"/>
                <a:gd name="T9" fmla="*/ 154 h 208"/>
                <a:gd name="T10" fmla="*/ 21 w 70"/>
                <a:gd name="T11" fmla="*/ 0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"/>
                <a:gd name="T19" fmla="*/ 0 h 208"/>
                <a:gd name="T20" fmla="*/ 70 w 7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" h="208">
                  <a:moveTo>
                    <a:pt x="21" y="0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36" y="52"/>
                    <a:pt x="70" y="101"/>
                    <a:pt x="57" y="163"/>
                  </a:cubicBezTo>
                  <a:cubicBezTo>
                    <a:pt x="44" y="188"/>
                    <a:pt x="21" y="201"/>
                    <a:pt x="0" y="208"/>
                  </a:cubicBezTo>
                  <a:cubicBezTo>
                    <a:pt x="19" y="193"/>
                    <a:pt x="33" y="174"/>
                    <a:pt x="34" y="154"/>
                  </a:cubicBezTo>
                  <a:cubicBezTo>
                    <a:pt x="44" y="110"/>
                    <a:pt x="12" y="58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2" name="AutoShape 114"/>
            <p:cNvSpPr>
              <a:spLocks noChangeArrowheads="1"/>
            </p:cNvSpPr>
            <p:nvPr/>
          </p:nvSpPr>
          <p:spPr bwMode="auto">
            <a:xfrm>
              <a:off x="4000496" y="4111649"/>
              <a:ext cx="1383782" cy="2674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15294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lIns="18000" tIns="1054800" rIns="18000"/>
            <a:lstStyle/>
            <a:p>
              <a:pPr algn="ctr">
                <a:spcBef>
                  <a:spcPct val="40000"/>
                </a:spcBef>
                <a:defRPr/>
              </a:pPr>
              <a:endParaRPr lang="en-GB" altLang="zh-CN" sz="1200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000496" y="4800610"/>
              <a:ext cx="146912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xxxxxxx</a:t>
              </a:r>
              <a:endPara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76" name="流程图: 联系 75"/>
            <p:cNvSpPr/>
            <p:nvPr/>
          </p:nvSpPr>
          <p:spPr>
            <a:xfrm>
              <a:off x="4286248" y="3700466"/>
              <a:ext cx="857256" cy="857256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4286248" y="3857628"/>
              <a:ext cx="9286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制度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572132" y="3714752"/>
            <a:ext cx="1471236" cy="3071834"/>
            <a:chOff x="5572132" y="3714752"/>
            <a:chExt cx="1471236" cy="3071834"/>
          </a:xfrm>
        </p:grpSpPr>
        <p:sp>
          <p:nvSpPr>
            <p:cNvPr id="63" name="AutoShape 115"/>
            <p:cNvSpPr>
              <a:spLocks noChangeArrowheads="1"/>
            </p:cNvSpPr>
            <p:nvPr/>
          </p:nvSpPr>
          <p:spPr bwMode="auto">
            <a:xfrm>
              <a:off x="5572132" y="4111649"/>
              <a:ext cx="1383782" cy="2674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15294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lIns="18000" tIns="1054800" rIns="18000"/>
            <a:lstStyle/>
            <a:p>
              <a:pPr algn="ctr">
                <a:spcBef>
                  <a:spcPct val="40000"/>
                </a:spcBef>
                <a:defRPr/>
              </a:pPr>
              <a:endParaRPr lang="en-GB" altLang="zh-CN" sz="1200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572132" y="4812581"/>
              <a:ext cx="147123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xxxxxxx</a:t>
              </a:r>
              <a:endPara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77" name="流程图: 联系 76"/>
            <p:cNvSpPr/>
            <p:nvPr/>
          </p:nvSpPr>
          <p:spPr>
            <a:xfrm>
              <a:off x="5857884" y="3714752"/>
              <a:ext cx="857256" cy="857256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5843596" y="3857628"/>
              <a:ext cx="9286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标准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143768" y="3714752"/>
            <a:ext cx="1611967" cy="3071834"/>
            <a:chOff x="7143768" y="3714752"/>
            <a:chExt cx="1611967" cy="3071834"/>
          </a:xfrm>
        </p:grpSpPr>
        <p:sp>
          <p:nvSpPr>
            <p:cNvPr id="59" name="AutoShape 116"/>
            <p:cNvSpPr>
              <a:spLocks noChangeArrowheads="1"/>
            </p:cNvSpPr>
            <p:nvPr/>
          </p:nvSpPr>
          <p:spPr bwMode="auto">
            <a:xfrm>
              <a:off x="7143768" y="4111649"/>
              <a:ext cx="1383782" cy="26749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15294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lIns="18000" tIns="1054800" rIns="18000"/>
            <a:lstStyle/>
            <a:p>
              <a:pPr algn="ctr">
                <a:spcBef>
                  <a:spcPct val="40000"/>
                </a:spcBef>
                <a:defRPr/>
              </a:pPr>
              <a:endParaRPr lang="en-GB" altLang="zh-CN" dirty="0">
                <a:ea typeface="宋体" pitchFamily="2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7143768" y="4812581"/>
              <a:ext cx="161196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xxxxxxx</a:t>
              </a:r>
              <a:endPara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78" name="流程图: 联系 77"/>
            <p:cNvSpPr/>
            <p:nvPr/>
          </p:nvSpPr>
          <p:spPr>
            <a:xfrm>
              <a:off x="7415232" y="3714752"/>
              <a:ext cx="857256" cy="857256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7386658" y="3857628"/>
              <a:ext cx="9286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评估</a:t>
              </a:r>
            </a:p>
          </p:txBody>
        </p:sp>
      </p:grpSp>
      <p:sp>
        <p:nvSpPr>
          <p:cNvPr id="79" name="Freeform 211"/>
          <p:cNvSpPr>
            <a:spLocks/>
          </p:cNvSpPr>
          <p:nvPr/>
        </p:nvSpPr>
        <p:spPr bwMode="auto">
          <a:xfrm flipH="1">
            <a:off x="1430315" y="1285860"/>
            <a:ext cx="69851" cy="938248"/>
          </a:xfrm>
          <a:custGeom>
            <a:avLst/>
            <a:gdLst>
              <a:gd name="T0" fmla="*/ 0 w 1"/>
              <a:gd name="T1" fmla="*/ 1569 h 1569"/>
              <a:gd name="T2" fmla="*/ 0 w 1"/>
              <a:gd name="T3" fmla="*/ 0 h 1569"/>
              <a:gd name="T4" fmla="*/ 0 60000 65536"/>
              <a:gd name="T5" fmla="*/ 0 60000 65536"/>
              <a:gd name="T6" fmla="*/ 0 w 1"/>
              <a:gd name="T7" fmla="*/ 0 h 1569"/>
              <a:gd name="T8" fmla="*/ 1 w 1"/>
              <a:gd name="T9" fmla="*/ 1569 h 156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569">
                <a:moveTo>
                  <a:pt x="0" y="1569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0" name="Freeform 1000"/>
          <p:cNvSpPr>
            <a:spLocks/>
          </p:cNvSpPr>
          <p:nvPr/>
        </p:nvSpPr>
        <p:spPr bwMode="auto">
          <a:xfrm>
            <a:off x="1500166" y="1285859"/>
            <a:ext cx="2714644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81" name="Picture 68" descr="back-butt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8715372" y="3286124"/>
            <a:ext cx="428628" cy="42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Freeform 1000"/>
          <p:cNvSpPr>
            <a:spLocks/>
          </p:cNvSpPr>
          <p:nvPr/>
        </p:nvSpPr>
        <p:spPr bwMode="auto">
          <a:xfrm>
            <a:off x="8676000" y="3500438"/>
            <a:ext cx="468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3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/>
      <p:bldP spid="79" grpId="0" animBg="1"/>
      <p:bldP spid="80" grpId="0" animBg="1"/>
      <p:bldP spid="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1142976" y="675002"/>
            <a:ext cx="3384550" cy="1851025"/>
            <a:chOff x="1269977" y="2714620"/>
            <a:chExt cx="3384550" cy="1851025"/>
          </a:xfrm>
        </p:grpSpPr>
        <p:sp>
          <p:nvSpPr>
            <p:cNvPr id="106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7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9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76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" name="Rectangle 306"/>
          <p:cNvSpPr>
            <a:spLocks noChangeArrowheads="1"/>
          </p:cNvSpPr>
          <p:nvPr/>
        </p:nvSpPr>
        <p:spPr bwMode="auto">
          <a:xfrm>
            <a:off x="1133129" y="626876"/>
            <a:ext cx="3360749" cy="1862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8" name="Freeform 301"/>
          <p:cNvSpPr>
            <a:spLocks/>
          </p:cNvSpPr>
          <p:nvPr/>
        </p:nvSpPr>
        <p:spPr bwMode="auto">
          <a:xfrm>
            <a:off x="1211837" y="737668"/>
            <a:ext cx="3240087" cy="1708150"/>
          </a:xfrm>
          <a:custGeom>
            <a:avLst/>
            <a:gdLst>
              <a:gd name="T0" fmla="*/ 2041 w 2041"/>
              <a:gd name="T1" fmla="*/ 1076 h 1076"/>
              <a:gd name="T2" fmla="*/ 2041 w 2041"/>
              <a:gd name="T3" fmla="*/ 1076 h 1076"/>
              <a:gd name="T4" fmla="*/ 0 w 2041"/>
              <a:gd name="T5" fmla="*/ 1076 h 1076"/>
              <a:gd name="T6" fmla="*/ 0 w 2041"/>
              <a:gd name="T7" fmla="*/ 0 h 1076"/>
              <a:gd name="T8" fmla="*/ 2041 w 2041"/>
              <a:gd name="T9" fmla="*/ 0 h 1076"/>
              <a:gd name="T10" fmla="*/ 2041 w 2041"/>
              <a:gd name="T11" fmla="*/ 1076 h 1076"/>
              <a:gd name="T12" fmla="*/ 2041 w 2041"/>
              <a:gd name="T13" fmla="*/ 1076 h 10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41"/>
              <a:gd name="T22" fmla="*/ 0 h 1076"/>
              <a:gd name="T23" fmla="*/ 2041 w 2041"/>
              <a:gd name="T24" fmla="*/ 1076 h 10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41" h="1076">
                <a:moveTo>
                  <a:pt x="2041" y="1076"/>
                </a:moveTo>
                <a:lnTo>
                  <a:pt x="2041" y="1076"/>
                </a:lnTo>
                <a:lnTo>
                  <a:pt x="0" y="1076"/>
                </a:lnTo>
                <a:lnTo>
                  <a:pt x="0" y="0"/>
                </a:lnTo>
                <a:lnTo>
                  <a:pt x="2041" y="0"/>
                </a:lnTo>
                <a:lnTo>
                  <a:pt x="2041" y="1076"/>
                </a:lnTo>
                <a:close/>
              </a:path>
            </a:pathLst>
          </a:custGeom>
          <a:solidFill>
            <a:srgbClr val="0079C5"/>
          </a:solidFill>
          <a:ln w="79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9" name="Line 10"/>
          <p:cNvSpPr>
            <a:spLocks noChangeShapeType="1"/>
          </p:cNvSpPr>
          <p:nvPr/>
        </p:nvSpPr>
        <p:spPr bwMode="auto">
          <a:xfrm flipV="1">
            <a:off x="1155366" y="1593337"/>
            <a:ext cx="1588" cy="835025"/>
          </a:xfrm>
          <a:prstGeom prst="line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11"/>
          <p:cNvSpPr>
            <a:spLocks/>
          </p:cNvSpPr>
          <p:nvPr/>
        </p:nvSpPr>
        <p:spPr bwMode="auto">
          <a:xfrm>
            <a:off x="1155366" y="2426774"/>
            <a:ext cx="3382963" cy="92075"/>
          </a:xfrm>
          <a:custGeom>
            <a:avLst/>
            <a:gdLst>
              <a:gd name="T0" fmla="*/ 1520 w 1520"/>
              <a:gd name="T1" fmla="*/ 0 h 41"/>
              <a:gd name="T2" fmla="*/ 1520 w 1520"/>
              <a:gd name="T3" fmla="*/ 9 h 41"/>
              <a:gd name="T4" fmla="*/ 1488 w 1520"/>
              <a:gd name="T5" fmla="*/ 41 h 41"/>
              <a:gd name="T6" fmla="*/ 32 w 1520"/>
              <a:gd name="T7" fmla="*/ 41 h 41"/>
              <a:gd name="T8" fmla="*/ 0 w 1520"/>
              <a:gd name="T9" fmla="*/ 9 h 41"/>
              <a:gd name="T10" fmla="*/ 0 w 1520"/>
              <a:gd name="T11" fmla="*/ 0 h 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0"/>
              <a:gd name="T19" fmla="*/ 0 h 41"/>
              <a:gd name="T20" fmla="*/ 1520 w 1520"/>
              <a:gd name="T21" fmla="*/ 41 h 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0" h="41">
                <a:moveTo>
                  <a:pt x="1520" y="0"/>
                </a:moveTo>
                <a:cubicBezTo>
                  <a:pt x="1520" y="9"/>
                  <a:pt x="1520" y="9"/>
                  <a:pt x="1520" y="9"/>
                </a:cubicBezTo>
                <a:cubicBezTo>
                  <a:pt x="1520" y="26"/>
                  <a:pt x="1506" y="41"/>
                  <a:pt x="1488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14" y="41"/>
                  <a:pt x="0" y="26"/>
                  <a:pt x="0" y="9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1" name="Freeform 13"/>
          <p:cNvSpPr>
            <a:spLocks/>
          </p:cNvSpPr>
          <p:nvPr/>
        </p:nvSpPr>
        <p:spPr bwMode="auto">
          <a:xfrm>
            <a:off x="1242679" y="667824"/>
            <a:ext cx="3297237" cy="1779588"/>
          </a:xfrm>
          <a:custGeom>
            <a:avLst/>
            <a:gdLst>
              <a:gd name="T0" fmla="*/ 0 w 2077"/>
              <a:gd name="T1" fmla="*/ 0 h 1121"/>
              <a:gd name="T2" fmla="*/ 2031 w 2077"/>
              <a:gd name="T3" fmla="*/ 0 h 1121"/>
              <a:gd name="T4" fmla="*/ 2076 w 2077"/>
              <a:gd name="T5" fmla="*/ 45 h 1121"/>
              <a:gd name="T6" fmla="*/ 2077 w 2077"/>
              <a:gd name="T7" fmla="*/ 1121 h 1121"/>
              <a:gd name="T8" fmla="*/ 0 60000 65536"/>
              <a:gd name="T9" fmla="*/ 0 60000 65536"/>
              <a:gd name="T10" fmla="*/ 0 60000 65536"/>
              <a:gd name="T11" fmla="*/ 0 60000 65536"/>
              <a:gd name="T12" fmla="*/ 0 w 2077"/>
              <a:gd name="T13" fmla="*/ 0 h 1121"/>
              <a:gd name="T14" fmla="*/ 2077 w 2077"/>
              <a:gd name="T15" fmla="*/ 1121 h 11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77" h="1121">
                <a:moveTo>
                  <a:pt x="0" y="0"/>
                </a:moveTo>
                <a:cubicBezTo>
                  <a:pt x="2031" y="0"/>
                  <a:pt x="2031" y="0"/>
                  <a:pt x="2031" y="0"/>
                </a:cubicBezTo>
                <a:cubicBezTo>
                  <a:pt x="2056" y="0"/>
                  <a:pt x="2076" y="20"/>
                  <a:pt x="2076" y="45"/>
                </a:cubicBezTo>
                <a:cubicBezTo>
                  <a:pt x="2076" y="1108"/>
                  <a:pt x="2077" y="1121"/>
                  <a:pt x="2077" y="1121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2" name="Freeform 15"/>
          <p:cNvSpPr>
            <a:spLocks/>
          </p:cNvSpPr>
          <p:nvPr/>
        </p:nvSpPr>
        <p:spPr bwMode="auto">
          <a:xfrm>
            <a:off x="1155366" y="669412"/>
            <a:ext cx="87313" cy="923925"/>
          </a:xfrm>
          <a:custGeom>
            <a:avLst/>
            <a:gdLst>
              <a:gd name="T0" fmla="*/ 0 w 39"/>
              <a:gd name="T1" fmla="*/ 415 h 415"/>
              <a:gd name="T2" fmla="*/ 0 w 39"/>
              <a:gd name="T3" fmla="*/ 32 h 415"/>
              <a:gd name="T4" fmla="*/ 32 w 39"/>
              <a:gd name="T5" fmla="*/ 0 h 415"/>
              <a:gd name="T6" fmla="*/ 39 w 39"/>
              <a:gd name="T7" fmla="*/ 0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415"/>
              <a:gd name="T14" fmla="*/ 39 w 39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415">
                <a:moveTo>
                  <a:pt x="0" y="415"/>
                </a:move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39" y="0"/>
                  <a:pt x="39" y="0"/>
                  <a:pt x="39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" name="Rectangle 35"/>
          <p:cNvSpPr>
            <a:spLocks noChangeArrowheads="1"/>
          </p:cNvSpPr>
          <p:nvPr/>
        </p:nvSpPr>
        <p:spPr bwMode="auto">
          <a:xfrm>
            <a:off x="1230456" y="730398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182734" y="1095369"/>
            <a:ext cx="22044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3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139588" y="2696169"/>
            <a:ext cx="3384550" cy="1851025"/>
            <a:chOff x="1269977" y="2714620"/>
            <a:chExt cx="3384550" cy="1851025"/>
          </a:xfrm>
        </p:grpSpPr>
        <p:sp>
          <p:nvSpPr>
            <p:cNvPr id="28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3230720" y="2770016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3190268" y="3071810"/>
            <a:ext cx="31021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Rectangle 35"/>
          <p:cNvSpPr>
            <a:spLocks noChangeArrowheads="1"/>
          </p:cNvSpPr>
          <p:nvPr/>
        </p:nvSpPr>
        <p:spPr bwMode="auto">
          <a:xfrm>
            <a:off x="5239756" y="4779052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238658" y="5112930"/>
            <a:ext cx="28777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103" grpId="0" animBg="1"/>
      <p:bldP spid="104" grpId="0"/>
      <p:bldP spid="122" grpId="0" animBg="1"/>
      <p:bldP spid="118" grpId="0"/>
      <p:bldP spid="121" grpId="0" animBg="1"/>
      <p:bldP spid="1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384550" cy="1851025"/>
            <a:chOff x="1173558" y="642918"/>
            <a:chExt cx="338455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90004" y="1064276"/>
              <a:ext cx="265329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384550" cy="1851025"/>
            <a:chOff x="3143240" y="2696169"/>
            <a:chExt cx="338455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198636" y="3071810"/>
              <a:ext cx="28777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21247"/>
            <a:ext cx="3384550" cy="1851025"/>
            <a:chOff x="5159546" y="4707614"/>
            <a:chExt cx="3384550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238658" y="5112930"/>
              <a:ext cx="242887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4555958" y="1603696"/>
            <a:ext cx="457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06"/>
          <p:cNvSpPr>
            <a:spLocks noChangeShapeType="1"/>
          </p:cNvSpPr>
          <p:nvPr/>
        </p:nvSpPr>
        <p:spPr bwMode="auto">
          <a:xfrm>
            <a:off x="-32" y="1603696"/>
            <a:ext cx="1404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流程图: 联系 34"/>
          <p:cNvSpPr/>
          <p:nvPr/>
        </p:nvSpPr>
        <p:spPr>
          <a:xfrm>
            <a:off x="714348" y="3071810"/>
            <a:ext cx="2500330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流程图: 联系 35"/>
          <p:cNvSpPr/>
          <p:nvPr/>
        </p:nvSpPr>
        <p:spPr>
          <a:xfrm>
            <a:off x="922144" y="3087852"/>
            <a:ext cx="2133616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1117410" y="3087852"/>
            <a:ext cx="1724036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联系 37"/>
          <p:cNvSpPr/>
          <p:nvPr/>
        </p:nvSpPr>
        <p:spPr>
          <a:xfrm>
            <a:off x="1269810" y="3087852"/>
            <a:ext cx="1428760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联系 38"/>
          <p:cNvSpPr/>
          <p:nvPr/>
        </p:nvSpPr>
        <p:spPr>
          <a:xfrm>
            <a:off x="1484124" y="3087852"/>
            <a:ext cx="1000132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联系 39"/>
          <p:cNvSpPr/>
          <p:nvPr/>
        </p:nvSpPr>
        <p:spPr>
          <a:xfrm>
            <a:off x="1698438" y="3087852"/>
            <a:ext cx="571504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联系 40"/>
          <p:cNvSpPr/>
          <p:nvPr/>
        </p:nvSpPr>
        <p:spPr>
          <a:xfrm>
            <a:off x="1912752" y="3087852"/>
            <a:ext cx="142876" cy="250033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流程图: 联系 41"/>
          <p:cNvSpPr/>
          <p:nvPr/>
        </p:nvSpPr>
        <p:spPr>
          <a:xfrm>
            <a:off x="714348" y="3214686"/>
            <a:ext cx="2500330" cy="2214578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联系 42"/>
          <p:cNvSpPr/>
          <p:nvPr/>
        </p:nvSpPr>
        <p:spPr>
          <a:xfrm>
            <a:off x="714348" y="3357562"/>
            <a:ext cx="2500330" cy="1928826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联系 43"/>
          <p:cNvSpPr/>
          <p:nvPr/>
        </p:nvSpPr>
        <p:spPr>
          <a:xfrm>
            <a:off x="714348" y="3571876"/>
            <a:ext cx="2500330" cy="1500198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联系 44"/>
          <p:cNvSpPr/>
          <p:nvPr/>
        </p:nvSpPr>
        <p:spPr>
          <a:xfrm>
            <a:off x="714348" y="3857628"/>
            <a:ext cx="2500330" cy="928694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联系 45"/>
          <p:cNvSpPr/>
          <p:nvPr/>
        </p:nvSpPr>
        <p:spPr>
          <a:xfrm>
            <a:off x="714348" y="4143380"/>
            <a:ext cx="2500330" cy="357190"/>
          </a:xfrm>
          <a:prstGeom prst="flowChartConnector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412686" y="1016150"/>
            <a:ext cx="1085732" cy="2655467"/>
          </a:xfrm>
          <a:custGeom>
            <a:avLst/>
            <a:gdLst>
              <a:gd name="connsiteX0" fmla="*/ 561474 w 2662989"/>
              <a:gd name="connsiteY0" fmla="*/ 160421 h 6513095"/>
              <a:gd name="connsiteX1" fmla="*/ 433137 w 2662989"/>
              <a:gd name="connsiteY1" fmla="*/ 144379 h 6513095"/>
              <a:gd name="connsiteX2" fmla="*/ 352926 w 2662989"/>
              <a:gd name="connsiteY2" fmla="*/ 208547 h 6513095"/>
              <a:gd name="connsiteX3" fmla="*/ 272716 w 2662989"/>
              <a:gd name="connsiteY3" fmla="*/ 224589 h 6513095"/>
              <a:gd name="connsiteX4" fmla="*/ 256674 w 2662989"/>
              <a:gd name="connsiteY4" fmla="*/ 513347 h 6513095"/>
              <a:gd name="connsiteX5" fmla="*/ 192505 w 2662989"/>
              <a:gd name="connsiteY5" fmla="*/ 737937 h 6513095"/>
              <a:gd name="connsiteX6" fmla="*/ 96252 w 2662989"/>
              <a:gd name="connsiteY6" fmla="*/ 770021 h 6513095"/>
              <a:gd name="connsiteX7" fmla="*/ 0 w 2662989"/>
              <a:gd name="connsiteY7" fmla="*/ 1026695 h 6513095"/>
              <a:gd name="connsiteX8" fmla="*/ 0 w 2662989"/>
              <a:gd name="connsiteY8" fmla="*/ 1427747 h 6513095"/>
              <a:gd name="connsiteX9" fmla="*/ 320842 w 2662989"/>
              <a:gd name="connsiteY9" fmla="*/ 1748589 h 6513095"/>
              <a:gd name="connsiteX10" fmla="*/ 689810 w 2662989"/>
              <a:gd name="connsiteY10" fmla="*/ 1973179 h 6513095"/>
              <a:gd name="connsiteX11" fmla="*/ 753979 w 2662989"/>
              <a:gd name="connsiteY11" fmla="*/ 2165684 h 6513095"/>
              <a:gd name="connsiteX12" fmla="*/ 770021 w 2662989"/>
              <a:gd name="connsiteY12" fmla="*/ 2245895 h 6513095"/>
              <a:gd name="connsiteX13" fmla="*/ 834189 w 2662989"/>
              <a:gd name="connsiteY13" fmla="*/ 2518610 h 6513095"/>
              <a:gd name="connsiteX14" fmla="*/ 802105 w 2662989"/>
              <a:gd name="connsiteY14" fmla="*/ 2823410 h 6513095"/>
              <a:gd name="connsiteX15" fmla="*/ 770021 w 2662989"/>
              <a:gd name="connsiteY15" fmla="*/ 3449052 h 6513095"/>
              <a:gd name="connsiteX16" fmla="*/ 850231 w 2662989"/>
              <a:gd name="connsiteY16" fmla="*/ 3481137 h 6513095"/>
              <a:gd name="connsiteX17" fmla="*/ 802105 w 2662989"/>
              <a:gd name="connsiteY17" fmla="*/ 3898231 h 6513095"/>
              <a:gd name="connsiteX18" fmla="*/ 753979 w 2662989"/>
              <a:gd name="connsiteY18" fmla="*/ 4203031 h 6513095"/>
              <a:gd name="connsiteX19" fmla="*/ 786063 w 2662989"/>
              <a:gd name="connsiteY19" fmla="*/ 4491789 h 6513095"/>
              <a:gd name="connsiteX20" fmla="*/ 770021 w 2662989"/>
              <a:gd name="connsiteY20" fmla="*/ 5197642 h 6513095"/>
              <a:gd name="connsiteX21" fmla="*/ 721895 w 2662989"/>
              <a:gd name="connsiteY21" fmla="*/ 5935579 h 6513095"/>
              <a:gd name="connsiteX22" fmla="*/ 802105 w 2662989"/>
              <a:gd name="connsiteY22" fmla="*/ 6015789 h 6513095"/>
              <a:gd name="connsiteX23" fmla="*/ 818147 w 2662989"/>
              <a:gd name="connsiteY23" fmla="*/ 6031831 h 6513095"/>
              <a:gd name="connsiteX24" fmla="*/ 786063 w 2662989"/>
              <a:gd name="connsiteY24" fmla="*/ 6176210 h 6513095"/>
              <a:gd name="connsiteX25" fmla="*/ 641684 w 2662989"/>
              <a:gd name="connsiteY25" fmla="*/ 6336631 h 6513095"/>
              <a:gd name="connsiteX26" fmla="*/ 641684 w 2662989"/>
              <a:gd name="connsiteY26" fmla="*/ 6432884 h 6513095"/>
              <a:gd name="connsiteX27" fmla="*/ 641684 w 2662989"/>
              <a:gd name="connsiteY27" fmla="*/ 6481010 h 6513095"/>
              <a:gd name="connsiteX28" fmla="*/ 721895 w 2662989"/>
              <a:gd name="connsiteY28" fmla="*/ 6513095 h 6513095"/>
              <a:gd name="connsiteX29" fmla="*/ 818147 w 2662989"/>
              <a:gd name="connsiteY29" fmla="*/ 6481010 h 6513095"/>
              <a:gd name="connsiteX30" fmla="*/ 930442 w 2662989"/>
              <a:gd name="connsiteY30" fmla="*/ 6464968 h 6513095"/>
              <a:gd name="connsiteX31" fmla="*/ 962526 w 2662989"/>
              <a:gd name="connsiteY31" fmla="*/ 6416842 h 6513095"/>
              <a:gd name="connsiteX32" fmla="*/ 962526 w 2662989"/>
              <a:gd name="connsiteY32" fmla="*/ 6384758 h 6513095"/>
              <a:gd name="connsiteX33" fmla="*/ 1010652 w 2662989"/>
              <a:gd name="connsiteY33" fmla="*/ 6352674 h 6513095"/>
              <a:gd name="connsiteX34" fmla="*/ 1074821 w 2662989"/>
              <a:gd name="connsiteY34" fmla="*/ 6320589 h 6513095"/>
              <a:gd name="connsiteX35" fmla="*/ 1138989 w 2662989"/>
              <a:gd name="connsiteY35" fmla="*/ 6272463 h 6513095"/>
              <a:gd name="connsiteX36" fmla="*/ 1122947 w 2662989"/>
              <a:gd name="connsiteY36" fmla="*/ 6208295 h 6513095"/>
              <a:gd name="connsiteX37" fmla="*/ 1122947 w 2662989"/>
              <a:gd name="connsiteY37" fmla="*/ 6128084 h 6513095"/>
              <a:gd name="connsiteX38" fmla="*/ 1138989 w 2662989"/>
              <a:gd name="connsiteY38" fmla="*/ 6128084 h 6513095"/>
              <a:gd name="connsiteX39" fmla="*/ 1138989 w 2662989"/>
              <a:gd name="connsiteY39" fmla="*/ 6031831 h 6513095"/>
              <a:gd name="connsiteX40" fmla="*/ 1155031 w 2662989"/>
              <a:gd name="connsiteY40" fmla="*/ 5967663 h 6513095"/>
              <a:gd name="connsiteX41" fmla="*/ 1235242 w 2662989"/>
              <a:gd name="connsiteY41" fmla="*/ 5903495 h 6513095"/>
              <a:gd name="connsiteX42" fmla="*/ 1283368 w 2662989"/>
              <a:gd name="connsiteY42" fmla="*/ 5277852 h 6513095"/>
              <a:gd name="connsiteX43" fmla="*/ 1299410 w 2662989"/>
              <a:gd name="connsiteY43" fmla="*/ 4780547 h 6513095"/>
              <a:gd name="connsiteX44" fmla="*/ 1283368 w 2662989"/>
              <a:gd name="connsiteY44" fmla="*/ 4572000 h 6513095"/>
              <a:gd name="connsiteX45" fmla="*/ 1363579 w 2662989"/>
              <a:gd name="connsiteY45" fmla="*/ 4235116 h 6513095"/>
              <a:gd name="connsiteX46" fmla="*/ 1395663 w 2662989"/>
              <a:gd name="connsiteY46" fmla="*/ 3994484 h 6513095"/>
              <a:gd name="connsiteX47" fmla="*/ 1491916 w 2662989"/>
              <a:gd name="connsiteY47" fmla="*/ 4138863 h 6513095"/>
              <a:gd name="connsiteX48" fmla="*/ 1716505 w 2662989"/>
              <a:gd name="connsiteY48" fmla="*/ 5021179 h 6513095"/>
              <a:gd name="connsiteX49" fmla="*/ 1732547 w 2662989"/>
              <a:gd name="connsiteY49" fmla="*/ 5470358 h 6513095"/>
              <a:gd name="connsiteX50" fmla="*/ 1684421 w 2662989"/>
              <a:gd name="connsiteY50" fmla="*/ 5710989 h 6513095"/>
              <a:gd name="connsiteX51" fmla="*/ 1716505 w 2662989"/>
              <a:gd name="connsiteY51" fmla="*/ 5951621 h 6513095"/>
              <a:gd name="connsiteX52" fmla="*/ 1764631 w 2662989"/>
              <a:gd name="connsiteY52" fmla="*/ 6079958 h 6513095"/>
              <a:gd name="connsiteX53" fmla="*/ 1876926 w 2662989"/>
              <a:gd name="connsiteY53" fmla="*/ 6128084 h 6513095"/>
              <a:gd name="connsiteX54" fmla="*/ 2021305 w 2662989"/>
              <a:gd name="connsiteY54" fmla="*/ 6400800 h 6513095"/>
              <a:gd name="connsiteX55" fmla="*/ 2149642 w 2662989"/>
              <a:gd name="connsiteY55" fmla="*/ 6432884 h 6513095"/>
              <a:gd name="connsiteX56" fmla="*/ 2310063 w 2662989"/>
              <a:gd name="connsiteY56" fmla="*/ 6432884 h 6513095"/>
              <a:gd name="connsiteX57" fmla="*/ 2358189 w 2662989"/>
              <a:gd name="connsiteY57" fmla="*/ 6384758 h 6513095"/>
              <a:gd name="connsiteX58" fmla="*/ 2374231 w 2662989"/>
              <a:gd name="connsiteY58" fmla="*/ 6320589 h 6513095"/>
              <a:gd name="connsiteX59" fmla="*/ 2342147 w 2662989"/>
              <a:gd name="connsiteY59" fmla="*/ 6224337 h 6513095"/>
              <a:gd name="connsiteX60" fmla="*/ 2213810 w 2662989"/>
              <a:gd name="connsiteY60" fmla="*/ 6079958 h 6513095"/>
              <a:gd name="connsiteX61" fmla="*/ 2213810 w 2662989"/>
              <a:gd name="connsiteY61" fmla="*/ 5887452 h 6513095"/>
              <a:gd name="connsiteX62" fmla="*/ 2229852 w 2662989"/>
              <a:gd name="connsiteY62" fmla="*/ 5727031 h 6513095"/>
              <a:gd name="connsiteX63" fmla="*/ 2181726 w 2662989"/>
              <a:gd name="connsiteY63" fmla="*/ 5277852 h 6513095"/>
              <a:gd name="connsiteX64" fmla="*/ 2133600 w 2662989"/>
              <a:gd name="connsiteY64" fmla="*/ 4940968 h 6513095"/>
              <a:gd name="connsiteX65" fmla="*/ 2085474 w 2662989"/>
              <a:gd name="connsiteY65" fmla="*/ 4764505 h 6513095"/>
              <a:gd name="connsiteX66" fmla="*/ 2069431 w 2662989"/>
              <a:gd name="connsiteY66" fmla="*/ 4539916 h 6513095"/>
              <a:gd name="connsiteX67" fmla="*/ 2053389 w 2662989"/>
              <a:gd name="connsiteY67" fmla="*/ 4219074 h 6513095"/>
              <a:gd name="connsiteX68" fmla="*/ 2021305 w 2662989"/>
              <a:gd name="connsiteY68" fmla="*/ 3898231 h 6513095"/>
              <a:gd name="connsiteX69" fmla="*/ 2021305 w 2662989"/>
              <a:gd name="connsiteY69" fmla="*/ 3657600 h 6513095"/>
              <a:gd name="connsiteX70" fmla="*/ 2005263 w 2662989"/>
              <a:gd name="connsiteY70" fmla="*/ 3529263 h 6513095"/>
              <a:gd name="connsiteX71" fmla="*/ 1989221 w 2662989"/>
              <a:gd name="connsiteY71" fmla="*/ 3465095 h 6513095"/>
              <a:gd name="connsiteX72" fmla="*/ 2021305 w 2662989"/>
              <a:gd name="connsiteY72" fmla="*/ 3368842 h 6513095"/>
              <a:gd name="connsiteX73" fmla="*/ 1941095 w 2662989"/>
              <a:gd name="connsiteY73" fmla="*/ 2534652 h 6513095"/>
              <a:gd name="connsiteX74" fmla="*/ 1957137 w 2662989"/>
              <a:gd name="connsiteY74" fmla="*/ 2342147 h 6513095"/>
              <a:gd name="connsiteX75" fmla="*/ 1989221 w 2662989"/>
              <a:gd name="connsiteY75" fmla="*/ 2069431 h 6513095"/>
              <a:gd name="connsiteX76" fmla="*/ 2021305 w 2662989"/>
              <a:gd name="connsiteY76" fmla="*/ 1925052 h 6513095"/>
              <a:gd name="connsiteX77" fmla="*/ 2358189 w 2662989"/>
              <a:gd name="connsiteY77" fmla="*/ 1684421 h 6513095"/>
              <a:gd name="connsiteX78" fmla="*/ 2422358 w 2662989"/>
              <a:gd name="connsiteY78" fmla="*/ 1556084 h 6513095"/>
              <a:gd name="connsiteX79" fmla="*/ 2550695 w 2662989"/>
              <a:gd name="connsiteY79" fmla="*/ 1395663 h 6513095"/>
              <a:gd name="connsiteX80" fmla="*/ 2662989 w 2662989"/>
              <a:gd name="connsiteY80" fmla="*/ 1235242 h 6513095"/>
              <a:gd name="connsiteX81" fmla="*/ 2646947 w 2662989"/>
              <a:gd name="connsiteY81" fmla="*/ 1058779 h 6513095"/>
              <a:gd name="connsiteX82" fmla="*/ 2646947 w 2662989"/>
              <a:gd name="connsiteY82" fmla="*/ 834189 h 6513095"/>
              <a:gd name="connsiteX83" fmla="*/ 2566737 w 2662989"/>
              <a:gd name="connsiteY83" fmla="*/ 657726 h 6513095"/>
              <a:gd name="connsiteX84" fmla="*/ 2518610 w 2662989"/>
              <a:gd name="connsiteY84" fmla="*/ 593558 h 6513095"/>
              <a:gd name="connsiteX85" fmla="*/ 2454442 w 2662989"/>
              <a:gd name="connsiteY85" fmla="*/ 593558 h 6513095"/>
              <a:gd name="connsiteX86" fmla="*/ 2326105 w 2662989"/>
              <a:gd name="connsiteY86" fmla="*/ 320842 h 6513095"/>
              <a:gd name="connsiteX87" fmla="*/ 2342147 w 2662989"/>
              <a:gd name="connsiteY87" fmla="*/ 160421 h 6513095"/>
              <a:gd name="connsiteX88" fmla="*/ 2229852 w 2662989"/>
              <a:gd name="connsiteY88" fmla="*/ 48126 h 6513095"/>
              <a:gd name="connsiteX89" fmla="*/ 2181726 w 2662989"/>
              <a:gd name="connsiteY89" fmla="*/ 32084 h 6513095"/>
              <a:gd name="connsiteX90" fmla="*/ 2085474 w 2662989"/>
              <a:gd name="connsiteY90" fmla="*/ 0 h 6513095"/>
              <a:gd name="connsiteX91" fmla="*/ 2021305 w 2662989"/>
              <a:gd name="connsiteY91" fmla="*/ 96252 h 6513095"/>
              <a:gd name="connsiteX92" fmla="*/ 2053389 w 2662989"/>
              <a:gd name="connsiteY92" fmla="*/ 192505 h 6513095"/>
              <a:gd name="connsiteX93" fmla="*/ 2053389 w 2662989"/>
              <a:gd name="connsiteY93" fmla="*/ 336884 h 6513095"/>
              <a:gd name="connsiteX94" fmla="*/ 2181726 w 2662989"/>
              <a:gd name="connsiteY94" fmla="*/ 465221 h 6513095"/>
              <a:gd name="connsiteX95" fmla="*/ 2261937 w 2662989"/>
              <a:gd name="connsiteY95" fmla="*/ 625642 h 6513095"/>
              <a:gd name="connsiteX96" fmla="*/ 2229852 w 2662989"/>
              <a:gd name="connsiteY96" fmla="*/ 689810 h 6513095"/>
              <a:gd name="connsiteX97" fmla="*/ 2277979 w 2662989"/>
              <a:gd name="connsiteY97" fmla="*/ 802105 h 6513095"/>
              <a:gd name="connsiteX98" fmla="*/ 2277979 w 2662989"/>
              <a:gd name="connsiteY98" fmla="*/ 1187116 h 6513095"/>
              <a:gd name="connsiteX99" fmla="*/ 2069431 w 2662989"/>
              <a:gd name="connsiteY99" fmla="*/ 1395663 h 6513095"/>
              <a:gd name="connsiteX100" fmla="*/ 1973179 w 2662989"/>
              <a:gd name="connsiteY100" fmla="*/ 1315452 h 6513095"/>
              <a:gd name="connsiteX101" fmla="*/ 1604210 w 2662989"/>
              <a:gd name="connsiteY101" fmla="*/ 1427747 h 6513095"/>
              <a:gd name="connsiteX102" fmla="*/ 1556084 w 2662989"/>
              <a:gd name="connsiteY102" fmla="*/ 1395663 h 6513095"/>
              <a:gd name="connsiteX103" fmla="*/ 1636295 w 2662989"/>
              <a:gd name="connsiteY103" fmla="*/ 1283368 h 6513095"/>
              <a:gd name="connsiteX104" fmla="*/ 1748589 w 2662989"/>
              <a:gd name="connsiteY104" fmla="*/ 1171074 h 6513095"/>
              <a:gd name="connsiteX105" fmla="*/ 1812758 w 2662989"/>
              <a:gd name="connsiteY105" fmla="*/ 978568 h 6513095"/>
              <a:gd name="connsiteX106" fmla="*/ 1812758 w 2662989"/>
              <a:gd name="connsiteY106" fmla="*/ 978568 h 6513095"/>
              <a:gd name="connsiteX107" fmla="*/ 1764631 w 2662989"/>
              <a:gd name="connsiteY107" fmla="*/ 657726 h 6513095"/>
              <a:gd name="connsiteX108" fmla="*/ 1604210 w 2662989"/>
              <a:gd name="connsiteY108" fmla="*/ 545431 h 6513095"/>
              <a:gd name="connsiteX109" fmla="*/ 1267326 w 2662989"/>
              <a:gd name="connsiteY109" fmla="*/ 609600 h 6513095"/>
              <a:gd name="connsiteX110" fmla="*/ 1235242 w 2662989"/>
              <a:gd name="connsiteY110" fmla="*/ 770021 h 6513095"/>
              <a:gd name="connsiteX111" fmla="*/ 1187116 w 2662989"/>
              <a:gd name="connsiteY111" fmla="*/ 882316 h 6513095"/>
              <a:gd name="connsiteX112" fmla="*/ 1187116 w 2662989"/>
              <a:gd name="connsiteY112" fmla="*/ 882316 h 6513095"/>
              <a:gd name="connsiteX113" fmla="*/ 1155031 w 2662989"/>
              <a:gd name="connsiteY113" fmla="*/ 1042737 h 6513095"/>
              <a:gd name="connsiteX114" fmla="*/ 1155031 w 2662989"/>
              <a:gd name="connsiteY114" fmla="*/ 1171074 h 6513095"/>
              <a:gd name="connsiteX115" fmla="*/ 1171074 w 2662989"/>
              <a:gd name="connsiteY115" fmla="*/ 1235242 h 6513095"/>
              <a:gd name="connsiteX116" fmla="*/ 1171074 w 2662989"/>
              <a:gd name="connsiteY116" fmla="*/ 1235242 h 6513095"/>
              <a:gd name="connsiteX117" fmla="*/ 1203158 w 2662989"/>
              <a:gd name="connsiteY117" fmla="*/ 1347537 h 6513095"/>
              <a:gd name="connsiteX118" fmla="*/ 1138989 w 2662989"/>
              <a:gd name="connsiteY118" fmla="*/ 1395663 h 6513095"/>
              <a:gd name="connsiteX119" fmla="*/ 1106905 w 2662989"/>
              <a:gd name="connsiteY119" fmla="*/ 1475874 h 6513095"/>
              <a:gd name="connsiteX120" fmla="*/ 882316 w 2662989"/>
              <a:gd name="connsiteY120" fmla="*/ 1347537 h 6513095"/>
              <a:gd name="connsiteX121" fmla="*/ 802105 w 2662989"/>
              <a:gd name="connsiteY121" fmla="*/ 1347537 h 6513095"/>
              <a:gd name="connsiteX122" fmla="*/ 721895 w 2662989"/>
              <a:gd name="connsiteY122" fmla="*/ 1347537 h 6513095"/>
              <a:gd name="connsiteX123" fmla="*/ 657726 w 2662989"/>
              <a:gd name="connsiteY123" fmla="*/ 1379621 h 6513095"/>
              <a:gd name="connsiteX124" fmla="*/ 657726 w 2662989"/>
              <a:gd name="connsiteY124" fmla="*/ 1379621 h 6513095"/>
              <a:gd name="connsiteX125" fmla="*/ 561474 w 2662989"/>
              <a:gd name="connsiteY125" fmla="*/ 1411705 h 6513095"/>
              <a:gd name="connsiteX126" fmla="*/ 433137 w 2662989"/>
              <a:gd name="connsiteY126" fmla="*/ 1347537 h 6513095"/>
              <a:gd name="connsiteX127" fmla="*/ 417095 w 2662989"/>
              <a:gd name="connsiteY127" fmla="*/ 1235242 h 6513095"/>
              <a:gd name="connsiteX128" fmla="*/ 368968 w 2662989"/>
              <a:gd name="connsiteY128" fmla="*/ 1042737 h 6513095"/>
              <a:gd name="connsiteX129" fmla="*/ 368968 w 2662989"/>
              <a:gd name="connsiteY129" fmla="*/ 802105 h 6513095"/>
              <a:gd name="connsiteX130" fmla="*/ 368968 w 2662989"/>
              <a:gd name="connsiteY130" fmla="*/ 673768 h 6513095"/>
              <a:gd name="connsiteX131" fmla="*/ 385010 w 2662989"/>
              <a:gd name="connsiteY131" fmla="*/ 577516 h 6513095"/>
              <a:gd name="connsiteX132" fmla="*/ 481263 w 2662989"/>
              <a:gd name="connsiteY132" fmla="*/ 513347 h 6513095"/>
              <a:gd name="connsiteX133" fmla="*/ 513347 w 2662989"/>
              <a:gd name="connsiteY133" fmla="*/ 465221 h 6513095"/>
              <a:gd name="connsiteX134" fmla="*/ 561474 w 2662989"/>
              <a:gd name="connsiteY134" fmla="*/ 336884 h 6513095"/>
              <a:gd name="connsiteX135" fmla="*/ 561474 w 2662989"/>
              <a:gd name="connsiteY135" fmla="*/ 256674 h 6513095"/>
              <a:gd name="connsiteX136" fmla="*/ 561474 w 2662989"/>
              <a:gd name="connsiteY136" fmla="*/ 160421 h 651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2662989" h="6513095">
                <a:moveTo>
                  <a:pt x="561474" y="160421"/>
                </a:moveTo>
                <a:lnTo>
                  <a:pt x="433137" y="144379"/>
                </a:lnTo>
                <a:lnTo>
                  <a:pt x="352926" y="208547"/>
                </a:lnTo>
                <a:lnTo>
                  <a:pt x="272716" y="224589"/>
                </a:lnTo>
                <a:lnTo>
                  <a:pt x="256674" y="513347"/>
                </a:lnTo>
                <a:lnTo>
                  <a:pt x="192505" y="737937"/>
                </a:lnTo>
                <a:lnTo>
                  <a:pt x="96252" y="770021"/>
                </a:lnTo>
                <a:lnTo>
                  <a:pt x="0" y="1026695"/>
                </a:lnTo>
                <a:lnTo>
                  <a:pt x="0" y="1427747"/>
                </a:lnTo>
                <a:lnTo>
                  <a:pt x="320842" y="1748589"/>
                </a:lnTo>
                <a:lnTo>
                  <a:pt x="689810" y="1973179"/>
                </a:lnTo>
                <a:cubicBezTo>
                  <a:pt x="755806" y="2154667"/>
                  <a:pt x="753979" y="2087053"/>
                  <a:pt x="753979" y="2165684"/>
                </a:cubicBezTo>
                <a:lnTo>
                  <a:pt x="770021" y="2245895"/>
                </a:lnTo>
                <a:lnTo>
                  <a:pt x="834189" y="2518610"/>
                </a:lnTo>
                <a:lnTo>
                  <a:pt x="802105" y="2823410"/>
                </a:lnTo>
                <a:lnTo>
                  <a:pt x="770021" y="3449052"/>
                </a:lnTo>
                <a:lnTo>
                  <a:pt x="850231" y="3481137"/>
                </a:lnTo>
                <a:lnTo>
                  <a:pt x="802105" y="3898231"/>
                </a:lnTo>
                <a:lnTo>
                  <a:pt x="753979" y="4203031"/>
                </a:lnTo>
                <a:lnTo>
                  <a:pt x="786063" y="4491789"/>
                </a:lnTo>
                <a:lnTo>
                  <a:pt x="770021" y="5197642"/>
                </a:lnTo>
                <a:lnTo>
                  <a:pt x="721895" y="5935579"/>
                </a:lnTo>
                <a:lnTo>
                  <a:pt x="802105" y="6015789"/>
                </a:lnTo>
                <a:lnTo>
                  <a:pt x="818147" y="6031831"/>
                </a:lnTo>
                <a:lnTo>
                  <a:pt x="786063" y="6176210"/>
                </a:lnTo>
                <a:lnTo>
                  <a:pt x="641684" y="6336631"/>
                </a:lnTo>
                <a:lnTo>
                  <a:pt x="641684" y="6432884"/>
                </a:lnTo>
                <a:lnTo>
                  <a:pt x="641684" y="6481010"/>
                </a:lnTo>
                <a:lnTo>
                  <a:pt x="721895" y="6513095"/>
                </a:lnTo>
                <a:lnTo>
                  <a:pt x="818147" y="6481010"/>
                </a:lnTo>
                <a:lnTo>
                  <a:pt x="930442" y="6464968"/>
                </a:lnTo>
                <a:lnTo>
                  <a:pt x="962526" y="6416842"/>
                </a:lnTo>
                <a:lnTo>
                  <a:pt x="962526" y="6384758"/>
                </a:lnTo>
                <a:lnTo>
                  <a:pt x="1010652" y="6352674"/>
                </a:lnTo>
                <a:lnTo>
                  <a:pt x="1074821" y="6320589"/>
                </a:lnTo>
                <a:lnTo>
                  <a:pt x="1138989" y="6272463"/>
                </a:lnTo>
                <a:lnTo>
                  <a:pt x="1122947" y="6208295"/>
                </a:lnTo>
                <a:lnTo>
                  <a:pt x="1122947" y="6128084"/>
                </a:lnTo>
                <a:lnTo>
                  <a:pt x="1138989" y="6128084"/>
                </a:lnTo>
                <a:cubicBezTo>
                  <a:pt x="1156514" y="6040458"/>
                  <a:pt x="1174310" y="6067155"/>
                  <a:pt x="1138989" y="6031831"/>
                </a:cubicBezTo>
                <a:lnTo>
                  <a:pt x="1155031" y="5967663"/>
                </a:lnTo>
                <a:lnTo>
                  <a:pt x="1235242" y="5903495"/>
                </a:lnTo>
                <a:lnTo>
                  <a:pt x="1283368" y="5277852"/>
                </a:lnTo>
                <a:lnTo>
                  <a:pt x="1299410" y="4780547"/>
                </a:lnTo>
                <a:lnTo>
                  <a:pt x="1283368" y="4572000"/>
                </a:lnTo>
                <a:lnTo>
                  <a:pt x="1363579" y="4235116"/>
                </a:lnTo>
                <a:lnTo>
                  <a:pt x="1395663" y="3994484"/>
                </a:lnTo>
                <a:lnTo>
                  <a:pt x="1491916" y="4138863"/>
                </a:lnTo>
                <a:lnTo>
                  <a:pt x="1716505" y="5021179"/>
                </a:lnTo>
                <a:lnTo>
                  <a:pt x="1732547" y="5470358"/>
                </a:lnTo>
                <a:lnTo>
                  <a:pt x="1684421" y="5710989"/>
                </a:lnTo>
                <a:lnTo>
                  <a:pt x="1716505" y="5951621"/>
                </a:lnTo>
                <a:lnTo>
                  <a:pt x="1764631" y="6079958"/>
                </a:lnTo>
                <a:lnTo>
                  <a:pt x="1876926" y="6128084"/>
                </a:lnTo>
                <a:lnTo>
                  <a:pt x="2021305" y="6400800"/>
                </a:lnTo>
                <a:lnTo>
                  <a:pt x="2149642" y="6432884"/>
                </a:lnTo>
                <a:lnTo>
                  <a:pt x="2310063" y="6432884"/>
                </a:lnTo>
                <a:lnTo>
                  <a:pt x="2358189" y="6384758"/>
                </a:lnTo>
                <a:lnTo>
                  <a:pt x="2374231" y="6320589"/>
                </a:lnTo>
                <a:lnTo>
                  <a:pt x="2342147" y="6224337"/>
                </a:lnTo>
                <a:lnTo>
                  <a:pt x="2213810" y="6079958"/>
                </a:lnTo>
                <a:lnTo>
                  <a:pt x="2213810" y="5887452"/>
                </a:lnTo>
                <a:lnTo>
                  <a:pt x="2229852" y="5727031"/>
                </a:lnTo>
                <a:lnTo>
                  <a:pt x="2181726" y="5277852"/>
                </a:lnTo>
                <a:lnTo>
                  <a:pt x="2133600" y="4940968"/>
                </a:lnTo>
                <a:lnTo>
                  <a:pt x="2085474" y="4764505"/>
                </a:lnTo>
                <a:lnTo>
                  <a:pt x="2069431" y="4539916"/>
                </a:lnTo>
                <a:lnTo>
                  <a:pt x="2053389" y="4219074"/>
                </a:lnTo>
                <a:lnTo>
                  <a:pt x="2021305" y="3898231"/>
                </a:lnTo>
                <a:lnTo>
                  <a:pt x="2021305" y="3657600"/>
                </a:lnTo>
                <a:lnTo>
                  <a:pt x="2005263" y="3529263"/>
                </a:lnTo>
                <a:lnTo>
                  <a:pt x="1989221" y="3465095"/>
                </a:lnTo>
                <a:lnTo>
                  <a:pt x="2021305" y="3368842"/>
                </a:lnTo>
                <a:lnTo>
                  <a:pt x="1941095" y="2534652"/>
                </a:lnTo>
                <a:lnTo>
                  <a:pt x="1957137" y="2342147"/>
                </a:lnTo>
                <a:lnTo>
                  <a:pt x="1989221" y="2069431"/>
                </a:lnTo>
                <a:lnTo>
                  <a:pt x="2021305" y="1925052"/>
                </a:lnTo>
                <a:lnTo>
                  <a:pt x="2358189" y="1684421"/>
                </a:lnTo>
                <a:lnTo>
                  <a:pt x="2422358" y="1556084"/>
                </a:lnTo>
                <a:lnTo>
                  <a:pt x="2550695" y="1395663"/>
                </a:lnTo>
                <a:lnTo>
                  <a:pt x="2662989" y="1235242"/>
                </a:lnTo>
                <a:lnTo>
                  <a:pt x="2646947" y="1058779"/>
                </a:lnTo>
                <a:lnTo>
                  <a:pt x="2646947" y="834189"/>
                </a:lnTo>
                <a:lnTo>
                  <a:pt x="2566737" y="657726"/>
                </a:lnTo>
                <a:lnTo>
                  <a:pt x="2518610" y="593558"/>
                </a:lnTo>
                <a:lnTo>
                  <a:pt x="2454442" y="593558"/>
                </a:lnTo>
                <a:lnTo>
                  <a:pt x="2326105" y="320842"/>
                </a:lnTo>
                <a:lnTo>
                  <a:pt x="2342147" y="160421"/>
                </a:lnTo>
                <a:lnTo>
                  <a:pt x="2229852" y="48126"/>
                </a:lnTo>
                <a:lnTo>
                  <a:pt x="2181726" y="32084"/>
                </a:lnTo>
                <a:lnTo>
                  <a:pt x="2085474" y="0"/>
                </a:lnTo>
                <a:lnTo>
                  <a:pt x="2021305" y="96252"/>
                </a:lnTo>
                <a:lnTo>
                  <a:pt x="2053389" y="192505"/>
                </a:lnTo>
                <a:lnTo>
                  <a:pt x="2053389" y="336884"/>
                </a:lnTo>
                <a:lnTo>
                  <a:pt x="2181726" y="465221"/>
                </a:lnTo>
                <a:lnTo>
                  <a:pt x="2261937" y="625642"/>
                </a:lnTo>
                <a:lnTo>
                  <a:pt x="2229852" y="689810"/>
                </a:lnTo>
                <a:lnTo>
                  <a:pt x="2277979" y="802105"/>
                </a:lnTo>
                <a:lnTo>
                  <a:pt x="2277979" y="1187116"/>
                </a:lnTo>
                <a:lnTo>
                  <a:pt x="2069431" y="1395663"/>
                </a:lnTo>
                <a:lnTo>
                  <a:pt x="1973179" y="1315452"/>
                </a:lnTo>
                <a:lnTo>
                  <a:pt x="1604210" y="1427747"/>
                </a:lnTo>
                <a:lnTo>
                  <a:pt x="1556084" y="1395663"/>
                </a:lnTo>
                <a:lnTo>
                  <a:pt x="1636295" y="1283368"/>
                </a:lnTo>
                <a:lnTo>
                  <a:pt x="1748589" y="1171074"/>
                </a:lnTo>
                <a:lnTo>
                  <a:pt x="1812758" y="978568"/>
                </a:lnTo>
                <a:lnTo>
                  <a:pt x="1812758" y="978568"/>
                </a:lnTo>
                <a:lnTo>
                  <a:pt x="1764631" y="657726"/>
                </a:lnTo>
                <a:lnTo>
                  <a:pt x="1604210" y="545431"/>
                </a:lnTo>
                <a:lnTo>
                  <a:pt x="1267326" y="609600"/>
                </a:lnTo>
                <a:lnTo>
                  <a:pt x="1235242" y="770021"/>
                </a:lnTo>
                <a:lnTo>
                  <a:pt x="1187116" y="882316"/>
                </a:lnTo>
                <a:lnTo>
                  <a:pt x="1187116" y="882316"/>
                </a:lnTo>
                <a:cubicBezTo>
                  <a:pt x="1152437" y="1021028"/>
                  <a:pt x="1155031" y="966557"/>
                  <a:pt x="1155031" y="1042737"/>
                </a:cubicBezTo>
                <a:lnTo>
                  <a:pt x="1155031" y="1171074"/>
                </a:lnTo>
                <a:lnTo>
                  <a:pt x="1171074" y="1235242"/>
                </a:lnTo>
                <a:lnTo>
                  <a:pt x="1171074" y="1235242"/>
                </a:lnTo>
                <a:lnTo>
                  <a:pt x="1203158" y="1347537"/>
                </a:lnTo>
                <a:lnTo>
                  <a:pt x="1138989" y="1395663"/>
                </a:lnTo>
                <a:lnTo>
                  <a:pt x="1106905" y="1475874"/>
                </a:lnTo>
                <a:lnTo>
                  <a:pt x="882316" y="1347537"/>
                </a:lnTo>
                <a:lnTo>
                  <a:pt x="802105" y="1347537"/>
                </a:lnTo>
                <a:lnTo>
                  <a:pt x="721895" y="1347537"/>
                </a:lnTo>
                <a:lnTo>
                  <a:pt x="657726" y="1379621"/>
                </a:lnTo>
                <a:lnTo>
                  <a:pt x="657726" y="1379621"/>
                </a:lnTo>
                <a:cubicBezTo>
                  <a:pt x="572551" y="1413691"/>
                  <a:pt x="606312" y="1411705"/>
                  <a:pt x="561474" y="1411705"/>
                </a:cubicBezTo>
                <a:lnTo>
                  <a:pt x="433137" y="1347537"/>
                </a:lnTo>
                <a:cubicBezTo>
                  <a:pt x="416216" y="1246009"/>
                  <a:pt x="417095" y="1283811"/>
                  <a:pt x="417095" y="1235242"/>
                </a:cubicBezTo>
                <a:lnTo>
                  <a:pt x="368968" y="1042737"/>
                </a:lnTo>
                <a:lnTo>
                  <a:pt x="368968" y="802105"/>
                </a:lnTo>
                <a:lnTo>
                  <a:pt x="368968" y="673768"/>
                </a:lnTo>
                <a:lnTo>
                  <a:pt x="385010" y="577516"/>
                </a:lnTo>
                <a:lnTo>
                  <a:pt x="481263" y="513347"/>
                </a:lnTo>
                <a:lnTo>
                  <a:pt x="513347" y="465221"/>
                </a:lnTo>
                <a:lnTo>
                  <a:pt x="561474" y="336884"/>
                </a:lnTo>
                <a:lnTo>
                  <a:pt x="561474" y="256674"/>
                </a:lnTo>
                <a:lnTo>
                  <a:pt x="561474" y="160421"/>
                </a:lnTo>
                <a:close/>
              </a:path>
            </a:pathLst>
          </a:cu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96284" y="153088"/>
            <a:ext cx="6811424" cy="584775"/>
            <a:chOff x="-96284" y="153088"/>
            <a:chExt cx="6357982" cy="584775"/>
          </a:xfrm>
        </p:grpSpPr>
        <p:sp>
          <p:nvSpPr>
            <p:cNvPr id="17" name="矩形 16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384550" cy="1851025"/>
            <a:chOff x="1173558" y="642918"/>
            <a:chExt cx="338455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98372" y="1064276"/>
              <a:ext cx="265329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384550" cy="1851025"/>
            <a:chOff x="3143240" y="2696169"/>
            <a:chExt cx="338455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201640" y="3071810"/>
              <a:ext cx="310213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07614"/>
            <a:ext cx="3384550" cy="1851025"/>
            <a:chOff x="5159546" y="4707614"/>
            <a:chExt cx="3384550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241258" y="5112930"/>
              <a:ext cx="310213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6552000" y="3714752"/>
            <a:ext cx="259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ine 1006"/>
          <p:cNvSpPr>
            <a:spLocks noChangeShapeType="1"/>
          </p:cNvSpPr>
          <p:nvPr/>
        </p:nvSpPr>
        <p:spPr bwMode="auto">
          <a:xfrm>
            <a:off x="-32" y="3714752"/>
            <a:ext cx="1440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341248" y="2452180"/>
            <a:ext cx="1960910" cy="1282430"/>
          </a:xfrm>
          <a:custGeom>
            <a:avLst/>
            <a:gdLst>
              <a:gd name="connsiteX0" fmla="*/ 866775 w 3733800"/>
              <a:gd name="connsiteY0" fmla="*/ 314325 h 2371725"/>
              <a:gd name="connsiteX1" fmla="*/ 638175 w 3733800"/>
              <a:gd name="connsiteY1" fmla="*/ 1028700 h 2371725"/>
              <a:gd name="connsiteX2" fmla="*/ 561975 w 3733800"/>
              <a:gd name="connsiteY2" fmla="*/ 1009650 h 2371725"/>
              <a:gd name="connsiteX3" fmla="*/ 514350 w 3733800"/>
              <a:gd name="connsiteY3" fmla="*/ 1000125 h 2371725"/>
              <a:gd name="connsiteX4" fmla="*/ 323850 w 3733800"/>
              <a:gd name="connsiteY4" fmla="*/ 1000125 h 2371725"/>
              <a:gd name="connsiteX5" fmla="*/ 247650 w 3733800"/>
              <a:gd name="connsiteY5" fmla="*/ 1028700 h 2371725"/>
              <a:gd name="connsiteX6" fmla="*/ 180975 w 3733800"/>
              <a:gd name="connsiteY6" fmla="*/ 1104900 h 2371725"/>
              <a:gd name="connsiteX7" fmla="*/ 114300 w 3733800"/>
              <a:gd name="connsiteY7" fmla="*/ 1152525 h 2371725"/>
              <a:gd name="connsiteX8" fmla="*/ 47625 w 3733800"/>
              <a:gd name="connsiteY8" fmla="*/ 1266825 h 2371725"/>
              <a:gd name="connsiteX9" fmla="*/ 28575 w 3733800"/>
              <a:gd name="connsiteY9" fmla="*/ 1333500 h 2371725"/>
              <a:gd name="connsiteX10" fmla="*/ 0 w 3733800"/>
              <a:gd name="connsiteY10" fmla="*/ 1457325 h 2371725"/>
              <a:gd name="connsiteX11" fmla="*/ 0 w 3733800"/>
              <a:gd name="connsiteY11" fmla="*/ 1552575 h 2371725"/>
              <a:gd name="connsiteX12" fmla="*/ 38100 w 3733800"/>
              <a:gd name="connsiteY12" fmla="*/ 1657350 h 2371725"/>
              <a:gd name="connsiteX13" fmla="*/ 133350 w 3733800"/>
              <a:gd name="connsiteY13" fmla="*/ 1743075 h 2371725"/>
              <a:gd name="connsiteX14" fmla="*/ 238125 w 3733800"/>
              <a:gd name="connsiteY14" fmla="*/ 1752600 h 2371725"/>
              <a:gd name="connsiteX15" fmla="*/ 390525 w 3733800"/>
              <a:gd name="connsiteY15" fmla="*/ 1752600 h 2371725"/>
              <a:gd name="connsiteX16" fmla="*/ 219075 w 3733800"/>
              <a:gd name="connsiteY16" fmla="*/ 2343150 h 2371725"/>
              <a:gd name="connsiteX17" fmla="*/ 904875 w 3733800"/>
              <a:gd name="connsiteY17" fmla="*/ 2333625 h 2371725"/>
              <a:gd name="connsiteX18" fmla="*/ 904875 w 3733800"/>
              <a:gd name="connsiteY18" fmla="*/ 2228850 h 2371725"/>
              <a:gd name="connsiteX19" fmla="*/ 904875 w 3733800"/>
              <a:gd name="connsiteY19" fmla="*/ 2152650 h 2371725"/>
              <a:gd name="connsiteX20" fmla="*/ 952500 w 3733800"/>
              <a:gd name="connsiteY20" fmla="*/ 2019300 h 2371725"/>
              <a:gd name="connsiteX21" fmla="*/ 1057275 w 3733800"/>
              <a:gd name="connsiteY21" fmla="*/ 1895475 h 2371725"/>
              <a:gd name="connsiteX22" fmla="*/ 1162050 w 3733800"/>
              <a:gd name="connsiteY22" fmla="*/ 1809750 h 2371725"/>
              <a:gd name="connsiteX23" fmla="*/ 1228725 w 3733800"/>
              <a:gd name="connsiteY23" fmla="*/ 1743075 h 2371725"/>
              <a:gd name="connsiteX24" fmla="*/ 1333500 w 3733800"/>
              <a:gd name="connsiteY24" fmla="*/ 1714500 h 2371725"/>
              <a:gd name="connsiteX25" fmla="*/ 1457325 w 3733800"/>
              <a:gd name="connsiteY25" fmla="*/ 1695450 h 2371725"/>
              <a:gd name="connsiteX26" fmla="*/ 1524000 w 3733800"/>
              <a:gd name="connsiteY26" fmla="*/ 1695450 h 2371725"/>
              <a:gd name="connsiteX27" fmla="*/ 1619250 w 3733800"/>
              <a:gd name="connsiteY27" fmla="*/ 1704975 h 2371725"/>
              <a:gd name="connsiteX28" fmla="*/ 1704975 w 3733800"/>
              <a:gd name="connsiteY28" fmla="*/ 1724025 h 2371725"/>
              <a:gd name="connsiteX29" fmla="*/ 1781175 w 3733800"/>
              <a:gd name="connsiteY29" fmla="*/ 1781175 h 2371725"/>
              <a:gd name="connsiteX30" fmla="*/ 1857375 w 3733800"/>
              <a:gd name="connsiteY30" fmla="*/ 1876425 h 2371725"/>
              <a:gd name="connsiteX31" fmla="*/ 1876425 w 3733800"/>
              <a:gd name="connsiteY31" fmla="*/ 2000250 h 2371725"/>
              <a:gd name="connsiteX32" fmla="*/ 1828800 w 3733800"/>
              <a:gd name="connsiteY32" fmla="*/ 2114550 h 2371725"/>
              <a:gd name="connsiteX33" fmla="*/ 1790700 w 3733800"/>
              <a:gd name="connsiteY33" fmla="*/ 2200275 h 2371725"/>
              <a:gd name="connsiteX34" fmla="*/ 1743075 w 3733800"/>
              <a:gd name="connsiteY34" fmla="*/ 2305050 h 2371725"/>
              <a:gd name="connsiteX35" fmla="*/ 2609850 w 3733800"/>
              <a:gd name="connsiteY35" fmla="*/ 2247900 h 2371725"/>
              <a:gd name="connsiteX36" fmla="*/ 2695575 w 3733800"/>
              <a:gd name="connsiteY36" fmla="*/ 2371725 h 2371725"/>
              <a:gd name="connsiteX37" fmla="*/ 2905125 w 3733800"/>
              <a:gd name="connsiteY37" fmla="*/ 1552575 h 2371725"/>
              <a:gd name="connsiteX38" fmla="*/ 3038475 w 3733800"/>
              <a:gd name="connsiteY38" fmla="*/ 1571625 h 2371725"/>
              <a:gd name="connsiteX39" fmla="*/ 3152775 w 3733800"/>
              <a:gd name="connsiteY39" fmla="*/ 1571625 h 2371725"/>
              <a:gd name="connsiteX40" fmla="*/ 3305175 w 3733800"/>
              <a:gd name="connsiteY40" fmla="*/ 1571625 h 2371725"/>
              <a:gd name="connsiteX41" fmla="*/ 3419475 w 3733800"/>
              <a:gd name="connsiteY41" fmla="*/ 1543050 h 2371725"/>
              <a:gd name="connsiteX42" fmla="*/ 3524250 w 3733800"/>
              <a:gd name="connsiteY42" fmla="*/ 1476375 h 2371725"/>
              <a:gd name="connsiteX43" fmla="*/ 3609975 w 3733800"/>
              <a:gd name="connsiteY43" fmla="*/ 1419225 h 2371725"/>
              <a:gd name="connsiteX44" fmla="*/ 3676650 w 3733800"/>
              <a:gd name="connsiteY44" fmla="*/ 1314450 h 2371725"/>
              <a:gd name="connsiteX45" fmla="*/ 3705225 w 3733800"/>
              <a:gd name="connsiteY45" fmla="*/ 1190625 h 2371725"/>
              <a:gd name="connsiteX46" fmla="*/ 3733800 w 3733800"/>
              <a:gd name="connsiteY46" fmla="*/ 1047750 h 2371725"/>
              <a:gd name="connsiteX47" fmla="*/ 3705225 w 3733800"/>
              <a:gd name="connsiteY47" fmla="*/ 895350 h 2371725"/>
              <a:gd name="connsiteX48" fmla="*/ 3667125 w 3733800"/>
              <a:gd name="connsiteY48" fmla="*/ 809625 h 2371725"/>
              <a:gd name="connsiteX49" fmla="*/ 3571875 w 3733800"/>
              <a:gd name="connsiteY49" fmla="*/ 723900 h 2371725"/>
              <a:gd name="connsiteX50" fmla="*/ 3505200 w 3733800"/>
              <a:gd name="connsiteY50" fmla="*/ 676275 h 2371725"/>
              <a:gd name="connsiteX51" fmla="*/ 3400425 w 3733800"/>
              <a:gd name="connsiteY51" fmla="*/ 676275 h 2371725"/>
              <a:gd name="connsiteX52" fmla="*/ 3305175 w 3733800"/>
              <a:gd name="connsiteY52" fmla="*/ 685800 h 2371725"/>
              <a:gd name="connsiteX53" fmla="*/ 3171825 w 3733800"/>
              <a:gd name="connsiteY53" fmla="*/ 685800 h 2371725"/>
              <a:gd name="connsiteX54" fmla="*/ 3095625 w 3733800"/>
              <a:gd name="connsiteY54" fmla="*/ 704850 h 2371725"/>
              <a:gd name="connsiteX55" fmla="*/ 3238500 w 3733800"/>
              <a:gd name="connsiteY55" fmla="*/ 104775 h 2371725"/>
              <a:gd name="connsiteX56" fmla="*/ 3238500 w 3733800"/>
              <a:gd name="connsiteY56" fmla="*/ 76200 h 2371725"/>
              <a:gd name="connsiteX57" fmla="*/ 3200400 w 3733800"/>
              <a:gd name="connsiteY57" fmla="*/ 19050 h 2371725"/>
              <a:gd name="connsiteX58" fmla="*/ 3143250 w 3733800"/>
              <a:gd name="connsiteY58" fmla="*/ 0 h 2371725"/>
              <a:gd name="connsiteX59" fmla="*/ 3086100 w 3733800"/>
              <a:gd name="connsiteY59" fmla="*/ 0 h 2371725"/>
              <a:gd name="connsiteX60" fmla="*/ 2371725 w 3733800"/>
              <a:gd name="connsiteY60" fmla="*/ 104775 h 2371725"/>
              <a:gd name="connsiteX61" fmla="*/ 2371725 w 3733800"/>
              <a:gd name="connsiteY61" fmla="*/ 209550 h 2371725"/>
              <a:gd name="connsiteX62" fmla="*/ 2352675 w 3733800"/>
              <a:gd name="connsiteY62" fmla="*/ 285750 h 2371725"/>
              <a:gd name="connsiteX63" fmla="*/ 2324100 w 3733800"/>
              <a:gd name="connsiteY63" fmla="*/ 352425 h 2371725"/>
              <a:gd name="connsiteX64" fmla="*/ 2276475 w 3733800"/>
              <a:gd name="connsiteY64" fmla="*/ 428625 h 2371725"/>
              <a:gd name="connsiteX65" fmla="*/ 2190750 w 3733800"/>
              <a:gd name="connsiteY65" fmla="*/ 504825 h 2371725"/>
              <a:gd name="connsiteX66" fmla="*/ 2114550 w 3733800"/>
              <a:gd name="connsiteY66" fmla="*/ 571500 h 2371725"/>
              <a:gd name="connsiteX67" fmla="*/ 2019300 w 3733800"/>
              <a:gd name="connsiteY67" fmla="*/ 609600 h 2371725"/>
              <a:gd name="connsiteX68" fmla="*/ 1943100 w 3733800"/>
              <a:gd name="connsiteY68" fmla="*/ 638175 h 2371725"/>
              <a:gd name="connsiteX69" fmla="*/ 1819275 w 3733800"/>
              <a:gd name="connsiteY69" fmla="*/ 657225 h 2371725"/>
              <a:gd name="connsiteX70" fmla="*/ 1685925 w 3733800"/>
              <a:gd name="connsiteY70" fmla="*/ 685800 h 2371725"/>
              <a:gd name="connsiteX71" fmla="*/ 1590675 w 3733800"/>
              <a:gd name="connsiteY71" fmla="*/ 676275 h 2371725"/>
              <a:gd name="connsiteX72" fmla="*/ 1552575 w 3733800"/>
              <a:gd name="connsiteY72" fmla="*/ 647700 h 2371725"/>
              <a:gd name="connsiteX73" fmla="*/ 1524000 w 3733800"/>
              <a:gd name="connsiteY73" fmla="*/ 590550 h 2371725"/>
              <a:gd name="connsiteX74" fmla="*/ 1552575 w 3733800"/>
              <a:gd name="connsiteY74" fmla="*/ 495300 h 2371725"/>
              <a:gd name="connsiteX75" fmla="*/ 1609725 w 3733800"/>
              <a:gd name="connsiteY75" fmla="*/ 390525 h 2371725"/>
              <a:gd name="connsiteX76" fmla="*/ 1619250 w 3733800"/>
              <a:gd name="connsiteY76" fmla="*/ 352425 h 2371725"/>
              <a:gd name="connsiteX77" fmla="*/ 1600200 w 3733800"/>
              <a:gd name="connsiteY77" fmla="*/ 285750 h 2371725"/>
              <a:gd name="connsiteX78" fmla="*/ 1543050 w 3733800"/>
              <a:gd name="connsiteY78" fmla="*/ 238125 h 2371725"/>
              <a:gd name="connsiteX79" fmla="*/ 1466850 w 3733800"/>
              <a:gd name="connsiteY79" fmla="*/ 228600 h 2371725"/>
              <a:gd name="connsiteX80" fmla="*/ 866775 w 3733800"/>
              <a:gd name="connsiteY80" fmla="*/ 314325 h 237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733800" h="2371725">
                <a:moveTo>
                  <a:pt x="866775" y="314325"/>
                </a:moveTo>
                <a:lnTo>
                  <a:pt x="638175" y="1028700"/>
                </a:lnTo>
                <a:lnTo>
                  <a:pt x="561975" y="1009650"/>
                </a:lnTo>
                <a:lnTo>
                  <a:pt x="514350" y="1000125"/>
                </a:lnTo>
                <a:lnTo>
                  <a:pt x="323850" y="1000125"/>
                </a:lnTo>
                <a:lnTo>
                  <a:pt x="247650" y="1028700"/>
                </a:lnTo>
                <a:lnTo>
                  <a:pt x="180975" y="1104900"/>
                </a:lnTo>
                <a:lnTo>
                  <a:pt x="114300" y="1152525"/>
                </a:lnTo>
                <a:lnTo>
                  <a:pt x="47625" y="1266825"/>
                </a:lnTo>
                <a:cubicBezTo>
                  <a:pt x="27571" y="1326987"/>
                  <a:pt x="28575" y="1303895"/>
                  <a:pt x="28575" y="1333500"/>
                </a:cubicBezTo>
                <a:lnTo>
                  <a:pt x="0" y="1457325"/>
                </a:lnTo>
                <a:lnTo>
                  <a:pt x="0" y="1552575"/>
                </a:lnTo>
                <a:lnTo>
                  <a:pt x="38100" y="1657350"/>
                </a:lnTo>
                <a:lnTo>
                  <a:pt x="133350" y="1743075"/>
                </a:lnTo>
                <a:lnTo>
                  <a:pt x="238125" y="1752600"/>
                </a:lnTo>
                <a:lnTo>
                  <a:pt x="390525" y="1752600"/>
                </a:lnTo>
                <a:lnTo>
                  <a:pt x="219075" y="2343150"/>
                </a:lnTo>
                <a:lnTo>
                  <a:pt x="904875" y="2333625"/>
                </a:lnTo>
                <a:lnTo>
                  <a:pt x="904875" y="2228850"/>
                </a:lnTo>
                <a:lnTo>
                  <a:pt x="904875" y="2152650"/>
                </a:lnTo>
                <a:lnTo>
                  <a:pt x="952500" y="2019300"/>
                </a:lnTo>
                <a:lnTo>
                  <a:pt x="1057275" y="1895475"/>
                </a:lnTo>
                <a:lnTo>
                  <a:pt x="1162050" y="1809750"/>
                </a:lnTo>
                <a:lnTo>
                  <a:pt x="1228725" y="1743075"/>
                </a:lnTo>
                <a:lnTo>
                  <a:pt x="1333500" y="1714500"/>
                </a:lnTo>
                <a:lnTo>
                  <a:pt x="1457325" y="1695450"/>
                </a:lnTo>
                <a:lnTo>
                  <a:pt x="1524000" y="1695450"/>
                </a:lnTo>
                <a:lnTo>
                  <a:pt x="1619250" y="1704975"/>
                </a:lnTo>
                <a:lnTo>
                  <a:pt x="1704975" y="1724025"/>
                </a:lnTo>
                <a:lnTo>
                  <a:pt x="1781175" y="1781175"/>
                </a:lnTo>
                <a:lnTo>
                  <a:pt x="1857375" y="1876425"/>
                </a:lnTo>
                <a:lnTo>
                  <a:pt x="1876425" y="2000250"/>
                </a:lnTo>
                <a:lnTo>
                  <a:pt x="1828800" y="2114550"/>
                </a:lnTo>
                <a:lnTo>
                  <a:pt x="1790700" y="2200275"/>
                </a:lnTo>
                <a:lnTo>
                  <a:pt x="1743075" y="2305050"/>
                </a:lnTo>
                <a:lnTo>
                  <a:pt x="2609850" y="2247900"/>
                </a:lnTo>
                <a:lnTo>
                  <a:pt x="2695575" y="2371725"/>
                </a:lnTo>
                <a:lnTo>
                  <a:pt x="2905125" y="1552575"/>
                </a:lnTo>
                <a:lnTo>
                  <a:pt x="3038475" y="1571625"/>
                </a:lnTo>
                <a:lnTo>
                  <a:pt x="3152775" y="1571625"/>
                </a:lnTo>
                <a:lnTo>
                  <a:pt x="3305175" y="1571625"/>
                </a:lnTo>
                <a:lnTo>
                  <a:pt x="3419475" y="1543050"/>
                </a:lnTo>
                <a:lnTo>
                  <a:pt x="3524250" y="1476375"/>
                </a:lnTo>
                <a:lnTo>
                  <a:pt x="3609975" y="1419225"/>
                </a:lnTo>
                <a:lnTo>
                  <a:pt x="3676650" y="1314450"/>
                </a:lnTo>
                <a:lnTo>
                  <a:pt x="3705225" y="1190625"/>
                </a:lnTo>
                <a:lnTo>
                  <a:pt x="3733800" y="1047750"/>
                </a:lnTo>
                <a:lnTo>
                  <a:pt x="3705225" y="895350"/>
                </a:lnTo>
                <a:lnTo>
                  <a:pt x="3667125" y="809625"/>
                </a:lnTo>
                <a:lnTo>
                  <a:pt x="3571875" y="723900"/>
                </a:lnTo>
                <a:lnTo>
                  <a:pt x="3505200" y="676275"/>
                </a:lnTo>
                <a:lnTo>
                  <a:pt x="3400425" y="676275"/>
                </a:lnTo>
                <a:lnTo>
                  <a:pt x="3305175" y="685800"/>
                </a:lnTo>
                <a:lnTo>
                  <a:pt x="3171825" y="685800"/>
                </a:lnTo>
                <a:lnTo>
                  <a:pt x="3095625" y="704850"/>
                </a:lnTo>
                <a:lnTo>
                  <a:pt x="3238500" y="104775"/>
                </a:lnTo>
                <a:lnTo>
                  <a:pt x="3238500" y="76200"/>
                </a:lnTo>
                <a:lnTo>
                  <a:pt x="3200400" y="19050"/>
                </a:lnTo>
                <a:lnTo>
                  <a:pt x="3143250" y="0"/>
                </a:lnTo>
                <a:lnTo>
                  <a:pt x="3086100" y="0"/>
                </a:lnTo>
                <a:lnTo>
                  <a:pt x="2371725" y="104775"/>
                </a:lnTo>
                <a:lnTo>
                  <a:pt x="2371725" y="209550"/>
                </a:lnTo>
                <a:lnTo>
                  <a:pt x="2352675" y="285750"/>
                </a:lnTo>
                <a:lnTo>
                  <a:pt x="2324100" y="352425"/>
                </a:lnTo>
                <a:lnTo>
                  <a:pt x="2276475" y="428625"/>
                </a:lnTo>
                <a:lnTo>
                  <a:pt x="2190750" y="504825"/>
                </a:lnTo>
                <a:lnTo>
                  <a:pt x="2114550" y="571500"/>
                </a:lnTo>
                <a:lnTo>
                  <a:pt x="2019300" y="609600"/>
                </a:lnTo>
                <a:lnTo>
                  <a:pt x="1943100" y="638175"/>
                </a:lnTo>
                <a:lnTo>
                  <a:pt x="1819275" y="657225"/>
                </a:lnTo>
                <a:lnTo>
                  <a:pt x="1685925" y="685800"/>
                </a:lnTo>
                <a:lnTo>
                  <a:pt x="1590675" y="676275"/>
                </a:lnTo>
                <a:lnTo>
                  <a:pt x="1552575" y="647700"/>
                </a:lnTo>
                <a:cubicBezTo>
                  <a:pt x="1522366" y="597352"/>
                  <a:pt x="1524000" y="618588"/>
                  <a:pt x="1524000" y="590550"/>
                </a:cubicBezTo>
                <a:lnTo>
                  <a:pt x="1552575" y="495300"/>
                </a:lnTo>
                <a:cubicBezTo>
                  <a:pt x="1611359" y="397327"/>
                  <a:pt x="1609725" y="437077"/>
                  <a:pt x="1609725" y="390525"/>
                </a:cubicBezTo>
                <a:lnTo>
                  <a:pt x="1619250" y="352425"/>
                </a:lnTo>
                <a:cubicBezTo>
                  <a:pt x="1609276" y="282607"/>
                  <a:pt x="1632176" y="285750"/>
                  <a:pt x="1600200" y="285750"/>
                </a:cubicBezTo>
                <a:cubicBezTo>
                  <a:pt x="1550330" y="235880"/>
                  <a:pt x="1575026" y="238125"/>
                  <a:pt x="1543050" y="238125"/>
                </a:cubicBezTo>
                <a:lnTo>
                  <a:pt x="1466850" y="228600"/>
                </a:lnTo>
                <a:lnTo>
                  <a:pt x="866775" y="314325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928662" y="3802838"/>
            <a:ext cx="1724380" cy="2142534"/>
          </a:xfrm>
          <a:custGeom>
            <a:avLst/>
            <a:gdLst>
              <a:gd name="connsiteX0" fmla="*/ 787869 w 3283419"/>
              <a:gd name="connsiteY0" fmla="*/ 600075 h 3962400"/>
              <a:gd name="connsiteX1" fmla="*/ 473544 w 3283419"/>
              <a:gd name="connsiteY1" fmla="*/ 1524000 h 3962400"/>
              <a:gd name="connsiteX2" fmla="*/ 568794 w 3283419"/>
              <a:gd name="connsiteY2" fmla="*/ 1600200 h 3962400"/>
              <a:gd name="connsiteX3" fmla="*/ 683094 w 3283419"/>
              <a:gd name="connsiteY3" fmla="*/ 1581150 h 3962400"/>
              <a:gd name="connsiteX4" fmla="*/ 778344 w 3283419"/>
              <a:gd name="connsiteY4" fmla="*/ 1562100 h 3962400"/>
              <a:gd name="connsiteX5" fmla="*/ 921219 w 3283419"/>
              <a:gd name="connsiteY5" fmla="*/ 1552575 h 3962400"/>
              <a:gd name="connsiteX6" fmla="*/ 1025994 w 3283419"/>
              <a:gd name="connsiteY6" fmla="*/ 1552575 h 3962400"/>
              <a:gd name="connsiteX7" fmla="*/ 1035519 w 3283419"/>
              <a:gd name="connsiteY7" fmla="*/ 1600200 h 3962400"/>
              <a:gd name="connsiteX8" fmla="*/ 1006944 w 3283419"/>
              <a:gd name="connsiteY8" fmla="*/ 1685925 h 3962400"/>
              <a:gd name="connsiteX9" fmla="*/ 997419 w 3283419"/>
              <a:gd name="connsiteY9" fmla="*/ 1800225 h 3962400"/>
              <a:gd name="connsiteX10" fmla="*/ 968844 w 3283419"/>
              <a:gd name="connsiteY10" fmla="*/ 1866900 h 3962400"/>
              <a:gd name="connsiteX11" fmla="*/ 911694 w 3283419"/>
              <a:gd name="connsiteY11" fmla="*/ 1952625 h 3962400"/>
              <a:gd name="connsiteX12" fmla="*/ 835494 w 3283419"/>
              <a:gd name="connsiteY12" fmla="*/ 2047875 h 3962400"/>
              <a:gd name="connsiteX13" fmla="*/ 711669 w 3283419"/>
              <a:gd name="connsiteY13" fmla="*/ 2085975 h 3962400"/>
              <a:gd name="connsiteX14" fmla="*/ 597369 w 3283419"/>
              <a:gd name="connsiteY14" fmla="*/ 2085975 h 3962400"/>
              <a:gd name="connsiteX15" fmla="*/ 521169 w 3283419"/>
              <a:gd name="connsiteY15" fmla="*/ 2066925 h 3962400"/>
              <a:gd name="connsiteX16" fmla="*/ 397344 w 3283419"/>
              <a:gd name="connsiteY16" fmla="*/ 2028825 h 3962400"/>
              <a:gd name="connsiteX17" fmla="*/ 321144 w 3283419"/>
              <a:gd name="connsiteY17" fmla="*/ 2009775 h 3962400"/>
              <a:gd name="connsiteX18" fmla="*/ 35394 w 3283419"/>
              <a:gd name="connsiteY18" fmla="*/ 2933700 h 3962400"/>
              <a:gd name="connsiteX19" fmla="*/ 25869 w 3283419"/>
              <a:gd name="connsiteY19" fmla="*/ 3009900 h 3962400"/>
              <a:gd name="connsiteX20" fmla="*/ 92544 w 3283419"/>
              <a:gd name="connsiteY20" fmla="*/ 3048000 h 3962400"/>
              <a:gd name="connsiteX21" fmla="*/ 787869 w 3283419"/>
              <a:gd name="connsiteY21" fmla="*/ 3133725 h 3962400"/>
              <a:gd name="connsiteX22" fmla="*/ 683094 w 3283419"/>
              <a:gd name="connsiteY22" fmla="*/ 3400425 h 3962400"/>
              <a:gd name="connsiteX23" fmla="*/ 654519 w 3283419"/>
              <a:gd name="connsiteY23" fmla="*/ 3571875 h 3962400"/>
              <a:gd name="connsiteX24" fmla="*/ 711669 w 3283419"/>
              <a:gd name="connsiteY24" fmla="*/ 3695700 h 3962400"/>
              <a:gd name="connsiteX25" fmla="*/ 797394 w 3283419"/>
              <a:gd name="connsiteY25" fmla="*/ 3810000 h 3962400"/>
              <a:gd name="connsiteX26" fmla="*/ 911694 w 3283419"/>
              <a:gd name="connsiteY26" fmla="*/ 3886200 h 3962400"/>
              <a:gd name="connsiteX27" fmla="*/ 1073619 w 3283419"/>
              <a:gd name="connsiteY27" fmla="*/ 3933825 h 3962400"/>
              <a:gd name="connsiteX28" fmla="*/ 1245069 w 3283419"/>
              <a:gd name="connsiteY28" fmla="*/ 3962400 h 3962400"/>
              <a:gd name="connsiteX29" fmla="*/ 1397469 w 3283419"/>
              <a:gd name="connsiteY29" fmla="*/ 3933825 h 3962400"/>
              <a:gd name="connsiteX30" fmla="*/ 1540344 w 3283419"/>
              <a:gd name="connsiteY30" fmla="*/ 3810000 h 3962400"/>
              <a:gd name="connsiteX31" fmla="*/ 1616544 w 3283419"/>
              <a:gd name="connsiteY31" fmla="*/ 3686175 h 3962400"/>
              <a:gd name="connsiteX32" fmla="*/ 1645119 w 3283419"/>
              <a:gd name="connsiteY32" fmla="*/ 3562350 h 3962400"/>
              <a:gd name="connsiteX33" fmla="*/ 1654644 w 3283419"/>
              <a:gd name="connsiteY33" fmla="*/ 3419475 h 3962400"/>
              <a:gd name="connsiteX34" fmla="*/ 1654644 w 3283419"/>
              <a:gd name="connsiteY34" fmla="*/ 3209925 h 3962400"/>
              <a:gd name="connsiteX35" fmla="*/ 2626194 w 3283419"/>
              <a:gd name="connsiteY35" fmla="*/ 3390900 h 3962400"/>
              <a:gd name="connsiteX36" fmla="*/ 2892894 w 3283419"/>
              <a:gd name="connsiteY36" fmla="*/ 2247900 h 3962400"/>
              <a:gd name="connsiteX37" fmla="*/ 2892894 w 3283419"/>
              <a:gd name="connsiteY37" fmla="*/ 2200275 h 3962400"/>
              <a:gd name="connsiteX38" fmla="*/ 2797644 w 3283419"/>
              <a:gd name="connsiteY38" fmla="*/ 2162175 h 3962400"/>
              <a:gd name="connsiteX39" fmla="*/ 2750019 w 3283419"/>
              <a:gd name="connsiteY39" fmla="*/ 2181225 h 3962400"/>
              <a:gd name="connsiteX40" fmla="*/ 2511894 w 3283419"/>
              <a:gd name="connsiteY40" fmla="*/ 2209800 h 3962400"/>
              <a:gd name="connsiteX41" fmla="*/ 2311869 w 3283419"/>
              <a:gd name="connsiteY41" fmla="*/ 2219325 h 3962400"/>
              <a:gd name="connsiteX42" fmla="*/ 2216619 w 3283419"/>
              <a:gd name="connsiteY42" fmla="*/ 2209800 h 3962400"/>
              <a:gd name="connsiteX43" fmla="*/ 2197569 w 3283419"/>
              <a:gd name="connsiteY43" fmla="*/ 2085975 h 3962400"/>
              <a:gd name="connsiteX44" fmla="*/ 2226144 w 3283419"/>
              <a:gd name="connsiteY44" fmla="*/ 1905000 h 3962400"/>
              <a:gd name="connsiteX45" fmla="*/ 2321394 w 3283419"/>
              <a:gd name="connsiteY45" fmla="*/ 1733550 h 3962400"/>
              <a:gd name="connsiteX46" fmla="*/ 2464269 w 3283419"/>
              <a:gd name="connsiteY46" fmla="*/ 1628775 h 3962400"/>
              <a:gd name="connsiteX47" fmla="*/ 2616669 w 3283419"/>
              <a:gd name="connsiteY47" fmla="*/ 1600200 h 3962400"/>
              <a:gd name="connsiteX48" fmla="*/ 2721444 w 3283419"/>
              <a:gd name="connsiteY48" fmla="*/ 1609725 h 3962400"/>
              <a:gd name="connsiteX49" fmla="*/ 2854794 w 3283419"/>
              <a:gd name="connsiteY49" fmla="*/ 1628775 h 3962400"/>
              <a:gd name="connsiteX50" fmla="*/ 3026244 w 3283419"/>
              <a:gd name="connsiteY50" fmla="*/ 1676400 h 3962400"/>
              <a:gd name="connsiteX51" fmla="*/ 3283419 w 3283419"/>
              <a:gd name="connsiteY51" fmla="*/ 609600 h 3962400"/>
              <a:gd name="connsiteX52" fmla="*/ 3226269 w 3283419"/>
              <a:gd name="connsiteY52" fmla="*/ 571500 h 3962400"/>
              <a:gd name="connsiteX53" fmla="*/ 3169119 w 3283419"/>
              <a:gd name="connsiteY53" fmla="*/ 552450 h 3962400"/>
              <a:gd name="connsiteX54" fmla="*/ 3121494 w 3283419"/>
              <a:gd name="connsiteY54" fmla="*/ 552450 h 3962400"/>
              <a:gd name="connsiteX55" fmla="*/ 2292819 w 3283419"/>
              <a:gd name="connsiteY55" fmla="*/ 581025 h 3962400"/>
              <a:gd name="connsiteX56" fmla="*/ 2178519 w 3283419"/>
              <a:gd name="connsiteY56" fmla="*/ 590550 h 3962400"/>
              <a:gd name="connsiteX57" fmla="*/ 2254719 w 3283419"/>
              <a:gd name="connsiteY57" fmla="*/ 457200 h 3962400"/>
              <a:gd name="connsiteX58" fmla="*/ 2302344 w 3283419"/>
              <a:gd name="connsiteY58" fmla="*/ 390525 h 3962400"/>
              <a:gd name="connsiteX59" fmla="*/ 2349969 w 3283419"/>
              <a:gd name="connsiteY59" fmla="*/ 266700 h 3962400"/>
              <a:gd name="connsiteX60" fmla="*/ 2378544 w 3283419"/>
              <a:gd name="connsiteY60" fmla="*/ 161925 h 3962400"/>
              <a:gd name="connsiteX61" fmla="*/ 2292819 w 3283419"/>
              <a:gd name="connsiteY61" fmla="*/ 19050 h 3962400"/>
              <a:gd name="connsiteX62" fmla="*/ 2216619 w 3283419"/>
              <a:gd name="connsiteY62" fmla="*/ 9525 h 3962400"/>
              <a:gd name="connsiteX63" fmla="*/ 2130894 w 3283419"/>
              <a:gd name="connsiteY63" fmla="*/ 0 h 3962400"/>
              <a:gd name="connsiteX64" fmla="*/ 1988019 w 3283419"/>
              <a:gd name="connsiteY64" fmla="*/ 0 h 3962400"/>
              <a:gd name="connsiteX65" fmla="*/ 1873719 w 3283419"/>
              <a:gd name="connsiteY65" fmla="*/ 9525 h 3962400"/>
              <a:gd name="connsiteX66" fmla="*/ 1778469 w 3283419"/>
              <a:gd name="connsiteY66" fmla="*/ 57150 h 3962400"/>
              <a:gd name="connsiteX67" fmla="*/ 1645119 w 3283419"/>
              <a:gd name="connsiteY67" fmla="*/ 180975 h 3962400"/>
              <a:gd name="connsiteX68" fmla="*/ 1597494 w 3283419"/>
              <a:gd name="connsiteY68" fmla="*/ 352425 h 3962400"/>
              <a:gd name="connsiteX69" fmla="*/ 1578444 w 3283419"/>
              <a:gd name="connsiteY69" fmla="*/ 514350 h 3962400"/>
              <a:gd name="connsiteX70" fmla="*/ 1578444 w 3283419"/>
              <a:gd name="connsiteY70" fmla="*/ 628650 h 3962400"/>
              <a:gd name="connsiteX71" fmla="*/ 787869 w 3283419"/>
              <a:gd name="connsiteY71" fmla="*/ 600075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283419" h="3962400">
                <a:moveTo>
                  <a:pt x="787869" y="600075"/>
                </a:moveTo>
                <a:lnTo>
                  <a:pt x="473544" y="1524000"/>
                </a:lnTo>
                <a:lnTo>
                  <a:pt x="568794" y="1600200"/>
                </a:lnTo>
                <a:lnTo>
                  <a:pt x="683094" y="1581150"/>
                </a:lnTo>
                <a:lnTo>
                  <a:pt x="778344" y="1562100"/>
                </a:lnTo>
                <a:lnTo>
                  <a:pt x="921219" y="1552575"/>
                </a:lnTo>
                <a:lnTo>
                  <a:pt x="1025994" y="1552575"/>
                </a:lnTo>
                <a:lnTo>
                  <a:pt x="1035519" y="1600200"/>
                </a:lnTo>
                <a:lnTo>
                  <a:pt x="1006944" y="1685925"/>
                </a:lnTo>
                <a:lnTo>
                  <a:pt x="997419" y="1800225"/>
                </a:lnTo>
                <a:lnTo>
                  <a:pt x="968844" y="1866900"/>
                </a:lnTo>
                <a:lnTo>
                  <a:pt x="911694" y="1952625"/>
                </a:lnTo>
                <a:lnTo>
                  <a:pt x="835494" y="2047875"/>
                </a:lnTo>
                <a:lnTo>
                  <a:pt x="711669" y="2085975"/>
                </a:lnTo>
                <a:lnTo>
                  <a:pt x="597369" y="2085975"/>
                </a:lnTo>
                <a:lnTo>
                  <a:pt x="521169" y="2066925"/>
                </a:lnTo>
                <a:lnTo>
                  <a:pt x="397344" y="2028825"/>
                </a:lnTo>
                <a:lnTo>
                  <a:pt x="321144" y="2009775"/>
                </a:lnTo>
                <a:lnTo>
                  <a:pt x="35394" y="2933700"/>
                </a:lnTo>
                <a:cubicBezTo>
                  <a:pt x="15110" y="3004692"/>
                  <a:pt x="0" y="2984031"/>
                  <a:pt x="25869" y="3009900"/>
                </a:cubicBezTo>
                <a:lnTo>
                  <a:pt x="92544" y="3048000"/>
                </a:lnTo>
                <a:lnTo>
                  <a:pt x="787869" y="3133725"/>
                </a:lnTo>
                <a:lnTo>
                  <a:pt x="683094" y="3400425"/>
                </a:lnTo>
                <a:lnTo>
                  <a:pt x="654519" y="3571875"/>
                </a:lnTo>
                <a:lnTo>
                  <a:pt x="711669" y="3695700"/>
                </a:lnTo>
                <a:lnTo>
                  <a:pt x="797394" y="3810000"/>
                </a:lnTo>
                <a:lnTo>
                  <a:pt x="911694" y="3886200"/>
                </a:lnTo>
                <a:lnTo>
                  <a:pt x="1073619" y="3933825"/>
                </a:lnTo>
                <a:lnTo>
                  <a:pt x="1245069" y="3962400"/>
                </a:lnTo>
                <a:cubicBezTo>
                  <a:pt x="1410121" y="3933273"/>
                  <a:pt x="1461803" y="3933825"/>
                  <a:pt x="1397469" y="3933825"/>
                </a:cubicBezTo>
                <a:lnTo>
                  <a:pt x="1540344" y="3810000"/>
                </a:lnTo>
                <a:lnTo>
                  <a:pt x="1616544" y="3686175"/>
                </a:lnTo>
                <a:lnTo>
                  <a:pt x="1645119" y="3562350"/>
                </a:lnTo>
                <a:cubicBezTo>
                  <a:pt x="1654870" y="3425833"/>
                  <a:pt x="1654644" y="3473563"/>
                  <a:pt x="1654644" y="3419475"/>
                </a:cubicBezTo>
                <a:lnTo>
                  <a:pt x="1654644" y="3209925"/>
                </a:lnTo>
                <a:lnTo>
                  <a:pt x="2626194" y="3390900"/>
                </a:lnTo>
                <a:lnTo>
                  <a:pt x="2892894" y="2247900"/>
                </a:lnTo>
                <a:lnTo>
                  <a:pt x="2892894" y="2200275"/>
                </a:lnTo>
                <a:lnTo>
                  <a:pt x="2797644" y="2162175"/>
                </a:lnTo>
                <a:lnTo>
                  <a:pt x="2750019" y="2181225"/>
                </a:lnTo>
                <a:lnTo>
                  <a:pt x="2511894" y="2209800"/>
                </a:lnTo>
                <a:cubicBezTo>
                  <a:pt x="2324578" y="2219659"/>
                  <a:pt x="2391327" y="2219325"/>
                  <a:pt x="2311869" y="2219325"/>
                </a:cubicBezTo>
                <a:lnTo>
                  <a:pt x="2216619" y="2209800"/>
                </a:lnTo>
                <a:cubicBezTo>
                  <a:pt x="2196433" y="2098777"/>
                  <a:pt x="2197569" y="2140523"/>
                  <a:pt x="2197569" y="2085975"/>
                </a:cubicBezTo>
                <a:lnTo>
                  <a:pt x="2226144" y="1905000"/>
                </a:lnTo>
                <a:lnTo>
                  <a:pt x="2321394" y="1733550"/>
                </a:lnTo>
                <a:lnTo>
                  <a:pt x="2464269" y="1628775"/>
                </a:lnTo>
                <a:lnTo>
                  <a:pt x="2616669" y="1600200"/>
                </a:lnTo>
                <a:lnTo>
                  <a:pt x="2721444" y="1609725"/>
                </a:lnTo>
                <a:lnTo>
                  <a:pt x="2854794" y="1628775"/>
                </a:lnTo>
                <a:lnTo>
                  <a:pt x="3026244" y="1676400"/>
                </a:lnTo>
                <a:lnTo>
                  <a:pt x="3283419" y="609600"/>
                </a:lnTo>
                <a:lnTo>
                  <a:pt x="3226269" y="571500"/>
                </a:lnTo>
                <a:lnTo>
                  <a:pt x="3169119" y="552450"/>
                </a:lnTo>
                <a:lnTo>
                  <a:pt x="3121494" y="552450"/>
                </a:lnTo>
                <a:lnTo>
                  <a:pt x="2292819" y="581025"/>
                </a:lnTo>
                <a:lnTo>
                  <a:pt x="2178519" y="590550"/>
                </a:lnTo>
                <a:lnTo>
                  <a:pt x="2254719" y="457200"/>
                </a:lnTo>
                <a:lnTo>
                  <a:pt x="2302344" y="390525"/>
                </a:lnTo>
                <a:lnTo>
                  <a:pt x="2349969" y="266700"/>
                </a:lnTo>
                <a:lnTo>
                  <a:pt x="2378544" y="161925"/>
                </a:lnTo>
                <a:cubicBezTo>
                  <a:pt x="2300850" y="16249"/>
                  <a:pt x="2356319" y="19050"/>
                  <a:pt x="2292819" y="19050"/>
                </a:cubicBezTo>
                <a:lnTo>
                  <a:pt x="2216619" y="9525"/>
                </a:lnTo>
                <a:lnTo>
                  <a:pt x="2130894" y="0"/>
                </a:lnTo>
                <a:lnTo>
                  <a:pt x="1988019" y="0"/>
                </a:lnTo>
                <a:cubicBezTo>
                  <a:pt x="1880082" y="9812"/>
                  <a:pt x="1918313" y="9525"/>
                  <a:pt x="1873719" y="9525"/>
                </a:cubicBezTo>
                <a:cubicBezTo>
                  <a:pt x="1775521" y="48804"/>
                  <a:pt x="1778469" y="13429"/>
                  <a:pt x="1778469" y="57150"/>
                </a:cubicBezTo>
                <a:lnTo>
                  <a:pt x="1645119" y="180975"/>
                </a:lnTo>
                <a:lnTo>
                  <a:pt x="1597494" y="352425"/>
                </a:lnTo>
                <a:cubicBezTo>
                  <a:pt x="1578050" y="507975"/>
                  <a:pt x="1578444" y="453630"/>
                  <a:pt x="1578444" y="514350"/>
                </a:cubicBezTo>
                <a:lnTo>
                  <a:pt x="1578444" y="628650"/>
                </a:lnTo>
                <a:lnTo>
                  <a:pt x="787869" y="600075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071538" y="2476994"/>
            <a:ext cx="2226511" cy="3039144"/>
            <a:chOff x="3555826" y="1912381"/>
            <a:chExt cx="2279125" cy="3110961"/>
          </a:xfrm>
        </p:grpSpPr>
        <p:sp>
          <p:nvSpPr>
            <p:cNvPr id="12" name="任意多边形 11"/>
            <p:cNvSpPr/>
            <p:nvPr/>
          </p:nvSpPr>
          <p:spPr>
            <a:xfrm>
              <a:off x="3874041" y="1912381"/>
              <a:ext cx="1960910" cy="1282430"/>
            </a:xfrm>
            <a:custGeom>
              <a:avLst/>
              <a:gdLst>
                <a:gd name="connsiteX0" fmla="*/ 866775 w 3733800"/>
                <a:gd name="connsiteY0" fmla="*/ 314325 h 2371725"/>
                <a:gd name="connsiteX1" fmla="*/ 638175 w 3733800"/>
                <a:gd name="connsiteY1" fmla="*/ 1028700 h 2371725"/>
                <a:gd name="connsiteX2" fmla="*/ 561975 w 3733800"/>
                <a:gd name="connsiteY2" fmla="*/ 1009650 h 2371725"/>
                <a:gd name="connsiteX3" fmla="*/ 514350 w 3733800"/>
                <a:gd name="connsiteY3" fmla="*/ 1000125 h 2371725"/>
                <a:gd name="connsiteX4" fmla="*/ 323850 w 3733800"/>
                <a:gd name="connsiteY4" fmla="*/ 1000125 h 2371725"/>
                <a:gd name="connsiteX5" fmla="*/ 247650 w 3733800"/>
                <a:gd name="connsiteY5" fmla="*/ 1028700 h 2371725"/>
                <a:gd name="connsiteX6" fmla="*/ 180975 w 3733800"/>
                <a:gd name="connsiteY6" fmla="*/ 1104900 h 2371725"/>
                <a:gd name="connsiteX7" fmla="*/ 114300 w 3733800"/>
                <a:gd name="connsiteY7" fmla="*/ 1152525 h 2371725"/>
                <a:gd name="connsiteX8" fmla="*/ 47625 w 3733800"/>
                <a:gd name="connsiteY8" fmla="*/ 1266825 h 2371725"/>
                <a:gd name="connsiteX9" fmla="*/ 28575 w 3733800"/>
                <a:gd name="connsiteY9" fmla="*/ 1333500 h 2371725"/>
                <a:gd name="connsiteX10" fmla="*/ 0 w 3733800"/>
                <a:gd name="connsiteY10" fmla="*/ 1457325 h 2371725"/>
                <a:gd name="connsiteX11" fmla="*/ 0 w 3733800"/>
                <a:gd name="connsiteY11" fmla="*/ 1552575 h 2371725"/>
                <a:gd name="connsiteX12" fmla="*/ 38100 w 3733800"/>
                <a:gd name="connsiteY12" fmla="*/ 1657350 h 2371725"/>
                <a:gd name="connsiteX13" fmla="*/ 133350 w 3733800"/>
                <a:gd name="connsiteY13" fmla="*/ 1743075 h 2371725"/>
                <a:gd name="connsiteX14" fmla="*/ 238125 w 3733800"/>
                <a:gd name="connsiteY14" fmla="*/ 1752600 h 2371725"/>
                <a:gd name="connsiteX15" fmla="*/ 390525 w 3733800"/>
                <a:gd name="connsiteY15" fmla="*/ 1752600 h 2371725"/>
                <a:gd name="connsiteX16" fmla="*/ 219075 w 3733800"/>
                <a:gd name="connsiteY16" fmla="*/ 2343150 h 2371725"/>
                <a:gd name="connsiteX17" fmla="*/ 904875 w 3733800"/>
                <a:gd name="connsiteY17" fmla="*/ 2333625 h 2371725"/>
                <a:gd name="connsiteX18" fmla="*/ 904875 w 3733800"/>
                <a:gd name="connsiteY18" fmla="*/ 2228850 h 2371725"/>
                <a:gd name="connsiteX19" fmla="*/ 904875 w 3733800"/>
                <a:gd name="connsiteY19" fmla="*/ 2152650 h 2371725"/>
                <a:gd name="connsiteX20" fmla="*/ 952500 w 3733800"/>
                <a:gd name="connsiteY20" fmla="*/ 2019300 h 2371725"/>
                <a:gd name="connsiteX21" fmla="*/ 1057275 w 3733800"/>
                <a:gd name="connsiteY21" fmla="*/ 1895475 h 2371725"/>
                <a:gd name="connsiteX22" fmla="*/ 1162050 w 3733800"/>
                <a:gd name="connsiteY22" fmla="*/ 1809750 h 2371725"/>
                <a:gd name="connsiteX23" fmla="*/ 1228725 w 3733800"/>
                <a:gd name="connsiteY23" fmla="*/ 1743075 h 2371725"/>
                <a:gd name="connsiteX24" fmla="*/ 1333500 w 3733800"/>
                <a:gd name="connsiteY24" fmla="*/ 1714500 h 2371725"/>
                <a:gd name="connsiteX25" fmla="*/ 1457325 w 3733800"/>
                <a:gd name="connsiteY25" fmla="*/ 1695450 h 2371725"/>
                <a:gd name="connsiteX26" fmla="*/ 1524000 w 3733800"/>
                <a:gd name="connsiteY26" fmla="*/ 1695450 h 2371725"/>
                <a:gd name="connsiteX27" fmla="*/ 1619250 w 3733800"/>
                <a:gd name="connsiteY27" fmla="*/ 1704975 h 2371725"/>
                <a:gd name="connsiteX28" fmla="*/ 1704975 w 3733800"/>
                <a:gd name="connsiteY28" fmla="*/ 1724025 h 2371725"/>
                <a:gd name="connsiteX29" fmla="*/ 1781175 w 3733800"/>
                <a:gd name="connsiteY29" fmla="*/ 1781175 h 2371725"/>
                <a:gd name="connsiteX30" fmla="*/ 1857375 w 3733800"/>
                <a:gd name="connsiteY30" fmla="*/ 1876425 h 2371725"/>
                <a:gd name="connsiteX31" fmla="*/ 1876425 w 3733800"/>
                <a:gd name="connsiteY31" fmla="*/ 2000250 h 2371725"/>
                <a:gd name="connsiteX32" fmla="*/ 1828800 w 3733800"/>
                <a:gd name="connsiteY32" fmla="*/ 2114550 h 2371725"/>
                <a:gd name="connsiteX33" fmla="*/ 1790700 w 3733800"/>
                <a:gd name="connsiteY33" fmla="*/ 2200275 h 2371725"/>
                <a:gd name="connsiteX34" fmla="*/ 1743075 w 3733800"/>
                <a:gd name="connsiteY34" fmla="*/ 2305050 h 2371725"/>
                <a:gd name="connsiteX35" fmla="*/ 2609850 w 3733800"/>
                <a:gd name="connsiteY35" fmla="*/ 2247900 h 2371725"/>
                <a:gd name="connsiteX36" fmla="*/ 2695575 w 3733800"/>
                <a:gd name="connsiteY36" fmla="*/ 2371725 h 2371725"/>
                <a:gd name="connsiteX37" fmla="*/ 2905125 w 3733800"/>
                <a:gd name="connsiteY37" fmla="*/ 1552575 h 2371725"/>
                <a:gd name="connsiteX38" fmla="*/ 3038475 w 3733800"/>
                <a:gd name="connsiteY38" fmla="*/ 1571625 h 2371725"/>
                <a:gd name="connsiteX39" fmla="*/ 3152775 w 3733800"/>
                <a:gd name="connsiteY39" fmla="*/ 1571625 h 2371725"/>
                <a:gd name="connsiteX40" fmla="*/ 3305175 w 3733800"/>
                <a:gd name="connsiteY40" fmla="*/ 1571625 h 2371725"/>
                <a:gd name="connsiteX41" fmla="*/ 3419475 w 3733800"/>
                <a:gd name="connsiteY41" fmla="*/ 1543050 h 2371725"/>
                <a:gd name="connsiteX42" fmla="*/ 3524250 w 3733800"/>
                <a:gd name="connsiteY42" fmla="*/ 1476375 h 2371725"/>
                <a:gd name="connsiteX43" fmla="*/ 3609975 w 3733800"/>
                <a:gd name="connsiteY43" fmla="*/ 1419225 h 2371725"/>
                <a:gd name="connsiteX44" fmla="*/ 3676650 w 3733800"/>
                <a:gd name="connsiteY44" fmla="*/ 1314450 h 2371725"/>
                <a:gd name="connsiteX45" fmla="*/ 3705225 w 3733800"/>
                <a:gd name="connsiteY45" fmla="*/ 1190625 h 2371725"/>
                <a:gd name="connsiteX46" fmla="*/ 3733800 w 3733800"/>
                <a:gd name="connsiteY46" fmla="*/ 1047750 h 2371725"/>
                <a:gd name="connsiteX47" fmla="*/ 3705225 w 3733800"/>
                <a:gd name="connsiteY47" fmla="*/ 895350 h 2371725"/>
                <a:gd name="connsiteX48" fmla="*/ 3667125 w 3733800"/>
                <a:gd name="connsiteY48" fmla="*/ 809625 h 2371725"/>
                <a:gd name="connsiteX49" fmla="*/ 3571875 w 3733800"/>
                <a:gd name="connsiteY49" fmla="*/ 723900 h 2371725"/>
                <a:gd name="connsiteX50" fmla="*/ 3505200 w 3733800"/>
                <a:gd name="connsiteY50" fmla="*/ 676275 h 2371725"/>
                <a:gd name="connsiteX51" fmla="*/ 3400425 w 3733800"/>
                <a:gd name="connsiteY51" fmla="*/ 676275 h 2371725"/>
                <a:gd name="connsiteX52" fmla="*/ 3305175 w 3733800"/>
                <a:gd name="connsiteY52" fmla="*/ 685800 h 2371725"/>
                <a:gd name="connsiteX53" fmla="*/ 3171825 w 3733800"/>
                <a:gd name="connsiteY53" fmla="*/ 685800 h 2371725"/>
                <a:gd name="connsiteX54" fmla="*/ 3095625 w 3733800"/>
                <a:gd name="connsiteY54" fmla="*/ 704850 h 2371725"/>
                <a:gd name="connsiteX55" fmla="*/ 3238500 w 3733800"/>
                <a:gd name="connsiteY55" fmla="*/ 104775 h 2371725"/>
                <a:gd name="connsiteX56" fmla="*/ 3238500 w 3733800"/>
                <a:gd name="connsiteY56" fmla="*/ 76200 h 2371725"/>
                <a:gd name="connsiteX57" fmla="*/ 3200400 w 3733800"/>
                <a:gd name="connsiteY57" fmla="*/ 19050 h 2371725"/>
                <a:gd name="connsiteX58" fmla="*/ 3143250 w 3733800"/>
                <a:gd name="connsiteY58" fmla="*/ 0 h 2371725"/>
                <a:gd name="connsiteX59" fmla="*/ 3086100 w 3733800"/>
                <a:gd name="connsiteY59" fmla="*/ 0 h 2371725"/>
                <a:gd name="connsiteX60" fmla="*/ 2371725 w 3733800"/>
                <a:gd name="connsiteY60" fmla="*/ 104775 h 2371725"/>
                <a:gd name="connsiteX61" fmla="*/ 2371725 w 3733800"/>
                <a:gd name="connsiteY61" fmla="*/ 209550 h 2371725"/>
                <a:gd name="connsiteX62" fmla="*/ 2352675 w 3733800"/>
                <a:gd name="connsiteY62" fmla="*/ 285750 h 2371725"/>
                <a:gd name="connsiteX63" fmla="*/ 2324100 w 3733800"/>
                <a:gd name="connsiteY63" fmla="*/ 352425 h 2371725"/>
                <a:gd name="connsiteX64" fmla="*/ 2276475 w 3733800"/>
                <a:gd name="connsiteY64" fmla="*/ 428625 h 2371725"/>
                <a:gd name="connsiteX65" fmla="*/ 2190750 w 3733800"/>
                <a:gd name="connsiteY65" fmla="*/ 504825 h 2371725"/>
                <a:gd name="connsiteX66" fmla="*/ 2114550 w 3733800"/>
                <a:gd name="connsiteY66" fmla="*/ 571500 h 2371725"/>
                <a:gd name="connsiteX67" fmla="*/ 2019300 w 3733800"/>
                <a:gd name="connsiteY67" fmla="*/ 609600 h 2371725"/>
                <a:gd name="connsiteX68" fmla="*/ 1943100 w 3733800"/>
                <a:gd name="connsiteY68" fmla="*/ 638175 h 2371725"/>
                <a:gd name="connsiteX69" fmla="*/ 1819275 w 3733800"/>
                <a:gd name="connsiteY69" fmla="*/ 657225 h 2371725"/>
                <a:gd name="connsiteX70" fmla="*/ 1685925 w 3733800"/>
                <a:gd name="connsiteY70" fmla="*/ 685800 h 2371725"/>
                <a:gd name="connsiteX71" fmla="*/ 1590675 w 3733800"/>
                <a:gd name="connsiteY71" fmla="*/ 676275 h 2371725"/>
                <a:gd name="connsiteX72" fmla="*/ 1552575 w 3733800"/>
                <a:gd name="connsiteY72" fmla="*/ 647700 h 2371725"/>
                <a:gd name="connsiteX73" fmla="*/ 1524000 w 3733800"/>
                <a:gd name="connsiteY73" fmla="*/ 590550 h 2371725"/>
                <a:gd name="connsiteX74" fmla="*/ 1552575 w 3733800"/>
                <a:gd name="connsiteY74" fmla="*/ 495300 h 2371725"/>
                <a:gd name="connsiteX75" fmla="*/ 1609725 w 3733800"/>
                <a:gd name="connsiteY75" fmla="*/ 390525 h 2371725"/>
                <a:gd name="connsiteX76" fmla="*/ 1619250 w 3733800"/>
                <a:gd name="connsiteY76" fmla="*/ 352425 h 2371725"/>
                <a:gd name="connsiteX77" fmla="*/ 1600200 w 3733800"/>
                <a:gd name="connsiteY77" fmla="*/ 285750 h 2371725"/>
                <a:gd name="connsiteX78" fmla="*/ 1543050 w 3733800"/>
                <a:gd name="connsiteY78" fmla="*/ 238125 h 2371725"/>
                <a:gd name="connsiteX79" fmla="*/ 1466850 w 3733800"/>
                <a:gd name="connsiteY79" fmla="*/ 228600 h 2371725"/>
                <a:gd name="connsiteX80" fmla="*/ 866775 w 3733800"/>
                <a:gd name="connsiteY80" fmla="*/ 314325 h 2371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733800" h="2371725">
                  <a:moveTo>
                    <a:pt x="866775" y="314325"/>
                  </a:moveTo>
                  <a:lnTo>
                    <a:pt x="638175" y="1028700"/>
                  </a:lnTo>
                  <a:lnTo>
                    <a:pt x="561975" y="1009650"/>
                  </a:lnTo>
                  <a:lnTo>
                    <a:pt x="514350" y="1000125"/>
                  </a:lnTo>
                  <a:lnTo>
                    <a:pt x="323850" y="1000125"/>
                  </a:lnTo>
                  <a:lnTo>
                    <a:pt x="247650" y="1028700"/>
                  </a:lnTo>
                  <a:lnTo>
                    <a:pt x="180975" y="1104900"/>
                  </a:lnTo>
                  <a:lnTo>
                    <a:pt x="114300" y="1152525"/>
                  </a:lnTo>
                  <a:lnTo>
                    <a:pt x="47625" y="1266825"/>
                  </a:lnTo>
                  <a:cubicBezTo>
                    <a:pt x="27571" y="1326987"/>
                    <a:pt x="28575" y="1303895"/>
                    <a:pt x="28575" y="1333500"/>
                  </a:cubicBezTo>
                  <a:lnTo>
                    <a:pt x="0" y="1457325"/>
                  </a:lnTo>
                  <a:lnTo>
                    <a:pt x="0" y="1552575"/>
                  </a:lnTo>
                  <a:lnTo>
                    <a:pt x="38100" y="1657350"/>
                  </a:lnTo>
                  <a:lnTo>
                    <a:pt x="133350" y="1743075"/>
                  </a:lnTo>
                  <a:lnTo>
                    <a:pt x="238125" y="1752600"/>
                  </a:lnTo>
                  <a:lnTo>
                    <a:pt x="390525" y="1752600"/>
                  </a:lnTo>
                  <a:lnTo>
                    <a:pt x="219075" y="2343150"/>
                  </a:lnTo>
                  <a:lnTo>
                    <a:pt x="904875" y="2333625"/>
                  </a:lnTo>
                  <a:lnTo>
                    <a:pt x="904875" y="2228850"/>
                  </a:lnTo>
                  <a:lnTo>
                    <a:pt x="904875" y="2152650"/>
                  </a:lnTo>
                  <a:lnTo>
                    <a:pt x="952500" y="2019300"/>
                  </a:lnTo>
                  <a:lnTo>
                    <a:pt x="1057275" y="1895475"/>
                  </a:lnTo>
                  <a:lnTo>
                    <a:pt x="1162050" y="1809750"/>
                  </a:lnTo>
                  <a:lnTo>
                    <a:pt x="1228725" y="1743075"/>
                  </a:lnTo>
                  <a:lnTo>
                    <a:pt x="1333500" y="1714500"/>
                  </a:lnTo>
                  <a:lnTo>
                    <a:pt x="1457325" y="1695450"/>
                  </a:lnTo>
                  <a:lnTo>
                    <a:pt x="1524000" y="1695450"/>
                  </a:lnTo>
                  <a:lnTo>
                    <a:pt x="1619250" y="1704975"/>
                  </a:lnTo>
                  <a:lnTo>
                    <a:pt x="1704975" y="1724025"/>
                  </a:lnTo>
                  <a:lnTo>
                    <a:pt x="1781175" y="1781175"/>
                  </a:lnTo>
                  <a:lnTo>
                    <a:pt x="1857375" y="1876425"/>
                  </a:lnTo>
                  <a:lnTo>
                    <a:pt x="1876425" y="2000250"/>
                  </a:lnTo>
                  <a:lnTo>
                    <a:pt x="1828800" y="2114550"/>
                  </a:lnTo>
                  <a:lnTo>
                    <a:pt x="1790700" y="2200275"/>
                  </a:lnTo>
                  <a:lnTo>
                    <a:pt x="1743075" y="2305050"/>
                  </a:lnTo>
                  <a:lnTo>
                    <a:pt x="2609850" y="2247900"/>
                  </a:lnTo>
                  <a:lnTo>
                    <a:pt x="2695575" y="2371725"/>
                  </a:lnTo>
                  <a:lnTo>
                    <a:pt x="2905125" y="1552575"/>
                  </a:lnTo>
                  <a:lnTo>
                    <a:pt x="3038475" y="1571625"/>
                  </a:lnTo>
                  <a:lnTo>
                    <a:pt x="3152775" y="1571625"/>
                  </a:lnTo>
                  <a:lnTo>
                    <a:pt x="3305175" y="1571625"/>
                  </a:lnTo>
                  <a:lnTo>
                    <a:pt x="3419475" y="1543050"/>
                  </a:lnTo>
                  <a:lnTo>
                    <a:pt x="3524250" y="1476375"/>
                  </a:lnTo>
                  <a:lnTo>
                    <a:pt x="3609975" y="1419225"/>
                  </a:lnTo>
                  <a:lnTo>
                    <a:pt x="3676650" y="1314450"/>
                  </a:lnTo>
                  <a:lnTo>
                    <a:pt x="3705225" y="1190625"/>
                  </a:lnTo>
                  <a:lnTo>
                    <a:pt x="3733800" y="1047750"/>
                  </a:lnTo>
                  <a:lnTo>
                    <a:pt x="3705225" y="895350"/>
                  </a:lnTo>
                  <a:lnTo>
                    <a:pt x="3667125" y="809625"/>
                  </a:lnTo>
                  <a:lnTo>
                    <a:pt x="3571875" y="723900"/>
                  </a:lnTo>
                  <a:lnTo>
                    <a:pt x="3505200" y="676275"/>
                  </a:lnTo>
                  <a:lnTo>
                    <a:pt x="3400425" y="676275"/>
                  </a:lnTo>
                  <a:lnTo>
                    <a:pt x="3305175" y="685800"/>
                  </a:lnTo>
                  <a:lnTo>
                    <a:pt x="3171825" y="685800"/>
                  </a:lnTo>
                  <a:lnTo>
                    <a:pt x="3095625" y="704850"/>
                  </a:lnTo>
                  <a:lnTo>
                    <a:pt x="3238500" y="104775"/>
                  </a:lnTo>
                  <a:lnTo>
                    <a:pt x="3238500" y="76200"/>
                  </a:lnTo>
                  <a:lnTo>
                    <a:pt x="3200400" y="19050"/>
                  </a:lnTo>
                  <a:lnTo>
                    <a:pt x="3143250" y="0"/>
                  </a:lnTo>
                  <a:lnTo>
                    <a:pt x="3086100" y="0"/>
                  </a:lnTo>
                  <a:lnTo>
                    <a:pt x="2371725" y="104775"/>
                  </a:lnTo>
                  <a:lnTo>
                    <a:pt x="2371725" y="209550"/>
                  </a:lnTo>
                  <a:lnTo>
                    <a:pt x="2352675" y="285750"/>
                  </a:lnTo>
                  <a:lnTo>
                    <a:pt x="2324100" y="352425"/>
                  </a:lnTo>
                  <a:lnTo>
                    <a:pt x="2276475" y="428625"/>
                  </a:lnTo>
                  <a:lnTo>
                    <a:pt x="2190750" y="504825"/>
                  </a:lnTo>
                  <a:lnTo>
                    <a:pt x="2114550" y="571500"/>
                  </a:lnTo>
                  <a:lnTo>
                    <a:pt x="2019300" y="609600"/>
                  </a:lnTo>
                  <a:lnTo>
                    <a:pt x="1943100" y="638175"/>
                  </a:lnTo>
                  <a:lnTo>
                    <a:pt x="1819275" y="657225"/>
                  </a:lnTo>
                  <a:lnTo>
                    <a:pt x="1685925" y="685800"/>
                  </a:lnTo>
                  <a:lnTo>
                    <a:pt x="1590675" y="676275"/>
                  </a:lnTo>
                  <a:lnTo>
                    <a:pt x="1552575" y="647700"/>
                  </a:lnTo>
                  <a:cubicBezTo>
                    <a:pt x="1522366" y="597352"/>
                    <a:pt x="1524000" y="618588"/>
                    <a:pt x="1524000" y="590550"/>
                  </a:cubicBezTo>
                  <a:lnTo>
                    <a:pt x="1552575" y="495300"/>
                  </a:lnTo>
                  <a:cubicBezTo>
                    <a:pt x="1611359" y="397327"/>
                    <a:pt x="1609725" y="437077"/>
                    <a:pt x="1609725" y="390525"/>
                  </a:cubicBezTo>
                  <a:lnTo>
                    <a:pt x="1619250" y="352425"/>
                  </a:lnTo>
                  <a:cubicBezTo>
                    <a:pt x="1609276" y="282607"/>
                    <a:pt x="1632176" y="285750"/>
                    <a:pt x="1600200" y="285750"/>
                  </a:cubicBezTo>
                  <a:cubicBezTo>
                    <a:pt x="1550330" y="235880"/>
                    <a:pt x="1575026" y="238125"/>
                    <a:pt x="1543050" y="238125"/>
                  </a:cubicBezTo>
                  <a:lnTo>
                    <a:pt x="1466850" y="228600"/>
                  </a:lnTo>
                  <a:lnTo>
                    <a:pt x="866775" y="314325"/>
                  </a:ln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555826" y="2880808"/>
              <a:ext cx="1724380" cy="2142534"/>
            </a:xfrm>
            <a:custGeom>
              <a:avLst/>
              <a:gdLst>
                <a:gd name="connsiteX0" fmla="*/ 787869 w 3283419"/>
                <a:gd name="connsiteY0" fmla="*/ 600075 h 3962400"/>
                <a:gd name="connsiteX1" fmla="*/ 473544 w 3283419"/>
                <a:gd name="connsiteY1" fmla="*/ 1524000 h 3962400"/>
                <a:gd name="connsiteX2" fmla="*/ 568794 w 3283419"/>
                <a:gd name="connsiteY2" fmla="*/ 1600200 h 3962400"/>
                <a:gd name="connsiteX3" fmla="*/ 683094 w 3283419"/>
                <a:gd name="connsiteY3" fmla="*/ 1581150 h 3962400"/>
                <a:gd name="connsiteX4" fmla="*/ 778344 w 3283419"/>
                <a:gd name="connsiteY4" fmla="*/ 1562100 h 3962400"/>
                <a:gd name="connsiteX5" fmla="*/ 921219 w 3283419"/>
                <a:gd name="connsiteY5" fmla="*/ 1552575 h 3962400"/>
                <a:gd name="connsiteX6" fmla="*/ 1025994 w 3283419"/>
                <a:gd name="connsiteY6" fmla="*/ 1552575 h 3962400"/>
                <a:gd name="connsiteX7" fmla="*/ 1035519 w 3283419"/>
                <a:gd name="connsiteY7" fmla="*/ 1600200 h 3962400"/>
                <a:gd name="connsiteX8" fmla="*/ 1006944 w 3283419"/>
                <a:gd name="connsiteY8" fmla="*/ 1685925 h 3962400"/>
                <a:gd name="connsiteX9" fmla="*/ 997419 w 3283419"/>
                <a:gd name="connsiteY9" fmla="*/ 1800225 h 3962400"/>
                <a:gd name="connsiteX10" fmla="*/ 968844 w 3283419"/>
                <a:gd name="connsiteY10" fmla="*/ 1866900 h 3962400"/>
                <a:gd name="connsiteX11" fmla="*/ 911694 w 3283419"/>
                <a:gd name="connsiteY11" fmla="*/ 1952625 h 3962400"/>
                <a:gd name="connsiteX12" fmla="*/ 835494 w 3283419"/>
                <a:gd name="connsiteY12" fmla="*/ 2047875 h 3962400"/>
                <a:gd name="connsiteX13" fmla="*/ 711669 w 3283419"/>
                <a:gd name="connsiteY13" fmla="*/ 2085975 h 3962400"/>
                <a:gd name="connsiteX14" fmla="*/ 597369 w 3283419"/>
                <a:gd name="connsiteY14" fmla="*/ 2085975 h 3962400"/>
                <a:gd name="connsiteX15" fmla="*/ 521169 w 3283419"/>
                <a:gd name="connsiteY15" fmla="*/ 2066925 h 3962400"/>
                <a:gd name="connsiteX16" fmla="*/ 397344 w 3283419"/>
                <a:gd name="connsiteY16" fmla="*/ 2028825 h 3962400"/>
                <a:gd name="connsiteX17" fmla="*/ 321144 w 3283419"/>
                <a:gd name="connsiteY17" fmla="*/ 2009775 h 3962400"/>
                <a:gd name="connsiteX18" fmla="*/ 35394 w 3283419"/>
                <a:gd name="connsiteY18" fmla="*/ 2933700 h 3962400"/>
                <a:gd name="connsiteX19" fmla="*/ 25869 w 3283419"/>
                <a:gd name="connsiteY19" fmla="*/ 3009900 h 3962400"/>
                <a:gd name="connsiteX20" fmla="*/ 92544 w 3283419"/>
                <a:gd name="connsiteY20" fmla="*/ 3048000 h 3962400"/>
                <a:gd name="connsiteX21" fmla="*/ 787869 w 3283419"/>
                <a:gd name="connsiteY21" fmla="*/ 3133725 h 3962400"/>
                <a:gd name="connsiteX22" fmla="*/ 683094 w 3283419"/>
                <a:gd name="connsiteY22" fmla="*/ 3400425 h 3962400"/>
                <a:gd name="connsiteX23" fmla="*/ 654519 w 3283419"/>
                <a:gd name="connsiteY23" fmla="*/ 3571875 h 3962400"/>
                <a:gd name="connsiteX24" fmla="*/ 711669 w 3283419"/>
                <a:gd name="connsiteY24" fmla="*/ 3695700 h 3962400"/>
                <a:gd name="connsiteX25" fmla="*/ 797394 w 3283419"/>
                <a:gd name="connsiteY25" fmla="*/ 3810000 h 3962400"/>
                <a:gd name="connsiteX26" fmla="*/ 911694 w 3283419"/>
                <a:gd name="connsiteY26" fmla="*/ 3886200 h 3962400"/>
                <a:gd name="connsiteX27" fmla="*/ 1073619 w 3283419"/>
                <a:gd name="connsiteY27" fmla="*/ 3933825 h 3962400"/>
                <a:gd name="connsiteX28" fmla="*/ 1245069 w 3283419"/>
                <a:gd name="connsiteY28" fmla="*/ 3962400 h 3962400"/>
                <a:gd name="connsiteX29" fmla="*/ 1397469 w 3283419"/>
                <a:gd name="connsiteY29" fmla="*/ 3933825 h 3962400"/>
                <a:gd name="connsiteX30" fmla="*/ 1540344 w 3283419"/>
                <a:gd name="connsiteY30" fmla="*/ 3810000 h 3962400"/>
                <a:gd name="connsiteX31" fmla="*/ 1616544 w 3283419"/>
                <a:gd name="connsiteY31" fmla="*/ 3686175 h 3962400"/>
                <a:gd name="connsiteX32" fmla="*/ 1645119 w 3283419"/>
                <a:gd name="connsiteY32" fmla="*/ 3562350 h 3962400"/>
                <a:gd name="connsiteX33" fmla="*/ 1654644 w 3283419"/>
                <a:gd name="connsiteY33" fmla="*/ 3419475 h 3962400"/>
                <a:gd name="connsiteX34" fmla="*/ 1654644 w 3283419"/>
                <a:gd name="connsiteY34" fmla="*/ 3209925 h 3962400"/>
                <a:gd name="connsiteX35" fmla="*/ 2626194 w 3283419"/>
                <a:gd name="connsiteY35" fmla="*/ 3390900 h 3962400"/>
                <a:gd name="connsiteX36" fmla="*/ 2892894 w 3283419"/>
                <a:gd name="connsiteY36" fmla="*/ 2247900 h 3962400"/>
                <a:gd name="connsiteX37" fmla="*/ 2892894 w 3283419"/>
                <a:gd name="connsiteY37" fmla="*/ 2200275 h 3962400"/>
                <a:gd name="connsiteX38" fmla="*/ 2797644 w 3283419"/>
                <a:gd name="connsiteY38" fmla="*/ 2162175 h 3962400"/>
                <a:gd name="connsiteX39" fmla="*/ 2750019 w 3283419"/>
                <a:gd name="connsiteY39" fmla="*/ 2181225 h 3962400"/>
                <a:gd name="connsiteX40" fmla="*/ 2511894 w 3283419"/>
                <a:gd name="connsiteY40" fmla="*/ 2209800 h 3962400"/>
                <a:gd name="connsiteX41" fmla="*/ 2311869 w 3283419"/>
                <a:gd name="connsiteY41" fmla="*/ 2219325 h 3962400"/>
                <a:gd name="connsiteX42" fmla="*/ 2216619 w 3283419"/>
                <a:gd name="connsiteY42" fmla="*/ 2209800 h 3962400"/>
                <a:gd name="connsiteX43" fmla="*/ 2197569 w 3283419"/>
                <a:gd name="connsiteY43" fmla="*/ 2085975 h 3962400"/>
                <a:gd name="connsiteX44" fmla="*/ 2226144 w 3283419"/>
                <a:gd name="connsiteY44" fmla="*/ 1905000 h 3962400"/>
                <a:gd name="connsiteX45" fmla="*/ 2321394 w 3283419"/>
                <a:gd name="connsiteY45" fmla="*/ 1733550 h 3962400"/>
                <a:gd name="connsiteX46" fmla="*/ 2464269 w 3283419"/>
                <a:gd name="connsiteY46" fmla="*/ 1628775 h 3962400"/>
                <a:gd name="connsiteX47" fmla="*/ 2616669 w 3283419"/>
                <a:gd name="connsiteY47" fmla="*/ 1600200 h 3962400"/>
                <a:gd name="connsiteX48" fmla="*/ 2721444 w 3283419"/>
                <a:gd name="connsiteY48" fmla="*/ 1609725 h 3962400"/>
                <a:gd name="connsiteX49" fmla="*/ 2854794 w 3283419"/>
                <a:gd name="connsiteY49" fmla="*/ 1628775 h 3962400"/>
                <a:gd name="connsiteX50" fmla="*/ 3026244 w 3283419"/>
                <a:gd name="connsiteY50" fmla="*/ 1676400 h 3962400"/>
                <a:gd name="connsiteX51" fmla="*/ 3283419 w 3283419"/>
                <a:gd name="connsiteY51" fmla="*/ 609600 h 3962400"/>
                <a:gd name="connsiteX52" fmla="*/ 3226269 w 3283419"/>
                <a:gd name="connsiteY52" fmla="*/ 571500 h 3962400"/>
                <a:gd name="connsiteX53" fmla="*/ 3169119 w 3283419"/>
                <a:gd name="connsiteY53" fmla="*/ 552450 h 3962400"/>
                <a:gd name="connsiteX54" fmla="*/ 3121494 w 3283419"/>
                <a:gd name="connsiteY54" fmla="*/ 552450 h 3962400"/>
                <a:gd name="connsiteX55" fmla="*/ 2292819 w 3283419"/>
                <a:gd name="connsiteY55" fmla="*/ 581025 h 3962400"/>
                <a:gd name="connsiteX56" fmla="*/ 2178519 w 3283419"/>
                <a:gd name="connsiteY56" fmla="*/ 590550 h 3962400"/>
                <a:gd name="connsiteX57" fmla="*/ 2254719 w 3283419"/>
                <a:gd name="connsiteY57" fmla="*/ 457200 h 3962400"/>
                <a:gd name="connsiteX58" fmla="*/ 2302344 w 3283419"/>
                <a:gd name="connsiteY58" fmla="*/ 390525 h 3962400"/>
                <a:gd name="connsiteX59" fmla="*/ 2349969 w 3283419"/>
                <a:gd name="connsiteY59" fmla="*/ 266700 h 3962400"/>
                <a:gd name="connsiteX60" fmla="*/ 2378544 w 3283419"/>
                <a:gd name="connsiteY60" fmla="*/ 161925 h 3962400"/>
                <a:gd name="connsiteX61" fmla="*/ 2292819 w 3283419"/>
                <a:gd name="connsiteY61" fmla="*/ 19050 h 3962400"/>
                <a:gd name="connsiteX62" fmla="*/ 2216619 w 3283419"/>
                <a:gd name="connsiteY62" fmla="*/ 9525 h 3962400"/>
                <a:gd name="connsiteX63" fmla="*/ 2130894 w 3283419"/>
                <a:gd name="connsiteY63" fmla="*/ 0 h 3962400"/>
                <a:gd name="connsiteX64" fmla="*/ 1988019 w 3283419"/>
                <a:gd name="connsiteY64" fmla="*/ 0 h 3962400"/>
                <a:gd name="connsiteX65" fmla="*/ 1873719 w 3283419"/>
                <a:gd name="connsiteY65" fmla="*/ 9525 h 3962400"/>
                <a:gd name="connsiteX66" fmla="*/ 1778469 w 3283419"/>
                <a:gd name="connsiteY66" fmla="*/ 57150 h 3962400"/>
                <a:gd name="connsiteX67" fmla="*/ 1645119 w 3283419"/>
                <a:gd name="connsiteY67" fmla="*/ 180975 h 3962400"/>
                <a:gd name="connsiteX68" fmla="*/ 1597494 w 3283419"/>
                <a:gd name="connsiteY68" fmla="*/ 352425 h 3962400"/>
                <a:gd name="connsiteX69" fmla="*/ 1578444 w 3283419"/>
                <a:gd name="connsiteY69" fmla="*/ 514350 h 3962400"/>
                <a:gd name="connsiteX70" fmla="*/ 1578444 w 3283419"/>
                <a:gd name="connsiteY70" fmla="*/ 628650 h 3962400"/>
                <a:gd name="connsiteX71" fmla="*/ 787869 w 3283419"/>
                <a:gd name="connsiteY71" fmla="*/ 600075 h 396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283419" h="3962400">
                  <a:moveTo>
                    <a:pt x="787869" y="600075"/>
                  </a:moveTo>
                  <a:lnTo>
                    <a:pt x="473544" y="1524000"/>
                  </a:lnTo>
                  <a:lnTo>
                    <a:pt x="568794" y="1600200"/>
                  </a:lnTo>
                  <a:lnTo>
                    <a:pt x="683094" y="1581150"/>
                  </a:lnTo>
                  <a:lnTo>
                    <a:pt x="778344" y="1562100"/>
                  </a:lnTo>
                  <a:lnTo>
                    <a:pt x="921219" y="1552575"/>
                  </a:lnTo>
                  <a:lnTo>
                    <a:pt x="1025994" y="1552575"/>
                  </a:lnTo>
                  <a:lnTo>
                    <a:pt x="1035519" y="1600200"/>
                  </a:lnTo>
                  <a:lnTo>
                    <a:pt x="1006944" y="1685925"/>
                  </a:lnTo>
                  <a:lnTo>
                    <a:pt x="997419" y="1800225"/>
                  </a:lnTo>
                  <a:lnTo>
                    <a:pt x="968844" y="1866900"/>
                  </a:lnTo>
                  <a:lnTo>
                    <a:pt x="911694" y="1952625"/>
                  </a:lnTo>
                  <a:lnTo>
                    <a:pt x="835494" y="2047875"/>
                  </a:lnTo>
                  <a:lnTo>
                    <a:pt x="711669" y="2085975"/>
                  </a:lnTo>
                  <a:lnTo>
                    <a:pt x="597369" y="2085975"/>
                  </a:lnTo>
                  <a:lnTo>
                    <a:pt x="521169" y="2066925"/>
                  </a:lnTo>
                  <a:lnTo>
                    <a:pt x="397344" y="2028825"/>
                  </a:lnTo>
                  <a:lnTo>
                    <a:pt x="321144" y="2009775"/>
                  </a:lnTo>
                  <a:lnTo>
                    <a:pt x="35394" y="2933700"/>
                  </a:lnTo>
                  <a:cubicBezTo>
                    <a:pt x="15110" y="3004692"/>
                    <a:pt x="0" y="2984031"/>
                    <a:pt x="25869" y="3009900"/>
                  </a:cubicBezTo>
                  <a:lnTo>
                    <a:pt x="92544" y="3048000"/>
                  </a:lnTo>
                  <a:lnTo>
                    <a:pt x="787869" y="3133725"/>
                  </a:lnTo>
                  <a:lnTo>
                    <a:pt x="683094" y="3400425"/>
                  </a:lnTo>
                  <a:lnTo>
                    <a:pt x="654519" y="3571875"/>
                  </a:lnTo>
                  <a:lnTo>
                    <a:pt x="711669" y="3695700"/>
                  </a:lnTo>
                  <a:lnTo>
                    <a:pt x="797394" y="3810000"/>
                  </a:lnTo>
                  <a:lnTo>
                    <a:pt x="911694" y="3886200"/>
                  </a:lnTo>
                  <a:lnTo>
                    <a:pt x="1073619" y="3933825"/>
                  </a:lnTo>
                  <a:lnTo>
                    <a:pt x="1245069" y="3962400"/>
                  </a:lnTo>
                  <a:cubicBezTo>
                    <a:pt x="1410121" y="3933273"/>
                    <a:pt x="1461803" y="3933825"/>
                    <a:pt x="1397469" y="3933825"/>
                  </a:cubicBezTo>
                  <a:lnTo>
                    <a:pt x="1540344" y="3810000"/>
                  </a:lnTo>
                  <a:lnTo>
                    <a:pt x="1616544" y="3686175"/>
                  </a:lnTo>
                  <a:lnTo>
                    <a:pt x="1645119" y="3562350"/>
                  </a:lnTo>
                  <a:cubicBezTo>
                    <a:pt x="1654870" y="3425833"/>
                    <a:pt x="1654644" y="3473563"/>
                    <a:pt x="1654644" y="3419475"/>
                  </a:cubicBezTo>
                  <a:lnTo>
                    <a:pt x="1654644" y="3209925"/>
                  </a:lnTo>
                  <a:lnTo>
                    <a:pt x="2626194" y="3390900"/>
                  </a:lnTo>
                  <a:lnTo>
                    <a:pt x="2892894" y="2247900"/>
                  </a:lnTo>
                  <a:lnTo>
                    <a:pt x="2892894" y="2200275"/>
                  </a:lnTo>
                  <a:lnTo>
                    <a:pt x="2797644" y="2162175"/>
                  </a:lnTo>
                  <a:lnTo>
                    <a:pt x="2750019" y="2181225"/>
                  </a:lnTo>
                  <a:lnTo>
                    <a:pt x="2511894" y="2209800"/>
                  </a:lnTo>
                  <a:cubicBezTo>
                    <a:pt x="2324578" y="2219659"/>
                    <a:pt x="2391327" y="2219325"/>
                    <a:pt x="2311869" y="2219325"/>
                  </a:cubicBezTo>
                  <a:lnTo>
                    <a:pt x="2216619" y="2209800"/>
                  </a:lnTo>
                  <a:cubicBezTo>
                    <a:pt x="2196433" y="2098777"/>
                    <a:pt x="2197569" y="2140523"/>
                    <a:pt x="2197569" y="2085975"/>
                  </a:cubicBezTo>
                  <a:lnTo>
                    <a:pt x="2226144" y="1905000"/>
                  </a:lnTo>
                  <a:lnTo>
                    <a:pt x="2321394" y="1733550"/>
                  </a:lnTo>
                  <a:lnTo>
                    <a:pt x="2464269" y="1628775"/>
                  </a:lnTo>
                  <a:lnTo>
                    <a:pt x="2616669" y="1600200"/>
                  </a:lnTo>
                  <a:lnTo>
                    <a:pt x="2721444" y="1609725"/>
                  </a:lnTo>
                  <a:lnTo>
                    <a:pt x="2854794" y="1628775"/>
                  </a:lnTo>
                  <a:lnTo>
                    <a:pt x="3026244" y="1676400"/>
                  </a:lnTo>
                  <a:lnTo>
                    <a:pt x="3283419" y="609600"/>
                  </a:lnTo>
                  <a:lnTo>
                    <a:pt x="3226269" y="571500"/>
                  </a:lnTo>
                  <a:lnTo>
                    <a:pt x="3169119" y="552450"/>
                  </a:lnTo>
                  <a:lnTo>
                    <a:pt x="3121494" y="552450"/>
                  </a:lnTo>
                  <a:lnTo>
                    <a:pt x="2292819" y="581025"/>
                  </a:lnTo>
                  <a:lnTo>
                    <a:pt x="2178519" y="590550"/>
                  </a:lnTo>
                  <a:lnTo>
                    <a:pt x="2254719" y="457200"/>
                  </a:lnTo>
                  <a:lnTo>
                    <a:pt x="2302344" y="390525"/>
                  </a:lnTo>
                  <a:lnTo>
                    <a:pt x="2349969" y="266700"/>
                  </a:lnTo>
                  <a:lnTo>
                    <a:pt x="2378544" y="161925"/>
                  </a:lnTo>
                  <a:cubicBezTo>
                    <a:pt x="2300850" y="16249"/>
                    <a:pt x="2356319" y="19050"/>
                    <a:pt x="2292819" y="19050"/>
                  </a:cubicBezTo>
                  <a:lnTo>
                    <a:pt x="2216619" y="9525"/>
                  </a:lnTo>
                  <a:lnTo>
                    <a:pt x="2130894" y="0"/>
                  </a:lnTo>
                  <a:lnTo>
                    <a:pt x="1988019" y="0"/>
                  </a:lnTo>
                  <a:cubicBezTo>
                    <a:pt x="1880082" y="9812"/>
                    <a:pt x="1918313" y="9525"/>
                    <a:pt x="1873719" y="9525"/>
                  </a:cubicBezTo>
                  <a:cubicBezTo>
                    <a:pt x="1775521" y="48804"/>
                    <a:pt x="1778469" y="13429"/>
                    <a:pt x="1778469" y="57150"/>
                  </a:cubicBezTo>
                  <a:lnTo>
                    <a:pt x="1645119" y="180975"/>
                  </a:lnTo>
                  <a:lnTo>
                    <a:pt x="1597494" y="352425"/>
                  </a:lnTo>
                  <a:cubicBezTo>
                    <a:pt x="1578050" y="507975"/>
                    <a:pt x="1578444" y="453630"/>
                    <a:pt x="1578444" y="514350"/>
                  </a:cubicBezTo>
                  <a:lnTo>
                    <a:pt x="1578444" y="628650"/>
                  </a:lnTo>
                  <a:lnTo>
                    <a:pt x="787869" y="600075"/>
                  </a:ln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96284" y="153088"/>
            <a:ext cx="6811424" cy="584775"/>
            <a:chOff x="-96284" y="153088"/>
            <a:chExt cx="6357982" cy="584775"/>
          </a:xfrm>
        </p:grpSpPr>
        <p:sp>
          <p:nvSpPr>
            <p:cNvPr id="9" name="矩形 8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6185E-6 L 0.01111 -0.06012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0" grpId="0" animBg="1"/>
      <p:bldP spid="11" grpId="0" animBg="1"/>
      <p:bldP spid="1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576190" cy="1851025"/>
            <a:chOff x="1173558" y="642918"/>
            <a:chExt cx="357619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98776" y="1064276"/>
              <a:ext cx="355097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593330" cy="1851025"/>
            <a:chOff x="3143240" y="2696169"/>
            <a:chExt cx="359333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185598" y="3071810"/>
              <a:ext cx="355097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07614"/>
            <a:ext cx="3384550" cy="1851025"/>
            <a:chOff x="5159546" y="4707614"/>
            <a:chExt cx="3384550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225216" y="5112930"/>
              <a:ext cx="265329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8578264" y="5643578"/>
            <a:ext cx="720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06"/>
          <p:cNvSpPr>
            <a:spLocks noChangeShapeType="1"/>
          </p:cNvSpPr>
          <p:nvPr/>
        </p:nvSpPr>
        <p:spPr bwMode="auto">
          <a:xfrm>
            <a:off x="-32" y="5643578"/>
            <a:ext cx="1080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070036" y="4413516"/>
            <a:ext cx="823311" cy="1236405"/>
          </a:xfrm>
          <a:custGeom>
            <a:avLst/>
            <a:gdLst>
              <a:gd name="T0" fmla="*/ 2193 w 2200"/>
              <a:gd name="T1" fmla="*/ 3101 h 3306"/>
              <a:gd name="T2" fmla="*/ 2193 w 2200"/>
              <a:gd name="T3" fmla="*/ 2436 h 3306"/>
              <a:gd name="T4" fmla="*/ 2192 w 2200"/>
              <a:gd name="T5" fmla="*/ 2347 h 3306"/>
              <a:gd name="T6" fmla="*/ 2172 w 2200"/>
              <a:gd name="T7" fmla="*/ 2234 h 3306"/>
              <a:gd name="T8" fmla="*/ 2024 w 2200"/>
              <a:gd name="T9" fmla="*/ 2213 h 3306"/>
              <a:gd name="T10" fmla="*/ 1913 w 2200"/>
              <a:gd name="T11" fmla="*/ 2213 h 3306"/>
              <a:gd name="T12" fmla="*/ 1200 w 2200"/>
              <a:gd name="T13" fmla="*/ 2213 h 3306"/>
              <a:gd name="T14" fmla="*/ 1110 w 2200"/>
              <a:gd name="T15" fmla="*/ 2213 h 3306"/>
              <a:gd name="T16" fmla="*/ 1107 w 2200"/>
              <a:gd name="T17" fmla="*/ 1832 h 3306"/>
              <a:gd name="T18" fmla="*/ 1107 w 2200"/>
              <a:gd name="T19" fmla="*/ 1763 h 3306"/>
              <a:gd name="T20" fmla="*/ 1107 w 2200"/>
              <a:gd name="T21" fmla="*/ 1238 h 3306"/>
              <a:gd name="T22" fmla="*/ 1107 w 2200"/>
              <a:gd name="T23" fmla="*/ 1126 h 3306"/>
              <a:gd name="T24" fmla="*/ 1107 w 2200"/>
              <a:gd name="T25" fmla="*/ 937 h 3306"/>
              <a:gd name="T26" fmla="*/ 1106 w 2200"/>
              <a:gd name="T27" fmla="*/ 908 h 3306"/>
              <a:gd name="T28" fmla="*/ 1106 w 2200"/>
              <a:gd name="T29" fmla="*/ 462 h 3306"/>
              <a:gd name="T30" fmla="*/ 1107 w 2200"/>
              <a:gd name="T31" fmla="*/ 431 h 3306"/>
              <a:gd name="T32" fmla="*/ 1107 w 2200"/>
              <a:gd name="T33" fmla="*/ 260 h 3306"/>
              <a:gd name="T34" fmla="*/ 1106 w 2200"/>
              <a:gd name="T35" fmla="*/ 231 h 3306"/>
              <a:gd name="T36" fmla="*/ 1105 w 2200"/>
              <a:gd name="T37" fmla="*/ 198 h 3306"/>
              <a:gd name="T38" fmla="*/ 1107 w 2200"/>
              <a:gd name="T39" fmla="*/ 103 h 3306"/>
              <a:gd name="T40" fmla="*/ 1088 w 2200"/>
              <a:gd name="T41" fmla="*/ 70 h 3306"/>
              <a:gd name="T42" fmla="*/ 764 w 2200"/>
              <a:gd name="T43" fmla="*/ 45 h 3306"/>
              <a:gd name="T44" fmla="*/ 732 w 2200"/>
              <a:gd name="T45" fmla="*/ 45 h 3306"/>
              <a:gd name="T46" fmla="*/ 673 w 2200"/>
              <a:gd name="T47" fmla="*/ 43 h 3306"/>
              <a:gd name="T48" fmla="*/ 261 w 2200"/>
              <a:gd name="T49" fmla="*/ 45 h 3306"/>
              <a:gd name="T50" fmla="*/ 211 w 2200"/>
              <a:gd name="T51" fmla="*/ 45 h 3306"/>
              <a:gd name="T52" fmla="*/ 24 w 2200"/>
              <a:gd name="T53" fmla="*/ 45 h 3306"/>
              <a:gd name="T54" fmla="*/ 24 w 2200"/>
              <a:gd name="T55" fmla="*/ 68 h 3306"/>
              <a:gd name="T56" fmla="*/ 24 w 2200"/>
              <a:gd name="T57" fmla="*/ 96 h 3306"/>
              <a:gd name="T58" fmla="*/ 20 w 2200"/>
              <a:gd name="T59" fmla="*/ 141 h 3306"/>
              <a:gd name="T60" fmla="*/ 17 w 2200"/>
              <a:gd name="T61" fmla="*/ 187 h 3306"/>
              <a:gd name="T62" fmla="*/ 20 w 2200"/>
              <a:gd name="T63" fmla="*/ 596 h 3306"/>
              <a:gd name="T64" fmla="*/ 23 w 2200"/>
              <a:gd name="T65" fmla="*/ 642 h 3306"/>
              <a:gd name="T66" fmla="*/ 24 w 2200"/>
              <a:gd name="T67" fmla="*/ 1066 h 3306"/>
              <a:gd name="T68" fmla="*/ 24 w 2200"/>
              <a:gd name="T69" fmla="*/ 1115 h 3306"/>
              <a:gd name="T70" fmla="*/ 24 w 2200"/>
              <a:gd name="T71" fmla="*/ 1126 h 3306"/>
              <a:gd name="T72" fmla="*/ 24 w 2200"/>
              <a:gd name="T73" fmla="*/ 1238 h 3306"/>
              <a:gd name="T74" fmla="*/ 24 w 2200"/>
              <a:gd name="T75" fmla="*/ 2213 h 3306"/>
              <a:gd name="T76" fmla="*/ 24 w 2200"/>
              <a:gd name="T77" fmla="*/ 2258 h 3306"/>
              <a:gd name="T78" fmla="*/ 24 w 2200"/>
              <a:gd name="T79" fmla="*/ 3127 h 3306"/>
              <a:gd name="T80" fmla="*/ 24 w 2200"/>
              <a:gd name="T81" fmla="*/ 3174 h 3306"/>
              <a:gd name="T82" fmla="*/ 41 w 2200"/>
              <a:gd name="T83" fmla="*/ 3278 h 3306"/>
              <a:gd name="T84" fmla="*/ 236 w 2200"/>
              <a:gd name="T85" fmla="*/ 3296 h 3306"/>
              <a:gd name="T86" fmla="*/ 265 w 2200"/>
              <a:gd name="T87" fmla="*/ 3296 h 3306"/>
              <a:gd name="T88" fmla="*/ 1110 w 2200"/>
              <a:gd name="T89" fmla="*/ 3296 h 3306"/>
              <a:gd name="T90" fmla="*/ 1200 w 2200"/>
              <a:gd name="T91" fmla="*/ 3296 h 3306"/>
              <a:gd name="T92" fmla="*/ 1998 w 2200"/>
              <a:gd name="T93" fmla="*/ 3296 h 3306"/>
              <a:gd name="T94" fmla="*/ 2024 w 2200"/>
              <a:gd name="T95" fmla="*/ 3296 h 3306"/>
              <a:gd name="T96" fmla="*/ 2187 w 2200"/>
              <a:gd name="T97" fmla="*/ 3293 h 3306"/>
              <a:gd name="T98" fmla="*/ 2187 w 2200"/>
              <a:gd name="T99" fmla="*/ 3272 h 3306"/>
              <a:gd name="T100" fmla="*/ 2193 w 2200"/>
              <a:gd name="T101" fmla="*/ 3127 h 3306"/>
              <a:gd name="T102" fmla="*/ 2193 w 2200"/>
              <a:gd name="T103" fmla="*/ 3101 h 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00" h="3306">
                <a:moveTo>
                  <a:pt x="2193" y="3101"/>
                </a:moveTo>
                <a:cubicBezTo>
                  <a:pt x="2193" y="2914"/>
                  <a:pt x="2193" y="2631"/>
                  <a:pt x="2193" y="2436"/>
                </a:cubicBezTo>
                <a:cubicBezTo>
                  <a:pt x="2193" y="2403"/>
                  <a:pt x="2193" y="2373"/>
                  <a:pt x="2192" y="2347"/>
                </a:cubicBezTo>
                <a:cubicBezTo>
                  <a:pt x="2184" y="2306"/>
                  <a:pt x="2200" y="2250"/>
                  <a:pt x="2172" y="2234"/>
                </a:cubicBezTo>
                <a:cubicBezTo>
                  <a:pt x="2132" y="2210"/>
                  <a:pt x="2076" y="2214"/>
                  <a:pt x="2024" y="2213"/>
                </a:cubicBezTo>
                <a:cubicBezTo>
                  <a:pt x="1990" y="2213"/>
                  <a:pt x="1953" y="2213"/>
                  <a:pt x="1913" y="2213"/>
                </a:cubicBezTo>
                <a:cubicBezTo>
                  <a:pt x="1677" y="2213"/>
                  <a:pt x="1354" y="2213"/>
                  <a:pt x="1200" y="2213"/>
                </a:cubicBezTo>
                <a:cubicBezTo>
                  <a:pt x="1200" y="2213"/>
                  <a:pt x="1166" y="2213"/>
                  <a:pt x="1110" y="2213"/>
                </a:cubicBezTo>
                <a:cubicBezTo>
                  <a:pt x="1127" y="2085"/>
                  <a:pt x="1123" y="1959"/>
                  <a:pt x="1107" y="1832"/>
                </a:cubicBezTo>
                <a:cubicBezTo>
                  <a:pt x="1107" y="1809"/>
                  <a:pt x="1107" y="1786"/>
                  <a:pt x="1107" y="1763"/>
                </a:cubicBezTo>
                <a:cubicBezTo>
                  <a:pt x="1107" y="1568"/>
                  <a:pt x="1107" y="1361"/>
                  <a:pt x="1107" y="1238"/>
                </a:cubicBezTo>
                <a:cubicBezTo>
                  <a:pt x="1107" y="1238"/>
                  <a:pt x="1107" y="1196"/>
                  <a:pt x="1107" y="1126"/>
                </a:cubicBezTo>
                <a:cubicBezTo>
                  <a:pt x="1107" y="1075"/>
                  <a:pt x="1107" y="1010"/>
                  <a:pt x="1107" y="937"/>
                </a:cubicBezTo>
                <a:cubicBezTo>
                  <a:pt x="1107" y="928"/>
                  <a:pt x="1106" y="918"/>
                  <a:pt x="1106" y="908"/>
                </a:cubicBezTo>
                <a:cubicBezTo>
                  <a:pt x="1084" y="758"/>
                  <a:pt x="1080" y="612"/>
                  <a:pt x="1106" y="462"/>
                </a:cubicBezTo>
                <a:cubicBezTo>
                  <a:pt x="1106" y="452"/>
                  <a:pt x="1107" y="441"/>
                  <a:pt x="1107" y="431"/>
                </a:cubicBezTo>
                <a:cubicBezTo>
                  <a:pt x="1107" y="370"/>
                  <a:pt x="1107" y="312"/>
                  <a:pt x="1107" y="260"/>
                </a:cubicBezTo>
                <a:cubicBezTo>
                  <a:pt x="1107" y="250"/>
                  <a:pt x="1107" y="241"/>
                  <a:pt x="1106" y="231"/>
                </a:cubicBezTo>
                <a:cubicBezTo>
                  <a:pt x="1105" y="221"/>
                  <a:pt x="1105" y="209"/>
                  <a:pt x="1105" y="198"/>
                </a:cubicBezTo>
                <a:cubicBezTo>
                  <a:pt x="1117" y="160"/>
                  <a:pt x="1116" y="129"/>
                  <a:pt x="1107" y="103"/>
                </a:cubicBezTo>
                <a:cubicBezTo>
                  <a:pt x="1103" y="91"/>
                  <a:pt x="1096" y="79"/>
                  <a:pt x="1088" y="70"/>
                </a:cubicBezTo>
                <a:cubicBezTo>
                  <a:pt x="992" y="0"/>
                  <a:pt x="868" y="53"/>
                  <a:pt x="764" y="45"/>
                </a:cubicBezTo>
                <a:cubicBezTo>
                  <a:pt x="754" y="45"/>
                  <a:pt x="743" y="45"/>
                  <a:pt x="732" y="45"/>
                </a:cubicBezTo>
                <a:cubicBezTo>
                  <a:pt x="713" y="45"/>
                  <a:pt x="693" y="44"/>
                  <a:pt x="673" y="43"/>
                </a:cubicBezTo>
                <a:cubicBezTo>
                  <a:pt x="536" y="13"/>
                  <a:pt x="400" y="35"/>
                  <a:pt x="261" y="45"/>
                </a:cubicBezTo>
                <a:cubicBezTo>
                  <a:pt x="243" y="45"/>
                  <a:pt x="227" y="45"/>
                  <a:pt x="211" y="45"/>
                </a:cubicBezTo>
                <a:cubicBezTo>
                  <a:pt x="99" y="45"/>
                  <a:pt x="24" y="45"/>
                  <a:pt x="24" y="45"/>
                </a:cubicBezTo>
                <a:cubicBezTo>
                  <a:pt x="24" y="45"/>
                  <a:pt x="24" y="53"/>
                  <a:pt x="24" y="68"/>
                </a:cubicBezTo>
                <a:cubicBezTo>
                  <a:pt x="24" y="76"/>
                  <a:pt x="24" y="85"/>
                  <a:pt x="24" y="96"/>
                </a:cubicBezTo>
                <a:cubicBezTo>
                  <a:pt x="23" y="111"/>
                  <a:pt x="21" y="126"/>
                  <a:pt x="20" y="141"/>
                </a:cubicBezTo>
                <a:cubicBezTo>
                  <a:pt x="19" y="156"/>
                  <a:pt x="17" y="172"/>
                  <a:pt x="17" y="187"/>
                </a:cubicBezTo>
                <a:cubicBezTo>
                  <a:pt x="28" y="321"/>
                  <a:pt x="20" y="458"/>
                  <a:pt x="20" y="596"/>
                </a:cubicBezTo>
                <a:cubicBezTo>
                  <a:pt x="21" y="611"/>
                  <a:pt x="23" y="626"/>
                  <a:pt x="23" y="642"/>
                </a:cubicBezTo>
                <a:cubicBezTo>
                  <a:pt x="0" y="784"/>
                  <a:pt x="8" y="925"/>
                  <a:pt x="24" y="1066"/>
                </a:cubicBezTo>
                <a:cubicBezTo>
                  <a:pt x="24" y="1083"/>
                  <a:pt x="24" y="1099"/>
                  <a:pt x="24" y="1115"/>
                </a:cubicBezTo>
                <a:cubicBezTo>
                  <a:pt x="24" y="1119"/>
                  <a:pt x="24" y="1123"/>
                  <a:pt x="24" y="1126"/>
                </a:cubicBezTo>
                <a:cubicBezTo>
                  <a:pt x="24" y="1196"/>
                  <a:pt x="24" y="1238"/>
                  <a:pt x="24" y="1238"/>
                </a:cubicBezTo>
                <a:cubicBezTo>
                  <a:pt x="24" y="2213"/>
                  <a:pt x="24" y="2213"/>
                  <a:pt x="24" y="2213"/>
                </a:cubicBezTo>
                <a:cubicBezTo>
                  <a:pt x="24" y="2258"/>
                  <a:pt x="24" y="2258"/>
                  <a:pt x="24" y="2258"/>
                </a:cubicBezTo>
                <a:cubicBezTo>
                  <a:pt x="24" y="2404"/>
                  <a:pt x="24" y="2872"/>
                  <a:pt x="24" y="3127"/>
                </a:cubicBezTo>
                <a:cubicBezTo>
                  <a:pt x="24" y="3144"/>
                  <a:pt x="24" y="3160"/>
                  <a:pt x="24" y="3174"/>
                </a:cubicBezTo>
                <a:cubicBezTo>
                  <a:pt x="28" y="3210"/>
                  <a:pt x="19" y="3266"/>
                  <a:pt x="41" y="3278"/>
                </a:cubicBezTo>
                <a:cubicBezTo>
                  <a:pt x="93" y="3306"/>
                  <a:pt x="171" y="3298"/>
                  <a:pt x="236" y="3296"/>
                </a:cubicBezTo>
                <a:cubicBezTo>
                  <a:pt x="245" y="3296"/>
                  <a:pt x="255" y="3296"/>
                  <a:pt x="265" y="3296"/>
                </a:cubicBezTo>
                <a:cubicBezTo>
                  <a:pt x="528" y="3296"/>
                  <a:pt x="932" y="3296"/>
                  <a:pt x="1110" y="3296"/>
                </a:cubicBezTo>
                <a:cubicBezTo>
                  <a:pt x="1166" y="3296"/>
                  <a:pt x="1200" y="3296"/>
                  <a:pt x="1200" y="3296"/>
                </a:cubicBezTo>
                <a:cubicBezTo>
                  <a:pt x="1373" y="3296"/>
                  <a:pt x="1762" y="3296"/>
                  <a:pt x="1998" y="3296"/>
                </a:cubicBezTo>
                <a:cubicBezTo>
                  <a:pt x="2007" y="3296"/>
                  <a:pt x="2016" y="3296"/>
                  <a:pt x="2024" y="3296"/>
                </a:cubicBezTo>
                <a:cubicBezTo>
                  <a:pt x="2080" y="3294"/>
                  <a:pt x="2132" y="3294"/>
                  <a:pt x="2187" y="3293"/>
                </a:cubicBezTo>
                <a:cubicBezTo>
                  <a:pt x="2187" y="3293"/>
                  <a:pt x="2187" y="3285"/>
                  <a:pt x="2187" y="3272"/>
                </a:cubicBezTo>
                <a:cubicBezTo>
                  <a:pt x="2192" y="3222"/>
                  <a:pt x="2192" y="3174"/>
                  <a:pt x="2193" y="3127"/>
                </a:cubicBezTo>
                <a:cubicBezTo>
                  <a:pt x="2193" y="3118"/>
                  <a:pt x="2193" y="3110"/>
                  <a:pt x="2193" y="3101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1072914" y="4021981"/>
            <a:ext cx="826189" cy="1211935"/>
          </a:xfrm>
          <a:custGeom>
            <a:avLst/>
            <a:gdLst>
              <a:gd name="T0" fmla="*/ 2189 w 2209"/>
              <a:gd name="T1" fmla="*/ 2830 h 3237"/>
              <a:gd name="T2" fmla="*/ 2189 w 2209"/>
              <a:gd name="T3" fmla="*/ 2763 h 3237"/>
              <a:gd name="T4" fmla="*/ 2189 w 2209"/>
              <a:gd name="T5" fmla="*/ 2154 h 3237"/>
              <a:gd name="T6" fmla="*/ 2189 w 2209"/>
              <a:gd name="T7" fmla="*/ 1881 h 3237"/>
              <a:gd name="T8" fmla="*/ 2188 w 2209"/>
              <a:gd name="T9" fmla="*/ 1854 h 3237"/>
              <a:gd name="T10" fmla="*/ 2188 w 2209"/>
              <a:gd name="T11" fmla="*/ 1450 h 3237"/>
              <a:gd name="T12" fmla="*/ 2189 w 2209"/>
              <a:gd name="T13" fmla="*/ 1422 h 3237"/>
              <a:gd name="T14" fmla="*/ 2189 w 2209"/>
              <a:gd name="T15" fmla="*/ 1266 h 3237"/>
              <a:gd name="T16" fmla="*/ 2188 w 2209"/>
              <a:gd name="T17" fmla="*/ 1240 h 3237"/>
              <a:gd name="T18" fmla="*/ 2186 w 2209"/>
              <a:gd name="T19" fmla="*/ 1210 h 3237"/>
              <a:gd name="T20" fmla="*/ 2189 w 2209"/>
              <a:gd name="T21" fmla="*/ 1124 h 3237"/>
              <a:gd name="T22" fmla="*/ 2169 w 2209"/>
              <a:gd name="T23" fmla="*/ 1094 h 3237"/>
              <a:gd name="T24" fmla="*/ 2152 w 2209"/>
              <a:gd name="T25" fmla="*/ 1084 h 3237"/>
              <a:gd name="T26" fmla="*/ 2177 w 2209"/>
              <a:gd name="T27" fmla="*/ 1084 h 3237"/>
              <a:gd name="T28" fmla="*/ 2178 w 2209"/>
              <a:gd name="T29" fmla="*/ 1062 h 3237"/>
              <a:gd name="T30" fmla="*/ 2178 w 2209"/>
              <a:gd name="T31" fmla="*/ 676 h 3237"/>
              <a:gd name="T32" fmla="*/ 2177 w 2209"/>
              <a:gd name="T33" fmla="*/ 609 h 3237"/>
              <a:gd name="T34" fmla="*/ 2177 w 2209"/>
              <a:gd name="T35" fmla="*/ 0 h 3237"/>
              <a:gd name="T36" fmla="*/ 1094 w 2209"/>
              <a:gd name="T37" fmla="*/ 0 h 3237"/>
              <a:gd name="T38" fmla="*/ 1084 w 2209"/>
              <a:gd name="T39" fmla="*/ 0 h 3237"/>
              <a:gd name="T40" fmla="*/ 0 w 2209"/>
              <a:gd name="T41" fmla="*/ 0 h 3237"/>
              <a:gd name="T42" fmla="*/ 0 w 2209"/>
              <a:gd name="T43" fmla="*/ 1084 h 3237"/>
              <a:gd name="T44" fmla="*/ 223 w 2209"/>
              <a:gd name="T45" fmla="*/ 1084 h 3237"/>
              <a:gd name="T46" fmla="*/ 252 w 2209"/>
              <a:gd name="T47" fmla="*/ 1083 h 3237"/>
              <a:gd name="T48" fmla="*/ 643 w 2209"/>
              <a:gd name="T49" fmla="*/ 1083 h 3237"/>
              <a:gd name="T50" fmla="*/ 676 w 2209"/>
              <a:gd name="T51" fmla="*/ 1084 h 3237"/>
              <a:gd name="T52" fmla="*/ 1084 w 2209"/>
              <a:gd name="T53" fmla="*/ 1084 h 3237"/>
              <a:gd name="T54" fmla="*/ 1094 w 2209"/>
              <a:gd name="T55" fmla="*/ 1084 h 3237"/>
              <a:gd name="T56" fmla="*/ 1105 w 2209"/>
              <a:gd name="T57" fmla="*/ 1084 h 3237"/>
              <a:gd name="T58" fmla="*/ 1105 w 2209"/>
              <a:gd name="T59" fmla="*/ 1092 h 3237"/>
              <a:gd name="T60" fmla="*/ 1105 w 2209"/>
              <a:gd name="T61" fmla="*/ 1117 h 3237"/>
              <a:gd name="T62" fmla="*/ 1102 w 2209"/>
              <a:gd name="T63" fmla="*/ 1159 h 3237"/>
              <a:gd name="T64" fmla="*/ 1098 w 2209"/>
              <a:gd name="T65" fmla="*/ 1200 h 3237"/>
              <a:gd name="T66" fmla="*/ 1102 w 2209"/>
              <a:gd name="T67" fmla="*/ 1571 h 3237"/>
              <a:gd name="T68" fmla="*/ 1105 w 2209"/>
              <a:gd name="T69" fmla="*/ 1613 h 3237"/>
              <a:gd name="T70" fmla="*/ 1105 w 2209"/>
              <a:gd name="T71" fmla="*/ 1997 h 3237"/>
              <a:gd name="T72" fmla="*/ 1105 w 2209"/>
              <a:gd name="T73" fmla="*/ 2042 h 3237"/>
              <a:gd name="T74" fmla="*/ 1105 w 2209"/>
              <a:gd name="T75" fmla="*/ 2154 h 3237"/>
              <a:gd name="T76" fmla="*/ 1105 w 2209"/>
              <a:gd name="T77" fmla="*/ 3237 h 3237"/>
              <a:gd name="T78" fmla="*/ 1328 w 2209"/>
              <a:gd name="T79" fmla="*/ 3237 h 3237"/>
              <a:gd name="T80" fmla="*/ 1357 w 2209"/>
              <a:gd name="T81" fmla="*/ 3237 h 3237"/>
              <a:gd name="T82" fmla="*/ 1748 w 2209"/>
              <a:gd name="T83" fmla="*/ 3237 h 3237"/>
              <a:gd name="T84" fmla="*/ 1781 w 2209"/>
              <a:gd name="T85" fmla="*/ 3237 h 3237"/>
              <a:gd name="T86" fmla="*/ 2189 w 2209"/>
              <a:gd name="T87" fmla="*/ 3237 h 3237"/>
              <a:gd name="T88" fmla="*/ 2189 w 2209"/>
              <a:gd name="T89" fmla="*/ 3216 h 3237"/>
              <a:gd name="T90" fmla="*/ 2189 w 2209"/>
              <a:gd name="T91" fmla="*/ 2830 h 3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09" h="3237">
                <a:moveTo>
                  <a:pt x="2189" y="2830"/>
                </a:moveTo>
                <a:cubicBezTo>
                  <a:pt x="2189" y="2808"/>
                  <a:pt x="2189" y="2786"/>
                  <a:pt x="2189" y="2763"/>
                </a:cubicBezTo>
                <a:cubicBezTo>
                  <a:pt x="2189" y="2472"/>
                  <a:pt x="2189" y="2154"/>
                  <a:pt x="2189" y="2154"/>
                </a:cubicBezTo>
                <a:cubicBezTo>
                  <a:pt x="2189" y="2154"/>
                  <a:pt x="2189" y="2037"/>
                  <a:pt x="2189" y="1881"/>
                </a:cubicBezTo>
                <a:cubicBezTo>
                  <a:pt x="2188" y="1872"/>
                  <a:pt x="2188" y="1863"/>
                  <a:pt x="2188" y="1854"/>
                </a:cubicBezTo>
                <a:cubicBezTo>
                  <a:pt x="2165" y="1718"/>
                  <a:pt x="2161" y="1586"/>
                  <a:pt x="2188" y="1450"/>
                </a:cubicBezTo>
                <a:cubicBezTo>
                  <a:pt x="2188" y="1440"/>
                  <a:pt x="2188" y="1431"/>
                  <a:pt x="2189" y="1422"/>
                </a:cubicBezTo>
                <a:cubicBezTo>
                  <a:pt x="2189" y="1366"/>
                  <a:pt x="2189" y="1313"/>
                  <a:pt x="2189" y="1266"/>
                </a:cubicBezTo>
                <a:cubicBezTo>
                  <a:pt x="2188" y="1257"/>
                  <a:pt x="2188" y="1249"/>
                  <a:pt x="2188" y="1240"/>
                </a:cubicBezTo>
                <a:cubicBezTo>
                  <a:pt x="2187" y="1230"/>
                  <a:pt x="2186" y="1220"/>
                  <a:pt x="2186" y="1210"/>
                </a:cubicBezTo>
                <a:cubicBezTo>
                  <a:pt x="2198" y="1176"/>
                  <a:pt x="2198" y="1147"/>
                  <a:pt x="2189" y="1124"/>
                </a:cubicBezTo>
                <a:cubicBezTo>
                  <a:pt x="2184" y="1113"/>
                  <a:pt x="2177" y="1102"/>
                  <a:pt x="2169" y="1094"/>
                </a:cubicBezTo>
                <a:cubicBezTo>
                  <a:pt x="2164" y="1090"/>
                  <a:pt x="2158" y="1086"/>
                  <a:pt x="2152" y="1084"/>
                </a:cubicBezTo>
                <a:cubicBezTo>
                  <a:pt x="2168" y="1084"/>
                  <a:pt x="2177" y="1084"/>
                  <a:pt x="2177" y="1084"/>
                </a:cubicBezTo>
                <a:cubicBezTo>
                  <a:pt x="2177" y="1084"/>
                  <a:pt x="2177" y="1076"/>
                  <a:pt x="2178" y="1062"/>
                </a:cubicBezTo>
                <a:cubicBezTo>
                  <a:pt x="2198" y="932"/>
                  <a:pt x="2194" y="804"/>
                  <a:pt x="2178" y="676"/>
                </a:cubicBezTo>
                <a:cubicBezTo>
                  <a:pt x="2177" y="654"/>
                  <a:pt x="2177" y="632"/>
                  <a:pt x="2177" y="609"/>
                </a:cubicBezTo>
                <a:cubicBezTo>
                  <a:pt x="2177" y="318"/>
                  <a:pt x="2177" y="0"/>
                  <a:pt x="2177" y="0"/>
                </a:cubicBezTo>
                <a:cubicBezTo>
                  <a:pt x="1094" y="0"/>
                  <a:pt x="1094" y="0"/>
                  <a:pt x="1094" y="0"/>
                </a:cubicBezTo>
                <a:cubicBezTo>
                  <a:pt x="1084" y="0"/>
                  <a:pt x="1084" y="0"/>
                  <a:pt x="108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84"/>
                  <a:pt x="0" y="1084"/>
                  <a:pt x="0" y="1084"/>
                </a:cubicBezTo>
                <a:cubicBezTo>
                  <a:pt x="0" y="1084"/>
                  <a:pt x="93" y="1084"/>
                  <a:pt x="223" y="1084"/>
                </a:cubicBezTo>
                <a:cubicBezTo>
                  <a:pt x="232" y="1084"/>
                  <a:pt x="242" y="1084"/>
                  <a:pt x="252" y="1083"/>
                </a:cubicBezTo>
                <a:cubicBezTo>
                  <a:pt x="384" y="1068"/>
                  <a:pt x="512" y="1056"/>
                  <a:pt x="643" y="1083"/>
                </a:cubicBezTo>
                <a:cubicBezTo>
                  <a:pt x="654" y="1083"/>
                  <a:pt x="665" y="1084"/>
                  <a:pt x="676" y="1084"/>
                </a:cubicBezTo>
                <a:cubicBezTo>
                  <a:pt x="896" y="1084"/>
                  <a:pt x="1084" y="1084"/>
                  <a:pt x="1084" y="1084"/>
                </a:cubicBezTo>
                <a:cubicBezTo>
                  <a:pt x="1094" y="1084"/>
                  <a:pt x="1094" y="1084"/>
                  <a:pt x="1094" y="1084"/>
                </a:cubicBezTo>
                <a:cubicBezTo>
                  <a:pt x="1094" y="1084"/>
                  <a:pt x="1098" y="1084"/>
                  <a:pt x="1105" y="1084"/>
                </a:cubicBezTo>
                <a:cubicBezTo>
                  <a:pt x="1105" y="1086"/>
                  <a:pt x="1105" y="1089"/>
                  <a:pt x="1105" y="1092"/>
                </a:cubicBezTo>
                <a:cubicBezTo>
                  <a:pt x="1105" y="1099"/>
                  <a:pt x="1105" y="1108"/>
                  <a:pt x="1105" y="1117"/>
                </a:cubicBezTo>
                <a:cubicBezTo>
                  <a:pt x="1104" y="1131"/>
                  <a:pt x="1103" y="1145"/>
                  <a:pt x="1102" y="1159"/>
                </a:cubicBezTo>
                <a:cubicBezTo>
                  <a:pt x="1100" y="1172"/>
                  <a:pt x="1099" y="1186"/>
                  <a:pt x="1098" y="1200"/>
                </a:cubicBezTo>
                <a:cubicBezTo>
                  <a:pt x="1109" y="1322"/>
                  <a:pt x="1101" y="1446"/>
                  <a:pt x="1102" y="1571"/>
                </a:cubicBezTo>
                <a:cubicBezTo>
                  <a:pt x="1103" y="1585"/>
                  <a:pt x="1104" y="1599"/>
                  <a:pt x="1105" y="1613"/>
                </a:cubicBezTo>
                <a:cubicBezTo>
                  <a:pt x="1081" y="1742"/>
                  <a:pt x="1089" y="1870"/>
                  <a:pt x="1105" y="1997"/>
                </a:cubicBezTo>
                <a:cubicBezTo>
                  <a:pt x="1105" y="2013"/>
                  <a:pt x="1105" y="2028"/>
                  <a:pt x="1105" y="2042"/>
                </a:cubicBezTo>
                <a:cubicBezTo>
                  <a:pt x="1105" y="2111"/>
                  <a:pt x="1105" y="2154"/>
                  <a:pt x="1105" y="2154"/>
                </a:cubicBezTo>
                <a:cubicBezTo>
                  <a:pt x="1105" y="3237"/>
                  <a:pt x="1105" y="3237"/>
                  <a:pt x="1105" y="3237"/>
                </a:cubicBezTo>
                <a:cubicBezTo>
                  <a:pt x="1105" y="3237"/>
                  <a:pt x="1197" y="3237"/>
                  <a:pt x="1328" y="3237"/>
                </a:cubicBezTo>
                <a:cubicBezTo>
                  <a:pt x="1337" y="3237"/>
                  <a:pt x="1347" y="3237"/>
                  <a:pt x="1357" y="3237"/>
                </a:cubicBezTo>
                <a:cubicBezTo>
                  <a:pt x="1489" y="3222"/>
                  <a:pt x="1617" y="3210"/>
                  <a:pt x="1748" y="3237"/>
                </a:cubicBezTo>
                <a:cubicBezTo>
                  <a:pt x="1759" y="3237"/>
                  <a:pt x="1770" y="3237"/>
                  <a:pt x="1781" y="3237"/>
                </a:cubicBezTo>
                <a:cubicBezTo>
                  <a:pt x="2000" y="3237"/>
                  <a:pt x="2189" y="3237"/>
                  <a:pt x="2189" y="3237"/>
                </a:cubicBezTo>
                <a:cubicBezTo>
                  <a:pt x="2189" y="3237"/>
                  <a:pt x="2189" y="3230"/>
                  <a:pt x="2189" y="3216"/>
                </a:cubicBezTo>
                <a:cubicBezTo>
                  <a:pt x="2209" y="3086"/>
                  <a:pt x="2205" y="2958"/>
                  <a:pt x="2189" y="2830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1899396" y="2595056"/>
            <a:ext cx="825280" cy="1218478"/>
          </a:xfrm>
          <a:custGeom>
            <a:avLst/>
            <a:gdLst>
              <a:gd name="T0" fmla="*/ 2189 w 2209"/>
              <a:gd name="T1" fmla="*/ 2829 h 3237"/>
              <a:gd name="T2" fmla="*/ 2188 w 2209"/>
              <a:gd name="T3" fmla="*/ 2763 h 3237"/>
              <a:gd name="T4" fmla="*/ 2188 w 2209"/>
              <a:gd name="T5" fmla="*/ 2154 h 3237"/>
              <a:gd name="T6" fmla="*/ 2188 w 2209"/>
              <a:gd name="T7" fmla="*/ 1880 h 3237"/>
              <a:gd name="T8" fmla="*/ 2187 w 2209"/>
              <a:gd name="T9" fmla="*/ 1854 h 3237"/>
              <a:gd name="T10" fmla="*/ 2187 w 2209"/>
              <a:gd name="T11" fmla="*/ 1449 h 3237"/>
              <a:gd name="T12" fmla="*/ 2188 w 2209"/>
              <a:gd name="T13" fmla="*/ 1421 h 3237"/>
              <a:gd name="T14" fmla="*/ 2188 w 2209"/>
              <a:gd name="T15" fmla="*/ 1266 h 3237"/>
              <a:gd name="T16" fmla="*/ 2188 w 2209"/>
              <a:gd name="T17" fmla="*/ 1240 h 3237"/>
              <a:gd name="T18" fmla="*/ 2186 w 2209"/>
              <a:gd name="T19" fmla="*/ 1209 h 3237"/>
              <a:gd name="T20" fmla="*/ 2188 w 2209"/>
              <a:gd name="T21" fmla="*/ 1124 h 3237"/>
              <a:gd name="T22" fmla="*/ 2169 w 2209"/>
              <a:gd name="T23" fmla="*/ 1093 h 3237"/>
              <a:gd name="T24" fmla="*/ 2152 w 2209"/>
              <a:gd name="T25" fmla="*/ 1083 h 3237"/>
              <a:gd name="T26" fmla="*/ 2177 w 2209"/>
              <a:gd name="T27" fmla="*/ 1083 h 3237"/>
              <a:gd name="T28" fmla="*/ 2177 w 2209"/>
              <a:gd name="T29" fmla="*/ 1062 h 3237"/>
              <a:gd name="T30" fmla="*/ 2177 w 2209"/>
              <a:gd name="T31" fmla="*/ 676 h 3237"/>
              <a:gd name="T32" fmla="*/ 2177 w 2209"/>
              <a:gd name="T33" fmla="*/ 609 h 3237"/>
              <a:gd name="T34" fmla="*/ 2177 w 2209"/>
              <a:gd name="T35" fmla="*/ 0 h 3237"/>
              <a:gd name="T36" fmla="*/ 1094 w 2209"/>
              <a:gd name="T37" fmla="*/ 0 h 3237"/>
              <a:gd name="T38" fmla="*/ 1083 w 2209"/>
              <a:gd name="T39" fmla="*/ 0 h 3237"/>
              <a:gd name="T40" fmla="*/ 0 w 2209"/>
              <a:gd name="T41" fmla="*/ 0 h 3237"/>
              <a:gd name="T42" fmla="*/ 0 w 2209"/>
              <a:gd name="T43" fmla="*/ 1083 h 3237"/>
              <a:gd name="T44" fmla="*/ 223 w 2209"/>
              <a:gd name="T45" fmla="*/ 1083 h 3237"/>
              <a:gd name="T46" fmla="*/ 251 w 2209"/>
              <a:gd name="T47" fmla="*/ 1083 h 3237"/>
              <a:gd name="T48" fmla="*/ 643 w 2209"/>
              <a:gd name="T49" fmla="*/ 1083 h 3237"/>
              <a:gd name="T50" fmla="*/ 676 w 2209"/>
              <a:gd name="T51" fmla="*/ 1083 h 3237"/>
              <a:gd name="T52" fmla="*/ 1083 w 2209"/>
              <a:gd name="T53" fmla="*/ 1083 h 3237"/>
              <a:gd name="T54" fmla="*/ 1094 w 2209"/>
              <a:gd name="T55" fmla="*/ 1083 h 3237"/>
              <a:gd name="T56" fmla="*/ 1105 w 2209"/>
              <a:gd name="T57" fmla="*/ 1083 h 3237"/>
              <a:gd name="T58" fmla="*/ 1105 w 2209"/>
              <a:gd name="T59" fmla="*/ 1092 h 3237"/>
              <a:gd name="T60" fmla="*/ 1105 w 2209"/>
              <a:gd name="T61" fmla="*/ 1117 h 3237"/>
              <a:gd name="T62" fmla="*/ 1101 w 2209"/>
              <a:gd name="T63" fmla="*/ 1158 h 3237"/>
              <a:gd name="T64" fmla="*/ 1098 w 2209"/>
              <a:gd name="T65" fmla="*/ 1199 h 3237"/>
              <a:gd name="T66" fmla="*/ 1102 w 2209"/>
              <a:gd name="T67" fmla="*/ 1570 h 3237"/>
              <a:gd name="T68" fmla="*/ 1105 w 2209"/>
              <a:gd name="T69" fmla="*/ 1612 h 3237"/>
              <a:gd name="T70" fmla="*/ 1105 w 2209"/>
              <a:gd name="T71" fmla="*/ 1997 h 3237"/>
              <a:gd name="T72" fmla="*/ 1105 w 2209"/>
              <a:gd name="T73" fmla="*/ 2041 h 3237"/>
              <a:gd name="T74" fmla="*/ 1105 w 2209"/>
              <a:gd name="T75" fmla="*/ 2154 h 3237"/>
              <a:gd name="T76" fmla="*/ 1105 w 2209"/>
              <a:gd name="T77" fmla="*/ 3237 h 3237"/>
              <a:gd name="T78" fmla="*/ 1328 w 2209"/>
              <a:gd name="T79" fmla="*/ 3237 h 3237"/>
              <a:gd name="T80" fmla="*/ 1356 w 2209"/>
              <a:gd name="T81" fmla="*/ 3237 h 3237"/>
              <a:gd name="T82" fmla="*/ 1748 w 2209"/>
              <a:gd name="T83" fmla="*/ 3237 h 3237"/>
              <a:gd name="T84" fmla="*/ 1781 w 2209"/>
              <a:gd name="T85" fmla="*/ 3237 h 3237"/>
              <a:gd name="T86" fmla="*/ 2188 w 2209"/>
              <a:gd name="T87" fmla="*/ 3237 h 3237"/>
              <a:gd name="T88" fmla="*/ 2189 w 2209"/>
              <a:gd name="T89" fmla="*/ 3215 h 3237"/>
              <a:gd name="T90" fmla="*/ 2189 w 2209"/>
              <a:gd name="T91" fmla="*/ 2829 h 3237"/>
              <a:gd name="connsiteX0" fmla="*/ 10213 w 10274"/>
              <a:gd name="connsiteY0" fmla="*/ 8988 h 10248"/>
              <a:gd name="connsiteX1" fmla="*/ 10209 w 10274"/>
              <a:gd name="connsiteY1" fmla="*/ 8784 h 10248"/>
              <a:gd name="connsiteX2" fmla="*/ 10209 w 10274"/>
              <a:gd name="connsiteY2" fmla="*/ 6902 h 10248"/>
              <a:gd name="connsiteX3" fmla="*/ 10209 w 10274"/>
              <a:gd name="connsiteY3" fmla="*/ 6056 h 10248"/>
              <a:gd name="connsiteX4" fmla="*/ 10204 w 10274"/>
              <a:gd name="connsiteY4" fmla="*/ 5976 h 10248"/>
              <a:gd name="connsiteX5" fmla="*/ 10204 w 10274"/>
              <a:gd name="connsiteY5" fmla="*/ 4724 h 10248"/>
              <a:gd name="connsiteX6" fmla="*/ 10209 w 10274"/>
              <a:gd name="connsiteY6" fmla="*/ 4638 h 10248"/>
              <a:gd name="connsiteX7" fmla="*/ 10209 w 10274"/>
              <a:gd name="connsiteY7" fmla="*/ 4159 h 10248"/>
              <a:gd name="connsiteX8" fmla="*/ 10209 w 10274"/>
              <a:gd name="connsiteY8" fmla="*/ 4079 h 10248"/>
              <a:gd name="connsiteX9" fmla="*/ 10200 w 10274"/>
              <a:gd name="connsiteY9" fmla="*/ 3983 h 10248"/>
              <a:gd name="connsiteX10" fmla="*/ 10209 w 10274"/>
              <a:gd name="connsiteY10" fmla="*/ 3720 h 10248"/>
              <a:gd name="connsiteX11" fmla="*/ 10123 w 10274"/>
              <a:gd name="connsiteY11" fmla="*/ 3625 h 10248"/>
              <a:gd name="connsiteX12" fmla="*/ 10046 w 10274"/>
              <a:gd name="connsiteY12" fmla="*/ 3594 h 10248"/>
              <a:gd name="connsiteX13" fmla="*/ 10159 w 10274"/>
              <a:gd name="connsiteY13" fmla="*/ 3594 h 10248"/>
              <a:gd name="connsiteX14" fmla="*/ 10159 w 10274"/>
              <a:gd name="connsiteY14" fmla="*/ 3529 h 10248"/>
              <a:gd name="connsiteX15" fmla="*/ 10159 w 10274"/>
              <a:gd name="connsiteY15" fmla="*/ 2336 h 10248"/>
              <a:gd name="connsiteX16" fmla="*/ 10159 w 10274"/>
              <a:gd name="connsiteY16" fmla="*/ 2129 h 10248"/>
              <a:gd name="connsiteX17" fmla="*/ 10159 w 10274"/>
              <a:gd name="connsiteY17" fmla="*/ 248 h 10248"/>
              <a:gd name="connsiteX18" fmla="*/ 5256 w 10274"/>
              <a:gd name="connsiteY18" fmla="*/ 248 h 10248"/>
              <a:gd name="connsiteX19" fmla="*/ 4412 w 10274"/>
              <a:gd name="connsiteY19" fmla="*/ 248 h 10248"/>
              <a:gd name="connsiteX20" fmla="*/ 304 w 10274"/>
              <a:gd name="connsiteY20" fmla="*/ 248 h 10248"/>
              <a:gd name="connsiteX21" fmla="*/ 304 w 10274"/>
              <a:gd name="connsiteY21" fmla="*/ 3594 h 10248"/>
              <a:gd name="connsiteX22" fmla="*/ 1314 w 10274"/>
              <a:gd name="connsiteY22" fmla="*/ 3594 h 10248"/>
              <a:gd name="connsiteX23" fmla="*/ 1440 w 10274"/>
              <a:gd name="connsiteY23" fmla="*/ 3594 h 10248"/>
              <a:gd name="connsiteX24" fmla="*/ 3215 w 10274"/>
              <a:gd name="connsiteY24" fmla="*/ 3594 h 10248"/>
              <a:gd name="connsiteX25" fmla="*/ 3364 w 10274"/>
              <a:gd name="connsiteY25" fmla="*/ 3594 h 10248"/>
              <a:gd name="connsiteX26" fmla="*/ 5207 w 10274"/>
              <a:gd name="connsiteY26" fmla="*/ 3594 h 10248"/>
              <a:gd name="connsiteX27" fmla="*/ 5256 w 10274"/>
              <a:gd name="connsiteY27" fmla="*/ 3594 h 10248"/>
              <a:gd name="connsiteX28" fmla="*/ 5306 w 10274"/>
              <a:gd name="connsiteY28" fmla="*/ 3594 h 10248"/>
              <a:gd name="connsiteX29" fmla="*/ 5306 w 10274"/>
              <a:gd name="connsiteY29" fmla="*/ 3621 h 10248"/>
              <a:gd name="connsiteX30" fmla="*/ 5306 w 10274"/>
              <a:gd name="connsiteY30" fmla="*/ 3699 h 10248"/>
              <a:gd name="connsiteX31" fmla="*/ 5288 w 10274"/>
              <a:gd name="connsiteY31" fmla="*/ 3825 h 10248"/>
              <a:gd name="connsiteX32" fmla="*/ 5275 w 10274"/>
              <a:gd name="connsiteY32" fmla="*/ 3952 h 10248"/>
              <a:gd name="connsiteX33" fmla="*/ 5293 w 10274"/>
              <a:gd name="connsiteY33" fmla="*/ 5098 h 10248"/>
              <a:gd name="connsiteX34" fmla="*/ 5306 w 10274"/>
              <a:gd name="connsiteY34" fmla="*/ 5228 h 10248"/>
              <a:gd name="connsiteX35" fmla="*/ 5306 w 10274"/>
              <a:gd name="connsiteY35" fmla="*/ 6417 h 10248"/>
              <a:gd name="connsiteX36" fmla="*/ 5306 w 10274"/>
              <a:gd name="connsiteY36" fmla="*/ 6553 h 10248"/>
              <a:gd name="connsiteX37" fmla="*/ 5306 w 10274"/>
              <a:gd name="connsiteY37" fmla="*/ 6902 h 10248"/>
              <a:gd name="connsiteX38" fmla="*/ 5306 w 10274"/>
              <a:gd name="connsiteY38" fmla="*/ 10248 h 10248"/>
              <a:gd name="connsiteX39" fmla="*/ 6316 w 10274"/>
              <a:gd name="connsiteY39" fmla="*/ 10248 h 10248"/>
              <a:gd name="connsiteX40" fmla="*/ 6443 w 10274"/>
              <a:gd name="connsiteY40" fmla="*/ 10248 h 10248"/>
              <a:gd name="connsiteX41" fmla="*/ 8217 w 10274"/>
              <a:gd name="connsiteY41" fmla="*/ 10248 h 10248"/>
              <a:gd name="connsiteX42" fmla="*/ 8366 w 10274"/>
              <a:gd name="connsiteY42" fmla="*/ 10248 h 10248"/>
              <a:gd name="connsiteX43" fmla="*/ 10209 w 10274"/>
              <a:gd name="connsiteY43" fmla="*/ 10248 h 10248"/>
              <a:gd name="connsiteX44" fmla="*/ 10213 w 10274"/>
              <a:gd name="connsiteY44" fmla="*/ 10180 h 10248"/>
              <a:gd name="connsiteX45" fmla="*/ 10213 w 10274"/>
              <a:gd name="connsiteY45" fmla="*/ 8988 h 10248"/>
              <a:gd name="connsiteX0" fmla="*/ 10213 w 10274"/>
              <a:gd name="connsiteY0" fmla="*/ 8992 h 10252"/>
              <a:gd name="connsiteX1" fmla="*/ 10209 w 10274"/>
              <a:gd name="connsiteY1" fmla="*/ 8788 h 10252"/>
              <a:gd name="connsiteX2" fmla="*/ 10209 w 10274"/>
              <a:gd name="connsiteY2" fmla="*/ 6906 h 10252"/>
              <a:gd name="connsiteX3" fmla="*/ 10209 w 10274"/>
              <a:gd name="connsiteY3" fmla="*/ 6060 h 10252"/>
              <a:gd name="connsiteX4" fmla="*/ 10204 w 10274"/>
              <a:gd name="connsiteY4" fmla="*/ 5980 h 10252"/>
              <a:gd name="connsiteX5" fmla="*/ 10204 w 10274"/>
              <a:gd name="connsiteY5" fmla="*/ 4728 h 10252"/>
              <a:gd name="connsiteX6" fmla="*/ 10209 w 10274"/>
              <a:gd name="connsiteY6" fmla="*/ 4642 h 10252"/>
              <a:gd name="connsiteX7" fmla="*/ 10209 w 10274"/>
              <a:gd name="connsiteY7" fmla="*/ 4163 h 10252"/>
              <a:gd name="connsiteX8" fmla="*/ 10209 w 10274"/>
              <a:gd name="connsiteY8" fmla="*/ 4083 h 10252"/>
              <a:gd name="connsiteX9" fmla="*/ 10200 w 10274"/>
              <a:gd name="connsiteY9" fmla="*/ 3987 h 10252"/>
              <a:gd name="connsiteX10" fmla="*/ 10209 w 10274"/>
              <a:gd name="connsiteY10" fmla="*/ 3724 h 10252"/>
              <a:gd name="connsiteX11" fmla="*/ 10123 w 10274"/>
              <a:gd name="connsiteY11" fmla="*/ 3629 h 10252"/>
              <a:gd name="connsiteX12" fmla="*/ 10046 w 10274"/>
              <a:gd name="connsiteY12" fmla="*/ 3598 h 10252"/>
              <a:gd name="connsiteX13" fmla="*/ 10159 w 10274"/>
              <a:gd name="connsiteY13" fmla="*/ 3598 h 10252"/>
              <a:gd name="connsiteX14" fmla="*/ 10159 w 10274"/>
              <a:gd name="connsiteY14" fmla="*/ 3533 h 10252"/>
              <a:gd name="connsiteX15" fmla="*/ 10159 w 10274"/>
              <a:gd name="connsiteY15" fmla="*/ 2340 h 10252"/>
              <a:gd name="connsiteX16" fmla="*/ 10159 w 10274"/>
              <a:gd name="connsiteY16" fmla="*/ 2133 h 10252"/>
              <a:gd name="connsiteX17" fmla="*/ 10159 w 10274"/>
              <a:gd name="connsiteY17" fmla="*/ 252 h 10252"/>
              <a:gd name="connsiteX18" fmla="*/ 5256 w 10274"/>
              <a:gd name="connsiteY18" fmla="*/ 252 h 10252"/>
              <a:gd name="connsiteX19" fmla="*/ 4412 w 10274"/>
              <a:gd name="connsiteY19" fmla="*/ 252 h 10252"/>
              <a:gd name="connsiteX20" fmla="*/ 304 w 10274"/>
              <a:gd name="connsiteY20" fmla="*/ 252 h 10252"/>
              <a:gd name="connsiteX21" fmla="*/ 304 w 10274"/>
              <a:gd name="connsiteY21" fmla="*/ 3598 h 10252"/>
              <a:gd name="connsiteX22" fmla="*/ 1314 w 10274"/>
              <a:gd name="connsiteY22" fmla="*/ 3598 h 10252"/>
              <a:gd name="connsiteX23" fmla="*/ 1440 w 10274"/>
              <a:gd name="connsiteY23" fmla="*/ 3598 h 10252"/>
              <a:gd name="connsiteX24" fmla="*/ 3215 w 10274"/>
              <a:gd name="connsiteY24" fmla="*/ 3598 h 10252"/>
              <a:gd name="connsiteX25" fmla="*/ 3364 w 10274"/>
              <a:gd name="connsiteY25" fmla="*/ 3598 h 10252"/>
              <a:gd name="connsiteX26" fmla="*/ 5207 w 10274"/>
              <a:gd name="connsiteY26" fmla="*/ 3598 h 10252"/>
              <a:gd name="connsiteX27" fmla="*/ 5256 w 10274"/>
              <a:gd name="connsiteY27" fmla="*/ 3598 h 10252"/>
              <a:gd name="connsiteX28" fmla="*/ 5306 w 10274"/>
              <a:gd name="connsiteY28" fmla="*/ 3598 h 10252"/>
              <a:gd name="connsiteX29" fmla="*/ 5306 w 10274"/>
              <a:gd name="connsiteY29" fmla="*/ 3625 h 10252"/>
              <a:gd name="connsiteX30" fmla="*/ 5306 w 10274"/>
              <a:gd name="connsiteY30" fmla="*/ 3703 h 10252"/>
              <a:gd name="connsiteX31" fmla="*/ 5288 w 10274"/>
              <a:gd name="connsiteY31" fmla="*/ 3829 h 10252"/>
              <a:gd name="connsiteX32" fmla="*/ 5275 w 10274"/>
              <a:gd name="connsiteY32" fmla="*/ 3956 h 10252"/>
              <a:gd name="connsiteX33" fmla="*/ 5293 w 10274"/>
              <a:gd name="connsiteY33" fmla="*/ 5102 h 10252"/>
              <a:gd name="connsiteX34" fmla="*/ 5306 w 10274"/>
              <a:gd name="connsiteY34" fmla="*/ 5232 h 10252"/>
              <a:gd name="connsiteX35" fmla="*/ 5306 w 10274"/>
              <a:gd name="connsiteY35" fmla="*/ 6421 h 10252"/>
              <a:gd name="connsiteX36" fmla="*/ 5306 w 10274"/>
              <a:gd name="connsiteY36" fmla="*/ 6557 h 10252"/>
              <a:gd name="connsiteX37" fmla="*/ 5306 w 10274"/>
              <a:gd name="connsiteY37" fmla="*/ 6906 h 10252"/>
              <a:gd name="connsiteX38" fmla="*/ 5306 w 10274"/>
              <a:gd name="connsiteY38" fmla="*/ 10252 h 10252"/>
              <a:gd name="connsiteX39" fmla="*/ 6316 w 10274"/>
              <a:gd name="connsiteY39" fmla="*/ 10252 h 10252"/>
              <a:gd name="connsiteX40" fmla="*/ 6443 w 10274"/>
              <a:gd name="connsiteY40" fmla="*/ 10252 h 10252"/>
              <a:gd name="connsiteX41" fmla="*/ 8217 w 10274"/>
              <a:gd name="connsiteY41" fmla="*/ 10252 h 10252"/>
              <a:gd name="connsiteX42" fmla="*/ 8366 w 10274"/>
              <a:gd name="connsiteY42" fmla="*/ 10252 h 10252"/>
              <a:gd name="connsiteX43" fmla="*/ 10209 w 10274"/>
              <a:gd name="connsiteY43" fmla="*/ 10252 h 10252"/>
              <a:gd name="connsiteX44" fmla="*/ 10213 w 10274"/>
              <a:gd name="connsiteY44" fmla="*/ 10184 h 10252"/>
              <a:gd name="connsiteX45" fmla="*/ 10213 w 10274"/>
              <a:gd name="connsiteY45" fmla="*/ 8992 h 10252"/>
              <a:gd name="connsiteX0" fmla="*/ 10213 w 10274"/>
              <a:gd name="connsiteY0" fmla="*/ 9297 h 10557"/>
              <a:gd name="connsiteX1" fmla="*/ 10209 w 10274"/>
              <a:gd name="connsiteY1" fmla="*/ 9093 h 10557"/>
              <a:gd name="connsiteX2" fmla="*/ 10209 w 10274"/>
              <a:gd name="connsiteY2" fmla="*/ 7211 h 10557"/>
              <a:gd name="connsiteX3" fmla="*/ 10209 w 10274"/>
              <a:gd name="connsiteY3" fmla="*/ 6365 h 10557"/>
              <a:gd name="connsiteX4" fmla="*/ 10204 w 10274"/>
              <a:gd name="connsiteY4" fmla="*/ 6285 h 10557"/>
              <a:gd name="connsiteX5" fmla="*/ 10204 w 10274"/>
              <a:gd name="connsiteY5" fmla="*/ 5033 h 10557"/>
              <a:gd name="connsiteX6" fmla="*/ 10209 w 10274"/>
              <a:gd name="connsiteY6" fmla="*/ 4947 h 10557"/>
              <a:gd name="connsiteX7" fmla="*/ 10209 w 10274"/>
              <a:gd name="connsiteY7" fmla="*/ 4468 h 10557"/>
              <a:gd name="connsiteX8" fmla="*/ 10209 w 10274"/>
              <a:gd name="connsiteY8" fmla="*/ 4388 h 10557"/>
              <a:gd name="connsiteX9" fmla="*/ 10200 w 10274"/>
              <a:gd name="connsiteY9" fmla="*/ 4292 h 10557"/>
              <a:gd name="connsiteX10" fmla="*/ 10209 w 10274"/>
              <a:gd name="connsiteY10" fmla="*/ 4029 h 10557"/>
              <a:gd name="connsiteX11" fmla="*/ 10123 w 10274"/>
              <a:gd name="connsiteY11" fmla="*/ 3934 h 10557"/>
              <a:gd name="connsiteX12" fmla="*/ 10046 w 10274"/>
              <a:gd name="connsiteY12" fmla="*/ 3903 h 10557"/>
              <a:gd name="connsiteX13" fmla="*/ 10159 w 10274"/>
              <a:gd name="connsiteY13" fmla="*/ 3903 h 10557"/>
              <a:gd name="connsiteX14" fmla="*/ 10159 w 10274"/>
              <a:gd name="connsiteY14" fmla="*/ 3838 h 10557"/>
              <a:gd name="connsiteX15" fmla="*/ 10159 w 10274"/>
              <a:gd name="connsiteY15" fmla="*/ 2645 h 10557"/>
              <a:gd name="connsiteX16" fmla="*/ 10159 w 10274"/>
              <a:gd name="connsiteY16" fmla="*/ 2438 h 10557"/>
              <a:gd name="connsiteX17" fmla="*/ 10159 w 10274"/>
              <a:gd name="connsiteY17" fmla="*/ 557 h 10557"/>
              <a:gd name="connsiteX18" fmla="*/ 5256 w 10274"/>
              <a:gd name="connsiteY18" fmla="*/ 557 h 10557"/>
              <a:gd name="connsiteX19" fmla="*/ 4412 w 10274"/>
              <a:gd name="connsiteY19" fmla="*/ 15 h 10557"/>
              <a:gd name="connsiteX20" fmla="*/ 304 w 10274"/>
              <a:gd name="connsiteY20" fmla="*/ 557 h 10557"/>
              <a:gd name="connsiteX21" fmla="*/ 304 w 10274"/>
              <a:gd name="connsiteY21" fmla="*/ 3903 h 10557"/>
              <a:gd name="connsiteX22" fmla="*/ 1314 w 10274"/>
              <a:gd name="connsiteY22" fmla="*/ 3903 h 10557"/>
              <a:gd name="connsiteX23" fmla="*/ 1440 w 10274"/>
              <a:gd name="connsiteY23" fmla="*/ 3903 h 10557"/>
              <a:gd name="connsiteX24" fmla="*/ 3215 w 10274"/>
              <a:gd name="connsiteY24" fmla="*/ 3903 h 10557"/>
              <a:gd name="connsiteX25" fmla="*/ 3364 w 10274"/>
              <a:gd name="connsiteY25" fmla="*/ 3903 h 10557"/>
              <a:gd name="connsiteX26" fmla="*/ 5207 w 10274"/>
              <a:gd name="connsiteY26" fmla="*/ 3903 h 10557"/>
              <a:gd name="connsiteX27" fmla="*/ 5256 w 10274"/>
              <a:gd name="connsiteY27" fmla="*/ 3903 h 10557"/>
              <a:gd name="connsiteX28" fmla="*/ 5306 w 10274"/>
              <a:gd name="connsiteY28" fmla="*/ 3903 h 10557"/>
              <a:gd name="connsiteX29" fmla="*/ 5306 w 10274"/>
              <a:gd name="connsiteY29" fmla="*/ 3930 h 10557"/>
              <a:gd name="connsiteX30" fmla="*/ 5306 w 10274"/>
              <a:gd name="connsiteY30" fmla="*/ 4008 h 10557"/>
              <a:gd name="connsiteX31" fmla="*/ 5288 w 10274"/>
              <a:gd name="connsiteY31" fmla="*/ 4134 h 10557"/>
              <a:gd name="connsiteX32" fmla="*/ 5275 w 10274"/>
              <a:gd name="connsiteY32" fmla="*/ 4261 h 10557"/>
              <a:gd name="connsiteX33" fmla="*/ 5293 w 10274"/>
              <a:gd name="connsiteY33" fmla="*/ 5407 h 10557"/>
              <a:gd name="connsiteX34" fmla="*/ 5306 w 10274"/>
              <a:gd name="connsiteY34" fmla="*/ 5537 h 10557"/>
              <a:gd name="connsiteX35" fmla="*/ 5306 w 10274"/>
              <a:gd name="connsiteY35" fmla="*/ 6726 h 10557"/>
              <a:gd name="connsiteX36" fmla="*/ 5306 w 10274"/>
              <a:gd name="connsiteY36" fmla="*/ 6862 h 10557"/>
              <a:gd name="connsiteX37" fmla="*/ 5306 w 10274"/>
              <a:gd name="connsiteY37" fmla="*/ 7211 h 10557"/>
              <a:gd name="connsiteX38" fmla="*/ 5306 w 10274"/>
              <a:gd name="connsiteY38" fmla="*/ 10557 h 10557"/>
              <a:gd name="connsiteX39" fmla="*/ 6316 w 10274"/>
              <a:gd name="connsiteY39" fmla="*/ 10557 h 10557"/>
              <a:gd name="connsiteX40" fmla="*/ 6443 w 10274"/>
              <a:gd name="connsiteY40" fmla="*/ 10557 h 10557"/>
              <a:gd name="connsiteX41" fmla="*/ 8217 w 10274"/>
              <a:gd name="connsiteY41" fmla="*/ 10557 h 10557"/>
              <a:gd name="connsiteX42" fmla="*/ 8366 w 10274"/>
              <a:gd name="connsiteY42" fmla="*/ 10557 h 10557"/>
              <a:gd name="connsiteX43" fmla="*/ 10209 w 10274"/>
              <a:gd name="connsiteY43" fmla="*/ 10557 h 10557"/>
              <a:gd name="connsiteX44" fmla="*/ 10213 w 10274"/>
              <a:gd name="connsiteY44" fmla="*/ 10489 h 10557"/>
              <a:gd name="connsiteX45" fmla="*/ 10213 w 10274"/>
              <a:gd name="connsiteY45" fmla="*/ 9297 h 10557"/>
              <a:gd name="connsiteX0" fmla="*/ 10213 w 10274"/>
              <a:gd name="connsiteY0" fmla="*/ 9406 h 10666"/>
              <a:gd name="connsiteX1" fmla="*/ 10209 w 10274"/>
              <a:gd name="connsiteY1" fmla="*/ 9202 h 10666"/>
              <a:gd name="connsiteX2" fmla="*/ 10209 w 10274"/>
              <a:gd name="connsiteY2" fmla="*/ 7320 h 10666"/>
              <a:gd name="connsiteX3" fmla="*/ 10209 w 10274"/>
              <a:gd name="connsiteY3" fmla="*/ 6474 h 10666"/>
              <a:gd name="connsiteX4" fmla="*/ 10204 w 10274"/>
              <a:gd name="connsiteY4" fmla="*/ 6394 h 10666"/>
              <a:gd name="connsiteX5" fmla="*/ 10204 w 10274"/>
              <a:gd name="connsiteY5" fmla="*/ 5142 h 10666"/>
              <a:gd name="connsiteX6" fmla="*/ 10209 w 10274"/>
              <a:gd name="connsiteY6" fmla="*/ 5056 h 10666"/>
              <a:gd name="connsiteX7" fmla="*/ 10209 w 10274"/>
              <a:gd name="connsiteY7" fmla="*/ 4577 h 10666"/>
              <a:gd name="connsiteX8" fmla="*/ 10209 w 10274"/>
              <a:gd name="connsiteY8" fmla="*/ 4497 h 10666"/>
              <a:gd name="connsiteX9" fmla="*/ 10200 w 10274"/>
              <a:gd name="connsiteY9" fmla="*/ 4401 h 10666"/>
              <a:gd name="connsiteX10" fmla="*/ 10209 w 10274"/>
              <a:gd name="connsiteY10" fmla="*/ 4138 h 10666"/>
              <a:gd name="connsiteX11" fmla="*/ 10123 w 10274"/>
              <a:gd name="connsiteY11" fmla="*/ 4043 h 10666"/>
              <a:gd name="connsiteX12" fmla="*/ 10046 w 10274"/>
              <a:gd name="connsiteY12" fmla="*/ 4012 h 10666"/>
              <a:gd name="connsiteX13" fmla="*/ 10159 w 10274"/>
              <a:gd name="connsiteY13" fmla="*/ 4012 h 10666"/>
              <a:gd name="connsiteX14" fmla="*/ 10159 w 10274"/>
              <a:gd name="connsiteY14" fmla="*/ 3947 h 10666"/>
              <a:gd name="connsiteX15" fmla="*/ 10159 w 10274"/>
              <a:gd name="connsiteY15" fmla="*/ 2754 h 10666"/>
              <a:gd name="connsiteX16" fmla="*/ 10159 w 10274"/>
              <a:gd name="connsiteY16" fmla="*/ 2547 h 10666"/>
              <a:gd name="connsiteX17" fmla="*/ 10159 w 10274"/>
              <a:gd name="connsiteY17" fmla="*/ 666 h 10666"/>
              <a:gd name="connsiteX18" fmla="*/ 5256 w 10274"/>
              <a:gd name="connsiteY18" fmla="*/ 666 h 10666"/>
              <a:gd name="connsiteX19" fmla="*/ 4412 w 10274"/>
              <a:gd name="connsiteY19" fmla="*/ 124 h 10666"/>
              <a:gd name="connsiteX20" fmla="*/ 304 w 10274"/>
              <a:gd name="connsiteY20" fmla="*/ 666 h 10666"/>
              <a:gd name="connsiteX21" fmla="*/ 304 w 10274"/>
              <a:gd name="connsiteY21" fmla="*/ 4012 h 10666"/>
              <a:gd name="connsiteX22" fmla="*/ 1314 w 10274"/>
              <a:gd name="connsiteY22" fmla="*/ 4012 h 10666"/>
              <a:gd name="connsiteX23" fmla="*/ 1440 w 10274"/>
              <a:gd name="connsiteY23" fmla="*/ 4012 h 10666"/>
              <a:gd name="connsiteX24" fmla="*/ 3215 w 10274"/>
              <a:gd name="connsiteY24" fmla="*/ 4012 h 10666"/>
              <a:gd name="connsiteX25" fmla="*/ 3364 w 10274"/>
              <a:gd name="connsiteY25" fmla="*/ 4012 h 10666"/>
              <a:gd name="connsiteX26" fmla="*/ 5207 w 10274"/>
              <a:gd name="connsiteY26" fmla="*/ 4012 h 10666"/>
              <a:gd name="connsiteX27" fmla="*/ 5256 w 10274"/>
              <a:gd name="connsiteY27" fmla="*/ 4012 h 10666"/>
              <a:gd name="connsiteX28" fmla="*/ 5306 w 10274"/>
              <a:gd name="connsiteY28" fmla="*/ 4012 h 10666"/>
              <a:gd name="connsiteX29" fmla="*/ 5306 w 10274"/>
              <a:gd name="connsiteY29" fmla="*/ 4039 h 10666"/>
              <a:gd name="connsiteX30" fmla="*/ 5306 w 10274"/>
              <a:gd name="connsiteY30" fmla="*/ 4117 h 10666"/>
              <a:gd name="connsiteX31" fmla="*/ 5288 w 10274"/>
              <a:gd name="connsiteY31" fmla="*/ 4243 h 10666"/>
              <a:gd name="connsiteX32" fmla="*/ 5275 w 10274"/>
              <a:gd name="connsiteY32" fmla="*/ 4370 h 10666"/>
              <a:gd name="connsiteX33" fmla="*/ 5293 w 10274"/>
              <a:gd name="connsiteY33" fmla="*/ 5516 h 10666"/>
              <a:gd name="connsiteX34" fmla="*/ 5306 w 10274"/>
              <a:gd name="connsiteY34" fmla="*/ 5646 h 10666"/>
              <a:gd name="connsiteX35" fmla="*/ 5306 w 10274"/>
              <a:gd name="connsiteY35" fmla="*/ 6835 h 10666"/>
              <a:gd name="connsiteX36" fmla="*/ 5306 w 10274"/>
              <a:gd name="connsiteY36" fmla="*/ 6971 h 10666"/>
              <a:gd name="connsiteX37" fmla="*/ 5306 w 10274"/>
              <a:gd name="connsiteY37" fmla="*/ 7320 h 10666"/>
              <a:gd name="connsiteX38" fmla="*/ 5306 w 10274"/>
              <a:gd name="connsiteY38" fmla="*/ 10666 h 10666"/>
              <a:gd name="connsiteX39" fmla="*/ 6316 w 10274"/>
              <a:gd name="connsiteY39" fmla="*/ 10666 h 10666"/>
              <a:gd name="connsiteX40" fmla="*/ 6443 w 10274"/>
              <a:gd name="connsiteY40" fmla="*/ 10666 h 10666"/>
              <a:gd name="connsiteX41" fmla="*/ 8217 w 10274"/>
              <a:gd name="connsiteY41" fmla="*/ 10666 h 10666"/>
              <a:gd name="connsiteX42" fmla="*/ 8366 w 10274"/>
              <a:gd name="connsiteY42" fmla="*/ 10666 h 10666"/>
              <a:gd name="connsiteX43" fmla="*/ 10209 w 10274"/>
              <a:gd name="connsiteY43" fmla="*/ 10666 h 10666"/>
              <a:gd name="connsiteX44" fmla="*/ 10213 w 10274"/>
              <a:gd name="connsiteY44" fmla="*/ 10598 h 10666"/>
              <a:gd name="connsiteX45" fmla="*/ 10213 w 10274"/>
              <a:gd name="connsiteY45" fmla="*/ 9406 h 10666"/>
              <a:gd name="connsiteX0" fmla="*/ 10202 w 10263"/>
              <a:gd name="connsiteY0" fmla="*/ 9122 h 10382"/>
              <a:gd name="connsiteX1" fmla="*/ 10198 w 10263"/>
              <a:gd name="connsiteY1" fmla="*/ 8918 h 10382"/>
              <a:gd name="connsiteX2" fmla="*/ 10198 w 10263"/>
              <a:gd name="connsiteY2" fmla="*/ 7036 h 10382"/>
              <a:gd name="connsiteX3" fmla="*/ 10198 w 10263"/>
              <a:gd name="connsiteY3" fmla="*/ 6190 h 10382"/>
              <a:gd name="connsiteX4" fmla="*/ 10193 w 10263"/>
              <a:gd name="connsiteY4" fmla="*/ 6110 h 10382"/>
              <a:gd name="connsiteX5" fmla="*/ 10193 w 10263"/>
              <a:gd name="connsiteY5" fmla="*/ 4858 h 10382"/>
              <a:gd name="connsiteX6" fmla="*/ 10198 w 10263"/>
              <a:gd name="connsiteY6" fmla="*/ 4772 h 10382"/>
              <a:gd name="connsiteX7" fmla="*/ 10198 w 10263"/>
              <a:gd name="connsiteY7" fmla="*/ 4293 h 10382"/>
              <a:gd name="connsiteX8" fmla="*/ 10198 w 10263"/>
              <a:gd name="connsiteY8" fmla="*/ 4213 h 10382"/>
              <a:gd name="connsiteX9" fmla="*/ 10189 w 10263"/>
              <a:gd name="connsiteY9" fmla="*/ 4117 h 10382"/>
              <a:gd name="connsiteX10" fmla="*/ 10198 w 10263"/>
              <a:gd name="connsiteY10" fmla="*/ 3854 h 10382"/>
              <a:gd name="connsiteX11" fmla="*/ 10112 w 10263"/>
              <a:gd name="connsiteY11" fmla="*/ 3759 h 10382"/>
              <a:gd name="connsiteX12" fmla="*/ 10035 w 10263"/>
              <a:gd name="connsiteY12" fmla="*/ 3728 h 10382"/>
              <a:gd name="connsiteX13" fmla="*/ 10148 w 10263"/>
              <a:gd name="connsiteY13" fmla="*/ 3728 h 10382"/>
              <a:gd name="connsiteX14" fmla="*/ 10148 w 10263"/>
              <a:gd name="connsiteY14" fmla="*/ 3663 h 10382"/>
              <a:gd name="connsiteX15" fmla="*/ 10148 w 10263"/>
              <a:gd name="connsiteY15" fmla="*/ 2470 h 10382"/>
              <a:gd name="connsiteX16" fmla="*/ 10148 w 10263"/>
              <a:gd name="connsiteY16" fmla="*/ 2263 h 10382"/>
              <a:gd name="connsiteX17" fmla="*/ 10148 w 10263"/>
              <a:gd name="connsiteY17" fmla="*/ 382 h 10382"/>
              <a:gd name="connsiteX18" fmla="*/ 5245 w 10263"/>
              <a:gd name="connsiteY18" fmla="*/ 382 h 10382"/>
              <a:gd name="connsiteX19" fmla="*/ 4248 w 10263"/>
              <a:gd name="connsiteY19" fmla="*/ 257 h 10382"/>
              <a:gd name="connsiteX20" fmla="*/ 293 w 10263"/>
              <a:gd name="connsiteY20" fmla="*/ 382 h 10382"/>
              <a:gd name="connsiteX21" fmla="*/ 293 w 10263"/>
              <a:gd name="connsiteY21" fmla="*/ 3728 h 10382"/>
              <a:gd name="connsiteX22" fmla="*/ 1303 w 10263"/>
              <a:gd name="connsiteY22" fmla="*/ 3728 h 10382"/>
              <a:gd name="connsiteX23" fmla="*/ 1429 w 10263"/>
              <a:gd name="connsiteY23" fmla="*/ 3728 h 10382"/>
              <a:gd name="connsiteX24" fmla="*/ 3204 w 10263"/>
              <a:gd name="connsiteY24" fmla="*/ 3728 h 10382"/>
              <a:gd name="connsiteX25" fmla="*/ 3353 w 10263"/>
              <a:gd name="connsiteY25" fmla="*/ 3728 h 10382"/>
              <a:gd name="connsiteX26" fmla="*/ 5196 w 10263"/>
              <a:gd name="connsiteY26" fmla="*/ 3728 h 10382"/>
              <a:gd name="connsiteX27" fmla="*/ 5245 w 10263"/>
              <a:gd name="connsiteY27" fmla="*/ 3728 h 10382"/>
              <a:gd name="connsiteX28" fmla="*/ 5295 w 10263"/>
              <a:gd name="connsiteY28" fmla="*/ 3728 h 10382"/>
              <a:gd name="connsiteX29" fmla="*/ 5295 w 10263"/>
              <a:gd name="connsiteY29" fmla="*/ 3755 h 10382"/>
              <a:gd name="connsiteX30" fmla="*/ 5295 w 10263"/>
              <a:gd name="connsiteY30" fmla="*/ 3833 h 10382"/>
              <a:gd name="connsiteX31" fmla="*/ 5277 w 10263"/>
              <a:gd name="connsiteY31" fmla="*/ 3959 h 10382"/>
              <a:gd name="connsiteX32" fmla="*/ 5264 w 10263"/>
              <a:gd name="connsiteY32" fmla="*/ 4086 h 10382"/>
              <a:gd name="connsiteX33" fmla="*/ 5282 w 10263"/>
              <a:gd name="connsiteY33" fmla="*/ 5232 h 10382"/>
              <a:gd name="connsiteX34" fmla="*/ 5295 w 10263"/>
              <a:gd name="connsiteY34" fmla="*/ 5362 h 10382"/>
              <a:gd name="connsiteX35" fmla="*/ 5295 w 10263"/>
              <a:gd name="connsiteY35" fmla="*/ 6551 h 10382"/>
              <a:gd name="connsiteX36" fmla="*/ 5295 w 10263"/>
              <a:gd name="connsiteY36" fmla="*/ 6687 h 10382"/>
              <a:gd name="connsiteX37" fmla="*/ 5295 w 10263"/>
              <a:gd name="connsiteY37" fmla="*/ 7036 h 10382"/>
              <a:gd name="connsiteX38" fmla="*/ 5295 w 10263"/>
              <a:gd name="connsiteY38" fmla="*/ 10382 h 10382"/>
              <a:gd name="connsiteX39" fmla="*/ 6305 w 10263"/>
              <a:gd name="connsiteY39" fmla="*/ 10382 h 10382"/>
              <a:gd name="connsiteX40" fmla="*/ 6432 w 10263"/>
              <a:gd name="connsiteY40" fmla="*/ 10382 h 10382"/>
              <a:gd name="connsiteX41" fmla="*/ 8206 w 10263"/>
              <a:gd name="connsiteY41" fmla="*/ 10382 h 10382"/>
              <a:gd name="connsiteX42" fmla="*/ 8355 w 10263"/>
              <a:gd name="connsiteY42" fmla="*/ 10382 h 10382"/>
              <a:gd name="connsiteX43" fmla="*/ 10198 w 10263"/>
              <a:gd name="connsiteY43" fmla="*/ 10382 h 10382"/>
              <a:gd name="connsiteX44" fmla="*/ 10202 w 10263"/>
              <a:gd name="connsiteY44" fmla="*/ 10314 h 10382"/>
              <a:gd name="connsiteX45" fmla="*/ 10202 w 10263"/>
              <a:gd name="connsiteY45" fmla="*/ 9122 h 10382"/>
              <a:gd name="connsiteX0" fmla="*/ 10202 w 10263"/>
              <a:gd name="connsiteY0" fmla="*/ 9026 h 10286"/>
              <a:gd name="connsiteX1" fmla="*/ 10198 w 10263"/>
              <a:gd name="connsiteY1" fmla="*/ 8822 h 10286"/>
              <a:gd name="connsiteX2" fmla="*/ 10198 w 10263"/>
              <a:gd name="connsiteY2" fmla="*/ 6940 h 10286"/>
              <a:gd name="connsiteX3" fmla="*/ 10198 w 10263"/>
              <a:gd name="connsiteY3" fmla="*/ 6094 h 10286"/>
              <a:gd name="connsiteX4" fmla="*/ 10193 w 10263"/>
              <a:gd name="connsiteY4" fmla="*/ 6014 h 10286"/>
              <a:gd name="connsiteX5" fmla="*/ 10193 w 10263"/>
              <a:gd name="connsiteY5" fmla="*/ 4762 h 10286"/>
              <a:gd name="connsiteX6" fmla="*/ 10198 w 10263"/>
              <a:gd name="connsiteY6" fmla="*/ 4676 h 10286"/>
              <a:gd name="connsiteX7" fmla="*/ 10198 w 10263"/>
              <a:gd name="connsiteY7" fmla="*/ 4197 h 10286"/>
              <a:gd name="connsiteX8" fmla="*/ 10198 w 10263"/>
              <a:gd name="connsiteY8" fmla="*/ 4117 h 10286"/>
              <a:gd name="connsiteX9" fmla="*/ 10189 w 10263"/>
              <a:gd name="connsiteY9" fmla="*/ 4021 h 10286"/>
              <a:gd name="connsiteX10" fmla="*/ 10198 w 10263"/>
              <a:gd name="connsiteY10" fmla="*/ 3758 h 10286"/>
              <a:gd name="connsiteX11" fmla="*/ 10112 w 10263"/>
              <a:gd name="connsiteY11" fmla="*/ 3663 h 10286"/>
              <a:gd name="connsiteX12" fmla="*/ 10035 w 10263"/>
              <a:gd name="connsiteY12" fmla="*/ 3632 h 10286"/>
              <a:gd name="connsiteX13" fmla="*/ 10148 w 10263"/>
              <a:gd name="connsiteY13" fmla="*/ 3632 h 10286"/>
              <a:gd name="connsiteX14" fmla="*/ 10148 w 10263"/>
              <a:gd name="connsiteY14" fmla="*/ 3567 h 10286"/>
              <a:gd name="connsiteX15" fmla="*/ 10148 w 10263"/>
              <a:gd name="connsiteY15" fmla="*/ 2374 h 10286"/>
              <a:gd name="connsiteX16" fmla="*/ 10148 w 10263"/>
              <a:gd name="connsiteY16" fmla="*/ 2167 h 10286"/>
              <a:gd name="connsiteX17" fmla="*/ 10148 w 10263"/>
              <a:gd name="connsiteY17" fmla="*/ 286 h 10286"/>
              <a:gd name="connsiteX18" fmla="*/ 5245 w 10263"/>
              <a:gd name="connsiteY18" fmla="*/ 286 h 10286"/>
              <a:gd name="connsiteX19" fmla="*/ 4248 w 10263"/>
              <a:gd name="connsiteY19" fmla="*/ 161 h 10286"/>
              <a:gd name="connsiteX20" fmla="*/ 293 w 10263"/>
              <a:gd name="connsiteY20" fmla="*/ 286 h 10286"/>
              <a:gd name="connsiteX21" fmla="*/ 293 w 10263"/>
              <a:gd name="connsiteY21" fmla="*/ 3632 h 10286"/>
              <a:gd name="connsiteX22" fmla="*/ 1303 w 10263"/>
              <a:gd name="connsiteY22" fmla="*/ 3632 h 10286"/>
              <a:gd name="connsiteX23" fmla="*/ 1429 w 10263"/>
              <a:gd name="connsiteY23" fmla="*/ 3632 h 10286"/>
              <a:gd name="connsiteX24" fmla="*/ 3204 w 10263"/>
              <a:gd name="connsiteY24" fmla="*/ 3632 h 10286"/>
              <a:gd name="connsiteX25" fmla="*/ 3353 w 10263"/>
              <a:gd name="connsiteY25" fmla="*/ 3632 h 10286"/>
              <a:gd name="connsiteX26" fmla="*/ 5196 w 10263"/>
              <a:gd name="connsiteY26" fmla="*/ 3632 h 10286"/>
              <a:gd name="connsiteX27" fmla="*/ 5245 w 10263"/>
              <a:gd name="connsiteY27" fmla="*/ 3632 h 10286"/>
              <a:gd name="connsiteX28" fmla="*/ 5295 w 10263"/>
              <a:gd name="connsiteY28" fmla="*/ 3632 h 10286"/>
              <a:gd name="connsiteX29" fmla="*/ 5295 w 10263"/>
              <a:gd name="connsiteY29" fmla="*/ 3659 h 10286"/>
              <a:gd name="connsiteX30" fmla="*/ 5295 w 10263"/>
              <a:gd name="connsiteY30" fmla="*/ 3737 h 10286"/>
              <a:gd name="connsiteX31" fmla="*/ 5277 w 10263"/>
              <a:gd name="connsiteY31" fmla="*/ 3863 h 10286"/>
              <a:gd name="connsiteX32" fmla="*/ 5264 w 10263"/>
              <a:gd name="connsiteY32" fmla="*/ 3990 h 10286"/>
              <a:gd name="connsiteX33" fmla="*/ 5282 w 10263"/>
              <a:gd name="connsiteY33" fmla="*/ 5136 h 10286"/>
              <a:gd name="connsiteX34" fmla="*/ 5295 w 10263"/>
              <a:gd name="connsiteY34" fmla="*/ 5266 h 10286"/>
              <a:gd name="connsiteX35" fmla="*/ 5295 w 10263"/>
              <a:gd name="connsiteY35" fmla="*/ 6455 h 10286"/>
              <a:gd name="connsiteX36" fmla="*/ 5295 w 10263"/>
              <a:gd name="connsiteY36" fmla="*/ 6591 h 10286"/>
              <a:gd name="connsiteX37" fmla="*/ 5295 w 10263"/>
              <a:gd name="connsiteY37" fmla="*/ 6940 h 10286"/>
              <a:gd name="connsiteX38" fmla="*/ 5295 w 10263"/>
              <a:gd name="connsiteY38" fmla="*/ 10286 h 10286"/>
              <a:gd name="connsiteX39" fmla="*/ 6305 w 10263"/>
              <a:gd name="connsiteY39" fmla="*/ 10286 h 10286"/>
              <a:gd name="connsiteX40" fmla="*/ 6432 w 10263"/>
              <a:gd name="connsiteY40" fmla="*/ 10286 h 10286"/>
              <a:gd name="connsiteX41" fmla="*/ 8206 w 10263"/>
              <a:gd name="connsiteY41" fmla="*/ 10286 h 10286"/>
              <a:gd name="connsiteX42" fmla="*/ 8355 w 10263"/>
              <a:gd name="connsiteY42" fmla="*/ 10286 h 10286"/>
              <a:gd name="connsiteX43" fmla="*/ 10198 w 10263"/>
              <a:gd name="connsiteY43" fmla="*/ 10286 h 10286"/>
              <a:gd name="connsiteX44" fmla="*/ 10202 w 10263"/>
              <a:gd name="connsiteY44" fmla="*/ 10218 h 10286"/>
              <a:gd name="connsiteX45" fmla="*/ 10202 w 10263"/>
              <a:gd name="connsiteY45" fmla="*/ 9026 h 10286"/>
              <a:gd name="connsiteX0" fmla="*/ 10189 w 10250"/>
              <a:gd name="connsiteY0" fmla="*/ 8989 h 10249"/>
              <a:gd name="connsiteX1" fmla="*/ 10185 w 10250"/>
              <a:gd name="connsiteY1" fmla="*/ 8785 h 10249"/>
              <a:gd name="connsiteX2" fmla="*/ 10185 w 10250"/>
              <a:gd name="connsiteY2" fmla="*/ 6903 h 10249"/>
              <a:gd name="connsiteX3" fmla="*/ 10185 w 10250"/>
              <a:gd name="connsiteY3" fmla="*/ 6057 h 10249"/>
              <a:gd name="connsiteX4" fmla="*/ 10180 w 10250"/>
              <a:gd name="connsiteY4" fmla="*/ 5977 h 10249"/>
              <a:gd name="connsiteX5" fmla="*/ 10180 w 10250"/>
              <a:gd name="connsiteY5" fmla="*/ 4725 h 10249"/>
              <a:gd name="connsiteX6" fmla="*/ 10185 w 10250"/>
              <a:gd name="connsiteY6" fmla="*/ 4639 h 10249"/>
              <a:gd name="connsiteX7" fmla="*/ 10185 w 10250"/>
              <a:gd name="connsiteY7" fmla="*/ 4160 h 10249"/>
              <a:gd name="connsiteX8" fmla="*/ 10185 w 10250"/>
              <a:gd name="connsiteY8" fmla="*/ 4080 h 10249"/>
              <a:gd name="connsiteX9" fmla="*/ 10176 w 10250"/>
              <a:gd name="connsiteY9" fmla="*/ 3984 h 10249"/>
              <a:gd name="connsiteX10" fmla="*/ 10185 w 10250"/>
              <a:gd name="connsiteY10" fmla="*/ 3721 h 10249"/>
              <a:gd name="connsiteX11" fmla="*/ 10099 w 10250"/>
              <a:gd name="connsiteY11" fmla="*/ 3626 h 10249"/>
              <a:gd name="connsiteX12" fmla="*/ 10022 w 10250"/>
              <a:gd name="connsiteY12" fmla="*/ 3595 h 10249"/>
              <a:gd name="connsiteX13" fmla="*/ 10135 w 10250"/>
              <a:gd name="connsiteY13" fmla="*/ 3595 h 10249"/>
              <a:gd name="connsiteX14" fmla="*/ 10135 w 10250"/>
              <a:gd name="connsiteY14" fmla="*/ 3530 h 10249"/>
              <a:gd name="connsiteX15" fmla="*/ 10135 w 10250"/>
              <a:gd name="connsiteY15" fmla="*/ 2337 h 10249"/>
              <a:gd name="connsiteX16" fmla="*/ 10135 w 10250"/>
              <a:gd name="connsiteY16" fmla="*/ 2130 h 10249"/>
              <a:gd name="connsiteX17" fmla="*/ 10135 w 10250"/>
              <a:gd name="connsiteY17" fmla="*/ 249 h 10249"/>
              <a:gd name="connsiteX18" fmla="*/ 5232 w 10250"/>
              <a:gd name="connsiteY18" fmla="*/ 249 h 10249"/>
              <a:gd name="connsiteX19" fmla="*/ 4052 w 10250"/>
              <a:gd name="connsiteY19" fmla="*/ 228 h 10249"/>
              <a:gd name="connsiteX20" fmla="*/ 280 w 10250"/>
              <a:gd name="connsiteY20" fmla="*/ 249 h 10249"/>
              <a:gd name="connsiteX21" fmla="*/ 280 w 10250"/>
              <a:gd name="connsiteY21" fmla="*/ 3595 h 10249"/>
              <a:gd name="connsiteX22" fmla="*/ 1290 w 10250"/>
              <a:gd name="connsiteY22" fmla="*/ 3595 h 10249"/>
              <a:gd name="connsiteX23" fmla="*/ 1416 w 10250"/>
              <a:gd name="connsiteY23" fmla="*/ 3595 h 10249"/>
              <a:gd name="connsiteX24" fmla="*/ 3191 w 10250"/>
              <a:gd name="connsiteY24" fmla="*/ 3595 h 10249"/>
              <a:gd name="connsiteX25" fmla="*/ 3340 w 10250"/>
              <a:gd name="connsiteY25" fmla="*/ 3595 h 10249"/>
              <a:gd name="connsiteX26" fmla="*/ 5183 w 10250"/>
              <a:gd name="connsiteY26" fmla="*/ 3595 h 10249"/>
              <a:gd name="connsiteX27" fmla="*/ 5232 w 10250"/>
              <a:gd name="connsiteY27" fmla="*/ 3595 h 10249"/>
              <a:gd name="connsiteX28" fmla="*/ 5282 w 10250"/>
              <a:gd name="connsiteY28" fmla="*/ 3595 h 10249"/>
              <a:gd name="connsiteX29" fmla="*/ 5282 w 10250"/>
              <a:gd name="connsiteY29" fmla="*/ 3622 h 10249"/>
              <a:gd name="connsiteX30" fmla="*/ 5282 w 10250"/>
              <a:gd name="connsiteY30" fmla="*/ 3700 h 10249"/>
              <a:gd name="connsiteX31" fmla="*/ 5264 w 10250"/>
              <a:gd name="connsiteY31" fmla="*/ 3826 h 10249"/>
              <a:gd name="connsiteX32" fmla="*/ 5251 w 10250"/>
              <a:gd name="connsiteY32" fmla="*/ 3953 h 10249"/>
              <a:gd name="connsiteX33" fmla="*/ 5269 w 10250"/>
              <a:gd name="connsiteY33" fmla="*/ 5099 h 10249"/>
              <a:gd name="connsiteX34" fmla="*/ 5282 w 10250"/>
              <a:gd name="connsiteY34" fmla="*/ 5229 h 10249"/>
              <a:gd name="connsiteX35" fmla="*/ 5282 w 10250"/>
              <a:gd name="connsiteY35" fmla="*/ 6418 h 10249"/>
              <a:gd name="connsiteX36" fmla="*/ 5282 w 10250"/>
              <a:gd name="connsiteY36" fmla="*/ 6554 h 10249"/>
              <a:gd name="connsiteX37" fmla="*/ 5282 w 10250"/>
              <a:gd name="connsiteY37" fmla="*/ 6903 h 10249"/>
              <a:gd name="connsiteX38" fmla="*/ 5282 w 10250"/>
              <a:gd name="connsiteY38" fmla="*/ 10249 h 10249"/>
              <a:gd name="connsiteX39" fmla="*/ 6292 w 10250"/>
              <a:gd name="connsiteY39" fmla="*/ 10249 h 10249"/>
              <a:gd name="connsiteX40" fmla="*/ 6419 w 10250"/>
              <a:gd name="connsiteY40" fmla="*/ 10249 h 10249"/>
              <a:gd name="connsiteX41" fmla="*/ 8193 w 10250"/>
              <a:gd name="connsiteY41" fmla="*/ 10249 h 10249"/>
              <a:gd name="connsiteX42" fmla="*/ 8342 w 10250"/>
              <a:gd name="connsiteY42" fmla="*/ 10249 h 10249"/>
              <a:gd name="connsiteX43" fmla="*/ 10185 w 10250"/>
              <a:gd name="connsiteY43" fmla="*/ 10249 h 10249"/>
              <a:gd name="connsiteX44" fmla="*/ 10189 w 10250"/>
              <a:gd name="connsiteY44" fmla="*/ 10181 h 10249"/>
              <a:gd name="connsiteX45" fmla="*/ 10189 w 10250"/>
              <a:gd name="connsiteY45" fmla="*/ 8989 h 10249"/>
              <a:gd name="connsiteX0" fmla="*/ 10028 w 10089"/>
              <a:gd name="connsiteY0" fmla="*/ 8767 h 10027"/>
              <a:gd name="connsiteX1" fmla="*/ 10024 w 10089"/>
              <a:gd name="connsiteY1" fmla="*/ 8563 h 10027"/>
              <a:gd name="connsiteX2" fmla="*/ 10024 w 10089"/>
              <a:gd name="connsiteY2" fmla="*/ 6681 h 10027"/>
              <a:gd name="connsiteX3" fmla="*/ 10024 w 10089"/>
              <a:gd name="connsiteY3" fmla="*/ 5835 h 10027"/>
              <a:gd name="connsiteX4" fmla="*/ 10019 w 10089"/>
              <a:gd name="connsiteY4" fmla="*/ 5755 h 10027"/>
              <a:gd name="connsiteX5" fmla="*/ 10019 w 10089"/>
              <a:gd name="connsiteY5" fmla="*/ 4503 h 10027"/>
              <a:gd name="connsiteX6" fmla="*/ 10024 w 10089"/>
              <a:gd name="connsiteY6" fmla="*/ 4417 h 10027"/>
              <a:gd name="connsiteX7" fmla="*/ 10024 w 10089"/>
              <a:gd name="connsiteY7" fmla="*/ 3938 h 10027"/>
              <a:gd name="connsiteX8" fmla="*/ 10024 w 10089"/>
              <a:gd name="connsiteY8" fmla="*/ 3858 h 10027"/>
              <a:gd name="connsiteX9" fmla="*/ 10015 w 10089"/>
              <a:gd name="connsiteY9" fmla="*/ 3762 h 10027"/>
              <a:gd name="connsiteX10" fmla="*/ 10024 w 10089"/>
              <a:gd name="connsiteY10" fmla="*/ 3499 h 10027"/>
              <a:gd name="connsiteX11" fmla="*/ 9938 w 10089"/>
              <a:gd name="connsiteY11" fmla="*/ 3404 h 10027"/>
              <a:gd name="connsiteX12" fmla="*/ 9861 w 10089"/>
              <a:gd name="connsiteY12" fmla="*/ 3373 h 10027"/>
              <a:gd name="connsiteX13" fmla="*/ 9974 w 10089"/>
              <a:gd name="connsiteY13" fmla="*/ 3373 h 10027"/>
              <a:gd name="connsiteX14" fmla="*/ 9974 w 10089"/>
              <a:gd name="connsiteY14" fmla="*/ 3308 h 10027"/>
              <a:gd name="connsiteX15" fmla="*/ 9974 w 10089"/>
              <a:gd name="connsiteY15" fmla="*/ 2115 h 10027"/>
              <a:gd name="connsiteX16" fmla="*/ 9974 w 10089"/>
              <a:gd name="connsiteY16" fmla="*/ 1908 h 10027"/>
              <a:gd name="connsiteX17" fmla="*/ 9974 w 10089"/>
              <a:gd name="connsiteY17" fmla="*/ 27 h 10027"/>
              <a:gd name="connsiteX18" fmla="*/ 5071 w 10089"/>
              <a:gd name="connsiteY18" fmla="*/ 27 h 10027"/>
              <a:gd name="connsiteX19" fmla="*/ 3891 w 10089"/>
              <a:gd name="connsiteY19" fmla="*/ 6 h 10027"/>
              <a:gd name="connsiteX20" fmla="*/ 119 w 10089"/>
              <a:gd name="connsiteY20" fmla="*/ 27 h 10027"/>
              <a:gd name="connsiteX21" fmla="*/ 119 w 10089"/>
              <a:gd name="connsiteY21" fmla="*/ 3373 h 10027"/>
              <a:gd name="connsiteX22" fmla="*/ 1129 w 10089"/>
              <a:gd name="connsiteY22" fmla="*/ 3373 h 10027"/>
              <a:gd name="connsiteX23" fmla="*/ 1255 w 10089"/>
              <a:gd name="connsiteY23" fmla="*/ 3373 h 10027"/>
              <a:gd name="connsiteX24" fmla="*/ 3030 w 10089"/>
              <a:gd name="connsiteY24" fmla="*/ 3373 h 10027"/>
              <a:gd name="connsiteX25" fmla="*/ 3179 w 10089"/>
              <a:gd name="connsiteY25" fmla="*/ 3373 h 10027"/>
              <a:gd name="connsiteX26" fmla="*/ 5022 w 10089"/>
              <a:gd name="connsiteY26" fmla="*/ 3373 h 10027"/>
              <a:gd name="connsiteX27" fmla="*/ 5071 w 10089"/>
              <a:gd name="connsiteY27" fmla="*/ 3373 h 10027"/>
              <a:gd name="connsiteX28" fmla="*/ 5121 w 10089"/>
              <a:gd name="connsiteY28" fmla="*/ 3373 h 10027"/>
              <a:gd name="connsiteX29" fmla="*/ 5121 w 10089"/>
              <a:gd name="connsiteY29" fmla="*/ 3400 h 10027"/>
              <a:gd name="connsiteX30" fmla="*/ 5121 w 10089"/>
              <a:gd name="connsiteY30" fmla="*/ 3478 h 10027"/>
              <a:gd name="connsiteX31" fmla="*/ 5103 w 10089"/>
              <a:gd name="connsiteY31" fmla="*/ 3604 h 10027"/>
              <a:gd name="connsiteX32" fmla="*/ 5090 w 10089"/>
              <a:gd name="connsiteY32" fmla="*/ 3731 h 10027"/>
              <a:gd name="connsiteX33" fmla="*/ 5108 w 10089"/>
              <a:gd name="connsiteY33" fmla="*/ 4877 h 10027"/>
              <a:gd name="connsiteX34" fmla="*/ 5121 w 10089"/>
              <a:gd name="connsiteY34" fmla="*/ 5007 h 10027"/>
              <a:gd name="connsiteX35" fmla="*/ 5121 w 10089"/>
              <a:gd name="connsiteY35" fmla="*/ 6196 h 10027"/>
              <a:gd name="connsiteX36" fmla="*/ 5121 w 10089"/>
              <a:gd name="connsiteY36" fmla="*/ 6332 h 10027"/>
              <a:gd name="connsiteX37" fmla="*/ 5121 w 10089"/>
              <a:gd name="connsiteY37" fmla="*/ 6681 h 10027"/>
              <a:gd name="connsiteX38" fmla="*/ 5121 w 10089"/>
              <a:gd name="connsiteY38" fmla="*/ 10027 h 10027"/>
              <a:gd name="connsiteX39" fmla="*/ 6131 w 10089"/>
              <a:gd name="connsiteY39" fmla="*/ 10027 h 10027"/>
              <a:gd name="connsiteX40" fmla="*/ 6258 w 10089"/>
              <a:gd name="connsiteY40" fmla="*/ 10027 h 10027"/>
              <a:gd name="connsiteX41" fmla="*/ 8032 w 10089"/>
              <a:gd name="connsiteY41" fmla="*/ 10027 h 10027"/>
              <a:gd name="connsiteX42" fmla="*/ 8181 w 10089"/>
              <a:gd name="connsiteY42" fmla="*/ 10027 h 10027"/>
              <a:gd name="connsiteX43" fmla="*/ 10024 w 10089"/>
              <a:gd name="connsiteY43" fmla="*/ 10027 h 10027"/>
              <a:gd name="connsiteX44" fmla="*/ 10028 w 10089"/>
              <a:gd name="connsiteY44" fmla="*/ 9959 h 10027"/>
              <a:gd name="connsiteX45" fmla="*/ 10028 w 10089"/>
              <a:gd name="connsiteY45" fmla="*/ 8767 h 10027"/>
              <a:gd name="connsiteX0" fmla="*/ 9928 w 9989"/>
              <a:gd name="connsiteY0" fmla="*/ 8814 h 10074"/>
              <a:gd name="connsiteX1" fmla="*/ 9924 w 9989"/>
              <a:gd name="connsiteY1" fmla="*/ 8610 h 10074"/>
              <a:gd name="connsiteX2" fmla="*/ 9924 w 9989"/>
              <a:gd name="connsiteY2" fmla="*/ 6728 h 10074"/>
              <a:gd name="connsiteX3" fmla="*/ 9924 w 9989"/>
              <a:gd name="connsiteY3" fmla="*/ 5882 h 10074"/>
              <a:gd name="connsiteX4" fmla="*/ 9919 w 9989"/>
              <a:gd name="connsiteY4" fmla="*/ 5802 h 10074"/>
              <a:gd name="connsiteX5" fmla="*/ 9919 w 9989"/>
              <a:gd name="connsiteY5" fmla="*/ 4550 h 10074"/>
              <a:gd name="connsiteX6" fmla="*/ 9924 w 9989"/>
              <a:gd name="connsiteY6" fmla="*/ 4464 h 10074"/>
              <a:gd name="connsiteX7" fmla="*/ 9924 w 9989"/>
              <a:gd name="connsiteY7" fmla="*/ 3985 h 10074"/>
              <a:gd name="connsiteX8" fmla="*/ 9924 w 9989"/>
              <a:gd name="connsiteY8" fmla="*/ 3905 h 10074"/>
              <a:gd name="connsiteX9" fmla="*/ 9915 w 9989"/>
              <a:gd name="connsiteY9" fmla="*/ 3809 h 10074"/>
              <a:gd name="connsiteX10" fmla="*/ 9924 w 9989"/>
              <a:gd name="connsiteY10" fmla="*/ 3546 h 10074"/>
              <a:gd name="connsiteX11" fmla="*/ 9838 w 9989"/>
              <a:gd name="connsiteY11" fmla="*/ 3451 h 10074"/>
              <a:gd name="connsiteX12" fmla="*/ 9761 w 9989"/>
              <a:gd name="connsiteY12" fmla="*/ 3420 h 10074"/>
              <a:gd name="connsiteX13" fmla="*/ 9874 w 9989"/>
              <a:gd name="connsiteY13" fmla="*/ 3420 h 10074"/>
              <a:gd name="connsiteX14" fmla="*/ 9874 w 9989"/>
              <a:gd name="connsiteY14" fmla="*/ 3355 h 10074"/>
              <a:gd name="connsiteX15" fmla="*/ 9874 w 9989"/>
              <a:gd name="connsiteY15" fmla="*/ 2162 h 10074"/>
              <a:gd name="connsiteX16" fmla="*/ 9874 w 9989"/>
              <a:gd name="connsiteY16" fmla="*/ 1955 h 10074"/>
              <a:gd name="connsiteX17" fmla="*/ 9874 w 9989"/>
              <a:gd name="connsiteY17" fmla="*/ 74 h 10074"/>
              <a:gd name="connsiteX18" fmla="*/ 4971 w 9989"/>
              <a:gd name="connsiteY18" fmla="*/ 74 h 10074"/>
              <a:gd name="connsiteX19" fmla="*/ 3791 w 9989"/>
              <a:gd name="connsiteY19" fmla="*/ 53 h 10074"/>
              <a:gd name="connsiteX20" fmla="*/ 19 w 9989"/>
              <a:gd name="connsiteY20" fmla="*/ 74 h 10074"/>
              <a:gd name="connsiteX21" fmla="*/ 19 w 9989"/>
              <a:gd name="connsiteY21" fmla="*/ 3420 h 10074"/>
              <a:gd name="connsiteX22" fmla="*/ 1029 w 9989"/>
              <a:gd name="connsiteY22" fmla="*/ 3420 h 10074"/>
              <a:gd name="connsiteX23" fmla="*/ 1155 w 9989"/>
              <a:gd name="connsiteY23" fmla="*/ 3420 h 10074"/>
              <a:gd name="connsiteX24" fmla="*/ 2930 w 9989"/>
              <a:gd name="connsiteY24" fmla="*/ 3420 h 10074"/>
              <a:gd name="connsiteX25" fmla="*/ 3079 w 9989"/>
              <a:gd name="connsiteY25" fmla="*/ 3420 h 10074"/>
              <a:gd name="connsiteX26" fmla="*/ 4922 w 9989"/>
              <a:gd name="connsiteY26" fmla="*/ 3420 h 10074"/>
              <a:gd name="connsiteX27" fmla="*/ 4971 w 9989"/>
              <a:gd name="connsiteY27" fmla="*/ 3420 h 10074"/>
              <a:gd name="connsiteX28" fmla="*/ 5021 w 9989"/>
              <a:gd name="connsiteY28" fmla="*/ 3420 h 10074"/>
              <a:gd name="connsiteX29" fmla="*/ 5021 w 9989"/>
              <a:gd name="connsiteY29" fmla="*/ 3447 h 10074"/>
              <a:gd name="connsiteX30" fmla="*/ 5021 w 9989"/>
              <a:gd name="connsiteY30" fmla="*/ 3525 h 10074"/>
              <a:gd name="connsiteX31" fmla="*/ 5003 w 9989"/>
              <a:gd name="connsiteY31" fmla="*/ 3651 h 10074"/>
              <a:gd name="connsiteX32" fmla="*/ 4990 w 9989"/>
              <a:gd name="connsiteY32" fmla="*/ 3778 h 10074"/>
              <a:gd name="connsiteX33" fmla="*/ 5008 w 9989"/>
              <a:gd name="connsiteY33" fmla="*/ 4924 h 10074"/>
              <a:gd name="connsiteX34" fmla="*/ 5021 w 9989"/>
              <a:gd name="connsiteY34" fmla="*/ 5054 h 10074"/>
              <a:gd name="connsiteX35" fmla="*/ 5021 w 9989"/>
              <a:gd name="connsiteY35" fmla="*/ 6243 h 10074"/>
              <a:gd name="connsiteX36" fmla="*/ 5021 w 9989"/>
              <a:gd name="connsiteY36" fmla="*/ 6379 h 10074"/>
              <a:gd name="connsiteX37" fmla="*/ 5021 w 9989"/>
              <a:gd name="connsiteY37" fmla="*/ 6728 h 10074"/>
              <a:gd name="connsiteX38" fmla="*/ 5021 w 9989"/>
              <a:gd name="connsiteY38" fmla="*/ 10074 h 10074"/>
              <a:gd name="connsiteX39" fmla="*/ 6031 w 9989"/>
              <a:gd name="connsiteY39" fmla="*/ 10074 h 10074"/>
              <a:gd name="connsiteX40" fmla="*/ 6158 w 9989"/>
              <a:gd name="connsiteY40" fmla="*/ 10074 h 10074"/>
              <a:gd name="connsiteX41" fmla="*/ 7932 w 9989"/>
              <a:gd name="connsiteY41" fmla="*/ 10074 h 10074"/>
              <a:gd name="connsiteX42" fmla="*/ 8081 w 9989"/>
              <a:gd name="connsiteY42" fmla="*/ 10074 h 10074"/>
              <a:gd name="connsiteX43" fmla="*/ 9924 w 9989"/>
              <a:gd name="connsiteY43" fmla="*/ 10074 h 10074"/>
              <a:gd name="connsiteX44" fmla="*/ 9928 w 9989"/>
              <a:gd name="connsiteY44" fmla="*/ 10006 h 10074"/>
              <a:gd name="connsiteX45" fmla="*/ 9928 w 9989"/>
              <a:gd name="connsiteY45" fmla="*/ 8814 h 10074"/>
              <a:gd name="connsiteX0" fmla="*/ 9939 w 10000"/>
              <a:gd name="connsiteY0" fmla="*/ 8741 h 9992"/>
              <a:gd name="connsiteX1" fmla="*/ 9935 w 10000"/>
              <a:gd name="connsiteY1" fmla="*/ 8539 h 9992"/>
              <a:gd name="connsiteX2" fmla="*/ 9935 w 10000"/>
              <a:gd name="connsiteY2" fmla="*/ 6671 h 9992"/>
              <a:gd name="connsiteX3" fmla="*/ 9935 w 10000"/>
              <a:gd name="connsiteY3" fmla="*/ 5831 h 9992"/>
              <a:gd name="connsiteX4" fmla="*/ 9930 w 10000"/>
              <a:gd name="connsiteY4" fmla="*/ 5751 h 9992"/>
              <a:gd name="connsiteX5" fmla="*/ 9930 w 10000"/>
              <a:gd name="connsiteY5" fmla="*/ 4509 h 9992"/>
              <a:gd name="connsiteX6" fmla="*/ 9935 w 10000"/>
              <a:gd name="connsiteY6" fmla="*/ 4423 h 9992"/>
              <a:gd name="connsiteX7" fmla="*/ 9935 w 10000"/>
              <a:gd name="connsiteY7" fmla="*/ 3948 h 9992"/>
              <a:gd name="connsiteX8" fmla="*/ 9935 w 10000"/>
              <a:gd name="connsiteY8" fmla="*/ 3868 h 9992"/>
              <a:gd name="connsiteX9" fmla="*/ 9926 w 10000"/>
              <a:gd name="connsiteY9" fmla="*/ 3773 h 9992"/>
              <a:gd name="connsiteX10" fmla="*/ 9935 w 10000"/>
              <a:gd name="connsiteY10" fmla="*/ 3512 h 9992"/>
              <a:gd name="connsiteX11" fmla="*/ 9849 w 10000"/>
              <a:gd name="connsiteY11" fmla="*/ 3418 h 9992"/>
              <a:gd name="connsiteX12" fmla="*/ 9772 w 10000"/>
              <a:gd name="connsiteY12" fmla="*/ 3387 h 9992"/>
              <a:gd name="connsiteX13" fmla="*/ 9885 w 10000"/>
              <a:gd name="connsiteY13" fmla="*/ 3387 h 9992"/>
              <a:gd name="connsiteX14" fmla="*/ 9885 w 10000"/>
              <a:gd name="connsiteY14" fmla="*/ 3322 h 9992"/>
              <a:gd name="connsiteX15" fmla="*/ 9885 w 10000"/>
              <a:gd name="connsiteY15" fmla="*/ 2138 h 9992"/>
              <a:gd name="connsiteX16" fmla="*/ 9885 w 10000"/>
              <a:gd name="connsiteY16" fmla="*/ 1933 h 9992"/>
              <a:gd name="connsiteX17" fmla="*/ 9885 w 10000"/>
              <a:gd name="connsiteY17" fmla="*/ 65 h 9992"/>
              <a:gd name="connsiteX18" fmla="*/ 4976 w 10000"/>
              <a:gd name="connsiteY18" fmla="*/ 65 h 9992"/>
              <a:gd name="connsiteX19" fmla="*/ 3795 w 10000"/>
              <a:gd name="connsiteY19" fmla="*/ 45 h 9992"/>
              <a:gd name="connsiteX20" fmla="*/ 19 w 10000"/>
              <a:gd name="connsiteY20" fmla="*/ 65 h 9992"/>
              <a:gd name="connsiteX21" fmla="*/ 19 w 10000"/>
              <a:gd name="connsiteY21" fmla="*/ 3387 h 9992"/>
              <a:gd name="connsiteX22" fmla="*/ 1030 w 10000"/>
              <a:gd name="connsiteY22" fmla="*/ 3387 h 9992"/>
              <a:gd name="connsiteX23" fmla="*/ 1156 w 10000"/>
              <a:gd name="connsiteY23" fmla="*/ 3387 h 9992"/>
              <a:gd name="connsiteX24" fmla="*/ 2933 w 10000"/>
              <a:gd name="connsiteY24" fmla="*/ 3387 h 9992"/>
              <a:gd name="connsiteX25" fmla="*/ 3082 w 10000"/>
              <a:gd name="connsiteY25" fmla="*/ 3387 h 9992"/>
              <a:gd name="connsiteX26" fmla="*/ 4927 w 10000"/>
              <a:gd name="connsiteY26" fmla="*/ 3387 h 9992"/>
              <a:gd name="connsiteX27" fmla="*/ 4976 w 10000"/>
              <a:gd name="connsiteY27" fmla="*/ 3387 h 9992"/>
              <a:gd name="connsiteX28" fmla="*/ 5027 w 10000"/>
              <a:gd name="connsiteY28" fmla="*/ 3387 h 9992"/>
              <a:gd name="connsiteX29" fmla="*/ 5027 w 10000"/>
              <a:gd name="connsiteY29" fmla="*/ 3414 h 9992"/>
              <a:gd name="connsiteX30" fmla="*/ 5027 w 10000"/>
              <a:gd name="connsiteY30" fmla="*/ 3491 h 9992"/>
              <a:gd name="connsiteX31" fmla="*/ 5009 w 10000"/>
              <a:gd name="connsiteY31" fmla="*/ 3616 h 9992"/>
              <a:gd name="connsiteX32" fmla="*/ 4995 w 10000"/>
              <a:gd name="connsiteY32" fmla="*/ 3742 h 9992"/>
              <a:gd name="connsiteX33" fmla="*/ 5014 w 10000"/>
              <a:gd name="connsiteY33" fmla="*/ 4880 h 9992"/>
              <a:gd name="connsiteX34" fmla="*/ 5027 w 10000"/>
              <a:gd name="connsiteY34" fmla="*/ 5009 h 9992"/>
              <a:gd name="connsiteX35" fmla="*/ 5027 w 10000"/>
              <a:gd name="connsiteY35" fmla="*/ 6189 h 9992"/>
              <a:gd name="connsiteX36" fmla="*/ 5027 w 10000"/>
              <a:gd name="connsiteY36" fmla="*/ 6324 h 9992"/>
              <a:gd name="connsiteX37" fmla="*/ 5027 w 10000"/>
              <a:gd name="connsiteY37" fmla="*/ 6671 h 9992"/>
              <a:gd name="connsiteX38" fmla="*/ 5027 w 10000"/>
              <a:gd name="connsiteY38" fmla="*/ 9992 h 9992"/>
              <a:gd name="connsiteX39" fmla="*/ 6038 w 10000"/>
              <a:gd name="connsiteY39" fmla="*/ 9992 h 9992"/>
              <a:gd name="connsiteX40" fmla="*/ 6165 w 10000"/>
              <a:gd name="connsiteY40" fmla="*/ 9992 h 9992"/>
              <a:gd name="connsiteX41" fmla="*/ 7941 w 10000"/>
              <a:gd name="connsiteY41" fmla="*/ 9992 h 9992"/>
              <a:gd name="connsiteX42" fmla="*/ 8090 w 10000"/>
              <a:gd name="connsiteY42" fmla="*/ 9992 h 9992"/>
              <a:gd name="connsiteX43" fmla="*/ 9935 w 10000"/>
              <a:gd name="connsiteY43" fmla="*/ 9992 h 9992"/>
              <a:gd name="connsiteX44" fmla="*/ 9939 w 10000"/>
              <a:gd name="connsiteY44" fmla="*/ 9924 h 9992"/>
              <a:gd name="connsiteX45" fmla="*/ 9939 w 10000"/>
              <a:gd name="connsiteY45" fmla="*/ 8741 h 9992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935 w 10000"/>
              <a:gd name="connsiteY10" fmla="*/ 3515 h 10000"/>
              <a:gd name="connsiteX11" fmla="*/ 9849 w 10000"/>
              <a:gd name="connsiteY11" fmla="*/ 3421 h 10000"/>
              <a:gd name="connsiteX12" fmla="*/ 9772 w 10000"/>
              <a:gd name="connsiteY12" fmla="*/ 3390 h 10000"/>
              <a:gd name="connsiteX13" fmla="*/ 9885 w 10000"/>
              <a:gd name="connsiteY13" fmla="*/ 3390 h 10000"/>
              <a:gd name="connsiteX14" fmla="*/ 9885 w 10000"/>
              <a:gd name="connsiteY14" fmla="*/ 2140 h 10000"/>
              <a:gd name="connsiteX15" fmla="*/ 9885 w 10000"/>
              <a:gd name="connsiteY15" fmla="*/ 1935 h 10000"/>
              <a:gd name="connsiteX16" fmla="*/ 9885 w 10000"/>
              <a:gd name="connsiteY16" fmla="*/ 65 h 10000"/>
              <a:gd name="connsiteX17" fmla="*/ 4976 w 10000"/>
              <a:gd name="connsiteY17" fmla="*/ 65 h 10000"/>
              <a:gd name="connsiteX18" fmla="*/ 3795 w 10000"/>
              <a:gd name="connsiteY18" fmla="*/ 45 h 10000"/>
              <a:gd name="connsiteX19" fmla="*/ 19 w 10000"/>
              <a:gd name="connsiteY19" fmla="*/ 65 h 10000"/>
              <a:gd name="connsiteX20" fmla="*/ 19 w 10000"/>
              <a:gd name="connsiteY20" fmla="*/ 3390 h 10000"/>
              <a:gd name="connsiteX21" fmla="*/ 1030 w 10000"/>
              <a:gd name="connsiteY21" fmla="*/ 3390 h 10000"/>
              <a:gd name="connsiteX22" fmla="*/ 1156 w 10000"/>
              <a:gd name="connsiteY22" fmla="*/ 3390 h 10000"/>
              <a:gd name="connsiteX23" fmla="*/ 2933 w 10000"/>
              <a:gd name="connsiteY23" fmla="*/ 3390 h 10000"/>
              <a:gd name="connsiteX24" fmla="*/ 3082 w 10000"/>
              <a:gd name="connsiteY24" fmla="*/ 3390 h 10000"/>
              <a:gd name="connsiteX25" fmla="*/ 4927 w 10000"/>
              <a:gd name="connsiteY25" fmla="*/ 3390 h 10000"/>
              <a:gd name="connsiteX26" fmla="*/ 4976 w 10000"/>
              <a:gd name="connsiteY26" fmla="*/ 3390 h 10000"/>
              <a:gd name="connsiteX27" fmla="*/ 5027 w 10000"/>
              <a:gd name="connsiteY27" fmla="*/ 3390 h 10000"/>
              <a:gd name="connsiteX28" fmla="*/ 5027 w 10000"/>
              <a:gd name="connsiteY28" fmla="*/ 3417 h 10000"/>
              <a:gd name="connsiteX29" fmla="*/ 5027 w 10000"/>
              <a:gd name="connsiteY29" fmla="*/ 3494 h 10000"/>
              <a:gd name="connsiteX30" fmla="*/ 5009 w 10000"/>
              <a:gd name="connsiteY30" fmla="*/ 3619 h 10000"/>
              <a:gd name="connsiteX31" fmla="*/ 4995 w 10000"/>
              <a:gd name="connsiteY31" fmla="*/ 3745 h 10000"/>
              <a:gd name="connsiteX32" fmla="*/ 5014 w 10000"/>
              <a:gd name="connsiteY32" fmla="*/ 4884 h 10000"/>
              <a:gd name="connsiteX33" fmla="*/ 5027 w 10000"/>
              <a:gd name="connsiteY33" fmla="*/ 5013 h 10000"/>
              <a:gd name="connsiteX34" fmla="*/ 5027 w 10000"/>
              <a:gd name="connsiteY34" fmla="*/ 6194 h 10000"/>
              <a:gd name="connsiteX35" fmla="*/ 5027 w 10000"/>
              <a:gd name="connsiteY35" fmla="*/ 6329 h 10000"/>
              <a:gd name="connsiteX36" fmla="*/ 5027 w 10000"/>
              <a:gd name="connsiteY36" fmla="*/ 6676 h 10000"/>
              <a:gd name="connsiteX37" fmla="*/ 5027 w 10000"/>
              <a:gd name="connsiteY37" fmla="*/ 10000 h 10000"/>
              <a:gd name="connsiteX38" fmla="*/ 6038 w 10000"/>
              <a:gd name="connsiteY38" fmla="*/ 10000 h 10000"/>
              <a:gd name="connsiteX39" fmla="*/ 6165 w 10000"/>
              <a:gd name="connsiteY39" fmla="*/ 10000 h 10000"/>
              <a:gd name="connsiteX40" fmla="*/ 7941 w 10000"/>
              <a:gd name="connsiteY40" fmla="*/ 10000 h 10000"/>
              <a:gd name="connsiteX41" fmla="*/ 8090 w 10000"/>
              <a:gd name="connsiteY41" fmla="*/ 10000 h 10000"/>
              <a:gd name="connsiteX42" fmla="*/ 9935 w 10000"/>
              <a:gd name="connsiteY42" fmla="*/ 10000 h 10000"/>
              <a:gd name="connsiteX43" fmla="*/ 9939 w 10000"/>
              <a:gd name="connsiteY43" fmla="*/ 9932 h 10000"/>
              <a:gd name="connsiteX44" fmla="*/ 9939 w 10000"/>
              <a:gd name="connsiteY44" fmla="*/ 8748 h 10000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935 w 10000"/>
              <a:gd name="connsiteY10" fmla="*/ 3515 h 10000"/>
              <a:gd name="connsiteX11" fmla="*/ 9849 w 10000"/>
              <a:gd name="connsiteY11" fmla="*/ 3421 h 10000"/>
              <a:gd name="connsiteX12" fmla="*/ 9772 w 10000"/>
              <a:gd name="connsiteY12" fmla="*/ 3390 h 10000"/>
              <a:gd name="connsiteX13" fmla="*/ 9885 w 10000"/>
              <a:gd name="connsiteY13" fmla="*/ 2140 h 10000"/>
              <a:gd name="connsiteX14" fmla="*/ 9885 w 10000"/>
              <a:gd name="connsiteY14" fmla="*/ 1935 h 10000"/>
              <a:gd name="connsiteX15" fmla="*/ 9885 w 10000"/>
              <a:gd name="connsiteY15" fmla="*/ 65 h 10000"/>
              <a:gd name="connsiteX16" fmla="*/ 4976 w 10000"/>
              <a:gd name="connsiteY16" fmla="*/ 65 h 10000"/>
              <a:gd name="connsiteX17" fmla="*/ 3795 w 10000"/>
              <a:gd name="connsiteY17" fmla="*/ 45 h 10000"/>
              <a:gd name="connsiteX18" fmla="*/ 19 w 10000"/>
              <a:gd name="connsiteY18" fmla="*/ 65 h 10000"/>
              <a:gd name="connsiteX19" fmla="*/ 19 w 10000"/>
              <a:gd name="connsiteY19" fmla="*/ 3390 h 10000"/>
              <a:gd name="connsiteX20" fmla="*/ 1030 w 10000"/>
              <a:gd name="connsiteY20" fmla="*/ 3390 h 10000"/>
              <a:gd name="connsiteX21" fmla="*/ 1156 w 10000"/>
              <a:gd name="connsiteY21" fmla="*/ 3390 h 10000"/>
              <a:gd name="connsiteX22" fmla="*/ 2933 w 10000"/>
              <a:gd name="connsiteY22" fmla="*/ 3390 h 10000"/>
              <a:gd name="connsiteX23" fmla="*/ 3082 w 10000"/>
              <a:gd name="connsiteY23" fmla="*/ 3390 h 10000"/>
              <a:gd name="connsiteX24" fmla="*/ 4927 w 10000"/>
              <a:gd name="connsiteY24" fmla="*/ 3390 h 10000"/>
              <a:gd name="connsiteX25" fmla="*/ 4976 w 10000"/>
              <a:gd name="connsiteY25" fmla="*/ 3390 h 10000"/>
              <a:gd name="connsiteX26" fmla="*/ 5027 w 10000"/>
              <a:gd name="connsiteY26" fmla="*/ 3390 h 10000"/>
              <a:gd name="connsiteX27" fmla="*/ 5027 w 10000"/>
              <a:gd name="connsiteY27" fmla="*/ 3417 h 10000"/>
              <a:gd name="connsiteX28" fmla="*/ 5027 w 10000"/>
              <a:gd name="connsiteY28" fmla="*/ 3494 h 10000"/>
              <a:gd name="connsiteX29" fmla="*/ 5009 w 10000"/>
              <a:gd name="connsiteY29" fmla="*/ 3619 h 10000"/>
              <a:gd name="connsiteX30" fmla="*/ 4995 w 10000"/>
              <a:gd name="connsiteY30" fmla="*/ 3745 h 10000"/>
              <a:gd name="connsiteX31" fmla="*/ 5014 w 10000"/>
              <a:gd name="connsiteY31" fmla="*/ 4884 h 10000"/>
              <a:gd name="connsiteX32" fmla="*/ 5027 w 10000"/>
              <a:gd name="connsiteY32" fmla="*/ 5013 h 10000"/>
              <a:gd name="connsiteX33" fmla="*/ 5027 w 10000"/>
              <a:gd name="connsiteY33" fmla="*/ 6194 h 10000"/>
              <a:gd name="connsiteX34" fmla="*/ 5027 w 10000"/>
              <a:gd name="connsiteY34" fmla="*/ 6329 h 10000"/>
              <a:gd name="connsiteX35" fmla="*/ 5027 w 10000"/>
              <a:gd name="connsiteY35" fmla="*/ 6676 h 10000"/>
              <a:gd name="connsiteX36" fmla="*/ 5027 w 10000"/>
              <a:gd name="connsiteY36" fmla="*/ 10000 h 10000"/>
              <a:gd name="connsiteX37" fmla="*/ 6038 w 10000"/>
              <a:gd name="connsiteY37" fmla="*/ 10000 h 10000"/>
              <a:gd name="connsiteX38" fmla="*/ 6165 w 10000"/>
              <a:gd name="connsiteY38" fmla="*/ 10000 h 10000"/>
              <a:gd name="connsiteX39" fmla="*/ 7941 w 10000"/>
              <a:gd name="connsiteY39" fmla="*/ 10000 h 10000"/>
              <a:gd name="connsiteX40" fmla="*/ 8090 w 10000"/>
              <a:gd name="connsiteY40" fmla="*/ 10000 h 10000"/>
              <a:gd name="connsiteX41" fmla="*/ 9935 w 10000"/>
              <a:gd name="connsiteY41" fmla="*/ 10000 h 10000"/>
              <a:gd name="connsiteX42" fmla="*/ 9939 w 10000"/>
              <a:gd name="connsiteY42" fmla="*/ 9932 h 10000"/>
              <a:gd name="connsiteX43" fmla="*/ 9939 w 10000"/>
              <a:gd name="connsiteY43" fmla="*/ 8748 h 10000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935 w 10000"/>
              <a:gd name="connsiteY10" fmla="*/ 3515 h 10000"/>
              <a:gd name="connsiteX11" fmla="*/ 9849 w 10000"/>
              <a:gd name="connsiteY11" fmla="*/ 3421 h 10000"/>
              <a:gd name="connsiteX12" fmla="*/ 9956 w 10000"/>
              <a:gd name="connsiteY12" fmla="*/ 3224 h 10000"/>
              <a:gd name="connsiteX13" fmla="*/ 9885 w 10000"/>
              <a:gd name="connsiteY13" fmla="*/ 2140 h 10000"/>
              <a:gd name="connsiteX14" fmla="*/ 9885 w 10000"/>
              <a:gd name="connsiteY14" fmla="*/ 1935 h 10000"/>
              <a:gd name="connsiteX15" fmla="*/ 9885 w 10000"/>
              <a:gd name="connsiteY15" fmla="*/ 65 h 10000"/>
              <a:gd name="connsiteX16" fmla="*/ 4976 w 10000"/>
              <a:gd name="connsiteY16" fmla="*/ 65 h 10000"/>
              <a:gd name="connsiteX17" fmla="*/ 3795 w 10000"/>
              <a:gd name="connsiteY17" fmla="*/ 45 h 10000"/>
              <a:gd name="connsiteX18" fmla="*/ 19 w 10000"/>
              <a:gd name="connsiteY18" fmla="*/ 65 h 10000"/>
              <a:gd name="connsiteX19" fmla="*/ 19 w 10000"/>
              <a:gd name="connsiteY19" fmla="*/ 3390 h 10000"/>
              <a:gd name="connsiteX20" fmla="*/ 1030 w 10000"/>
              <a:gd name="connsiteY20" fmla="*/ 3390 h 10000"/>
              <a:gd name="connsiteX21" fmla="*/ 1156 w 10000"/>
              <a:gd name="connsiteY21" fmla="*/ 3390 h 10000"/>
              <a:gd name="connsiteX22" fmla="*/ 2933 w 10000"/>
              <a:gd name="connsiteY22" fmla="*/ 3390 h 10000"/>
              <a:gd name="connsiteX23" fmla="*/ 3082 w 10000"/>
              <a:gd name="connsiteY23" fmla="*/ 3390 h 10000"/>
              <a:gd name="connsiteX24" fmla="*/ 4927 w 10000"/>
              <a:gd name="connsiteY24" fmla="*/ 3390 h 10000"/>
              <a:gd name="connsiteX25" fmla="*/ 4976 w 10000"/>
              <a:gd name="connsiteY25" fmla="*/ 3390 h 10000"/>
              <a:gd name="connsiteX26" fmla="*/ 5027 w 10000"/>
              <a:gd name="connsiteY26" fmla="*/ 3390 h 10000"/>
              <a:gd name="connsiteX27" fmla="*/ 5027 w 10000"/>
              <a:gd name="connsiteY27" fmla="*/ 3417 h 10000"/>
              <a:gd name="connsiteX28" fmla="*/ 5027 w 10000"/>
              <a:gd name="connsiteY28" fmla="*/ 3494 h 10000"/>
              <a:gd name="connsiteX29" fmla="*/ 5009 w 10000"/>
              <a:gd name="connsiteY29" fmla="*/ 3619 h 10000"/>
              <a:gd name="connsiteX30" fmla="*/ 4995 w 10000"/>
              <a:gd name="connsiteY30" fmla="*/ 3745 h 10000"/>
              <a:gd name="connsiteX31" fmla="*/ 5014 w 10000"/>
              <a:gd name="connsiteY31" fmla="*/ 4884 h 10000"/>
              <a:gd name="connsiteX32" fmla="*/ 5027 w 10000"/>
              <a:gd name="connsiteY32" fmla="*/ 5013 h 10000"/>
              <a:gd name="connsiteX33" fmla="*/ 5027 w 10000"/>
              <a:gd name="connsiteY33" fmla="*/ 6194 h 10000"/>
              <a:gd name="connsiteX34" fmla="*/ 5027 w 10000"/>
              <a:gd name="connsiteY34" fmla="*/ 6329 h 10000"/>
              <a:gd name="connsiteX35" fmla="*/ 5027 w 10000"/>
              <a:gd name="connsiteY35" fmla="*/ 6676 h 10000"/>
              <a:gd name="connsiteX36" fmla="*/ 5027 w 10000"/>
              <a:gd name="connsiteY36" fmla="*/ 10000 h 10000"/>
              <a:gd name="connsiteX37" fmla="*/ 6038 w 10000"/>
              <a:gd name="connsiteY37" fmla="*/ 10000 h 10000"/>
              <a:gd name="connsiteX38" fmla="*/ 6165 w 10000"/>
              <a:gd name="connsiteY38" fmla="*/ 10000 h 10000"/>
              <a:gd name="connsiteX39" fmla="*/ 7941 w 10000"/>
              <a:gd name="connsiteY39" fmla="*/ 10000 h 10000"/>
              <a:gd name="connsiteX40" fmla="*/ 8090 w 10000"/>
              <a:gd name="connsiteY40" fmla="*/ 10000 h 10000"/>
              <a:gd name="connsiteX41" fmla="*/ 9935 w 10000"/>
              <a:gd name="connsiteY41" fmla="*/ 10000 h 10000"/>
              <a:gd name="connsiteX42" fmla="*/ 9939 w 10000"/>
              <a:gd name="connsiteY42" fmla="*/ 9932 h 10000"/>
              <a:gd name="connsiteX43" fmla="*/ 9939 w 10000"/>
              <a:gd name="connsiteY43" fmla="*/ 8748 h 10000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935 w 10000"/>
              <a:gd name="connsiteY10" fmla="*/ 3515 h 10000"/>
              <a:gd name="connsiteX11" fmla="*/ 9956 w 10000"/>
              <a:gd name="connsiteY11" fmla="*/ 3224 h 10000"/>
              <a:gd name="connsiteX12" fmla="*/ 9885 w 10000"/>
              <a:gd name="connsiteY12" fmla="*/ 2140 h 10000"/>
              <a:gd name="connsiteX13" fmla="*/ 9885 w 10000"/>
              <a:gd name="connsiteY13" fmla="*/ 1935 h 10000"/>
              <a:gd name="connsiteX14" fmla="*/ 9885 w 10000"/>
              <a:gd name="connsiteY14" fmla="*/ 65 h 10000"/>
              <a:gd name="connsiteX15" fmla="*/ 4976 w 10000"/>
              <a:gd name="connsiteY15" fmla="*/ 65 h 10000"/>
              <a:gd name="connsiteX16" fmla="*/ 3795 w 10000"/>
              <a:gd name="connsiteY16" fmla="*/ 45 h 10000"/>
              <a:gd name="connsiteX17" fmla="*/ 19 w 10000"/>
              <a:gd name="connsiteY17" fmla="*/ 65 h 10000"/>
              <a:gd name="connsiteX18" fmla="*/ 19 w 10000"/>
              <a:gd name="connsiteY18" fmla="*/ 3390 h 10000"/>
              <a:gd name="connsiteX19" fmla="*/ 1030 w 10000"/>
              <a:gd name="connsiteY19" fmla="*/ 3390 h 10000"/>
              <a:gd name="connsiteX20" fmla="*/ 1156 w 10000"/>
              <a:gd name="connsiteY20" fmla="*/ 3390 h 10000"/>
              <a:gd name="connsiteX21" fmla="*/ 2933 w 10000"/>
              <a:gd name="connsiteY21" fmla="*/ 3390 h 10000"/>
              <a:gd name="connsiteX22" fmla="*/ 3082 w 10000"/>
              <a:gd name="connsiteY22" fmla="*/ 3390 h 10000"/>
              <a:gd name="connsiteX23" fmla="*/ 4927 w 10000"/>
              <a:gd name="connsiteY23" fmla="*/ 3390 h 10000"/>
              <a:gd name="connsiteX24" fmla="*/ 4976 w 10000"/>
              <a:gd name="connsiteY24" fmla="*/ 3390 h 10000"/>
              <a:gd name="connsiteX25" fmla="*/ 5027 w 10000"/>
              <a:gd name="connsiteY25" fmla="*/ 3390 h 10000"/>
              <a:gd name="connsiteX26" fmla="*/ 5027 w 10000"/>
              <a:gd name="connsiteY26" fmla="*/ 3417 h 10000"/>
              <a:gd name="connsiteX27" fmla="*/ 5027 w 10000"/>
              <a:gd name="connsiteY27" fmla="*/ 3494 h 10000"/>
              <a:gd name="connsiteX28" fmla="*/ 5009 w 10000"/>
              <a:gd name="connsiteY28" fmla="*/ 3619 h 10000"/>
              <a:gd name="connsiteX29" fmla="*/ 4995 w 10000"/>
              <a:gd name="connsiteY29" fmla="*/ 3745 h 10000"/>
              <a:gd name="connsiteX30" fmla="*/ 5014 w 10000"/>
              <a:gd name="connsiteY30" fmla="*/ 4884 h 10000"/>
              <a:gd name="connsiteX31" fmla="*/ 5027 w 10000"/>
              <a:gd name="connsiteY31" fmla="*/ 5013 h 10000"/>
              <a:gd name="connsiteX32" fmla="*/ 5027 w 10000"/>
              <a:gd name="connsiteY32" fmla="*/ 6194 h 10000"/>
              <a:gd name="connsiteX33" fmla="*/ 5027 w 10000"/>
              <a:gd name="connsiteY33" fmla="*/ 6329 h 10000"/>
              <a:gd name="connsiteX34" fmla="*/ 5027 w 10000"/>
              <a:gd name="connsiteY34" fmla="*/ 6676 h 10000"/>
              <a:gd name="connsiteX35" fmla="*/ 5027 w 10000"/>
              <a:gd name="connsiteY35" fmla="*/ 10000 h 10000"/>
              <a:gd name="connsiteX36" fmla="*/ 6038 w 10000"/>
              <a:gd name="connsiteY36" fmla="*/ 10000 h 10000"/>
              <a:gd name="connsiteX37" fmla="*/ 6165 w 10000"/>
              <a:gd name="connsiteY37" fmla="*/ 10000 h 10000"/>
              <a:gd name="connsiteX38" fmla="*/ 7941 w 10000"/>
              <a:gd name="connsiteY38" fmla="*/ 10000 h 10000"/>
              <a:gd name="connsiteX39" fmla="*/ 8090 w 10000"/>
              <a:gd name="connsiteY39" fmla="*/ 10000 h 10000"/>
              <a:gd name="connsiteX40" fmla="*/ 9935 w 10000"/>
              <a:gd name="connsiteY40" fmla="*/ 10000 h 10000"/>
              <a:gd name="connsiteX41" fmla="*/ 9939 w 10000"/>
              <a:gd name="connsiteY41" fmla="*/ 9932 h 10000"/>
              <a:gd name="connsiteX42" fmla="*/ 9939 w 10000"/>
              <a:gd name="connsiteY42" fmla="*/ 8748 h 10000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956 w 10000"/>
              <a:gd name="connsiteY10" fmla="*/ 3224 h 10000"/>
              <a:gd name="connsiteX11" fmla="*/ 9885 w 10000"/>
              <a:gd name="connsiteY11" fmla="*/ 2140 h 10000"/>
              <a:gd name="connsiteX12" fmla="*/ 9885 w 10000"/>
              <a:gd name="connsiteY12" fmla="*/ 1935 h 10000"/>
              <a:gd name="connsiteX13" fmla="*/ 9885 w 10000"/>
              <a:gd name="connsiteY13" fmla="*/ 65 h 10000"/>
              <a:gd name="connsiteX14" fmla="*/ 4976 w 10000"/>
              <a:gd name="connsiteY14" fmla="*/ 65 h 10000"/>
              <a:gd name="connsiteX15" fmla="*/ 3795 w 10000"/>
              <a:gd name="connsiteY15" fmla="*/ 45 h 10000"/>
              <a:gd name="connsiteX16" fmla="*/ 19 w 10000"/>
              <a:gd name="connsiteY16" fmla="*/ 65 h 10000"/>
              <a:gd name="connsiteX17" fmla="*/ 19 w 10000"/>
              <a:gd name="connsiteY17" fmla="*/ 3390 h 10000"/>
              <a:gd name="connsiteX18" fmla="*/ 1030 w 10000"/>
              <a:gd name="connsiteY18" fmla="*/ 3390 h 10000"/>
              <a:gd name="connsiteX19" fmla="*/ 1156 w 10000"/>
              <a:gd name="connsiteY19" fmla="*/ 3390 h 10000"/>
              <a:gd name="connsiteX20" fmla="*/ 2933 w 10000"/>
              <a:gd name="connsiteY20" fmla="*/ 3390 h 10000"/>
              <a:gd name="connsiteX21" fmla="*/ 3082 w 10000"/>
              <a:gd name="connsiteY21" fmla="*/ 3390 h 10000"/>
              <a:gd name="connsiteX22" fmla="*/ 4927 w 10000"/>
              <a:gd name="connsiteY22" fmla="*/ 3390 h 10000"/>
              <a:gd name="connsiteX23" fmla="*/ 4976 w 10000"/>
              <a:gd name="connsiteY23" fmla="*/ 3390 h 10000"/>
              <a:gd name="connsiteX24" fmla="*/ 5027 w 10000"/>
              <a:gd name="connsiteY24" fmla="*/ 3390 h 10000"/>
              <a:gd name="connsiteX25" fmla="*/ 5027 w 10000"/>
              <a:gd name="connsiteY25" fmla="*/ 3417 h 10000"/>
              <a:gd name="connsiteX26" fmla="*/ 5027 w 10000"/>
              <a:gd name="connsiteY26" fmla="*/ 3494 h 10000"/>
              <a:gd name="connsiteX27" fmla="*/ 5009 w 10000"/>
              <a:gd name="connsiteY27" fmla="*/ 3619 h 10000"/>
              <a:gd name="connsiteX28" fmla="*/ 4995 w 10000"/>
              <a:gd name="connsiteY28" fmla="*/ 3745 h 10000"/>
              <a:gd name="connsiteX29" fmla="*/ 5014 w 10000"/>
              <a:gd name="connsiteY29" fmla="*/ 4884 h 10000"/>
              <a:gd name="connsiteX30" fmla="*/ 5027 w 10000"/>
              <a:gd name="connsiteY30" fmla="*/ 5013 h 10000"/>
              <a:gd name="connsiteX31" fmla="*/ 5027 w 10000"/>
              <a:gd name="connsiteY31" fmla="*/ 6194 h 10000"/>
              <a:gd name="connsiteX32" fmla="*/ 5027 w 10000"/>
              <a:gd name="connsiteY32" fmla="*/ 6329 h 10000"/>
              <a:gd name="connsiteX33" fmla="*/ 5027 w 10000"/>
              <a:gd name="connsiteY33" fmla="*/ 6676 h 10000"/>
              <a:gd name="connsiteX34" fmla="*/ 5027 w 10000"/>
              <a:gd name="connsiteY34" fmla="*/ 10000 h 10000"/>
              <a:gd name="connsiteX35" fmla="*/ 6038 w 10000"/>
              <a:gd name="connsiteY35" fmla="*/ 10000 h 10000"/>
              <a:gd name="connsiteX36" fmla="*/ 6165 w 10000"/>
              <a:gd name="connsiteY36" fmla="*/ 10000 h 10000"/>
              <a:gd name="connsiteX37" fmla="*/ 7941 w 10000"/>
              <a:gd name="connsiteY37" fmla="*/ 10000 h 10000"/>
              <a:gd name="connsiteX38" fmla="*/ 8090 w 10000"/>
              <a:gd name="connsiteY38" fmla="*/ 10000 h 10000"/>
              <a:gd name="connsiteX39" fmla="*/ 9935 w 10000"/>
              <a:gd name="connsiteY39" fmla="*/ 10000 h 10000"/>
              <a:gd name="connsiteX40" fmla="*/ 9939 w 10000"/>
              <a:gd name="connsiteY40" fmla="*/ 9932 h 10000"/>
              <a:gd name="connsiteX41" fmla="*/ 9939 w 10000"/>
              <a:gd name="connsiteY41" fmla="*/ 8748 h 10000"/>
              <a:gd name="connsiteX0" fmla="*/ 9939 w 10000"/>
              <a:gd name="connsiteY0" fmla="*/ 8748 h 10000"/>
              <a:gd name="connsiteX1" fmla="*/ 9935 w 10000"/>
              <a:gd name="connsiteY1" fmla="*/ 8546 h 10000"/>
              <a:gd name="connsiteX2" fmla="*/ 9935 w 10000"/>
              <a:gd name="connsiteY2" fmla="*/ 6676 h 10000"/>
              <a:gd name="connsiteX3" fmla="*/ 9935 w 10000"/>
              <a:gd name="connsiteY3" fmla="*/ 5836 h 10000"/>
              <a:gd name="connsiteX4" fmla="*/ 9930 w 10000"/>
              <a:gd name="connsiteY4" fmla="*/ 5756 h 10000"/>
              <a:gd name="connsiteX5" fmla="*/ 9930 w 10000"/>
              <a:gd name="connsiteY5" fmla="*/ 4513 h 10000"/>
              <a:gd name="connsiteX6" fmla="*/ 9935 w 10000"/>
              <a:gd name="connsiteY6" fmla="*/ 4427 h 10000"/>
              <a:gd name="connsiteX7" fmla="*/ 9935 w 10000"/>
              <a:gd name="connsiteY7" fmla="*/ 3951 h 10000"/>
              <a:gd name="connsiteX8" fmla="*/ 9935 w 10000"/>
              <a:gd name="connsiteY8" fmla="*/ 3871 h 10000"/>
              <a:gd name="connsiteX9" fmla="*/ 9926 w 10000"/>
              <a:gd name="connsiteY9" fmla="*/ 3776 h 10000"/>
              <a:gd name="connsiteX10" fmla="*/ 9885 w 10000"/>
              <a:gd name="connsiteY10" fmla="*/ 2140 h 10000"/>
              <a:gd name="connsiteX11" fmla="*/ 9885 w 10000"/>
              <a:gd name="connsiteY11" fmla="*/ 1935 h 10000"/>
              <a:gd name="connsiteX12" fmla="*/ 9885 w 10000"/>
              <a:gd name="connsiteY12" fmla="*/ 65 h 10000"/>
              <a:gd name="connsiteX13" fmla="*/ 4976 w 10000"/>
              <a:gd name="connsiteY13" fmla="*/ 65 h 10000"/>
              <a:gd name="connsiteX14" fmla="*/ 3795 w 10000"/>
              <a:gd name="connsiteY14" fmla="*/ 45 h 10000"/>
              <a:gd name="connsiteX15" fmla="*/ 19 w 10000"/>
              <a:gd name="connsiteY15" fmla="*/ 65 h 10000"/>
              <a:gd name="connsiteX16" fmla="*/ 19 w 10000"/>
              <a:gd name="connsiteY16" fmla="*/ 3390 h 10000"/>
              <a:gd name="connsiteX17" fmla="*/ 1030 w 10000"/>
              <a:gd name="connsiteY17" fmla="*/ 3390 h 10000"/>
              <a:gd name="connsiteX18" fmla="*/ 1156 w 10000"/>
              <a:gd name="connsiteY18" fmla="*/ 3390 h 10000"/>
              <a:gd name="connsiteX19" fmla="*/ 2933 w 10000"/>
              <a:gd name="connsiteY19" fmla="*/ 3390 h 10000"/>
              <a:gd name="connsiteX20" fmla="*/ 3082 w 10000"/>
              <a:gd name="connsiteY20" fmla="*/ 3390 h 10000"/>
              <a:gd name="connsiteX21" fmla="*/ 4927 w 10000"/>
              <a:gd name="connsiteY21" fmla="*/ 3390 h 10000"/>
              <a:gd name="connsiteX22" fmla="*/ 4976 w 10000"/>
              <a:gd name="connsiteY22" fmla="*/ 3390 h 10000"/>
              <a:gd name="connsiteX23" fmla="*/ 5027 w 10000"/>
              <a:gd name="connsiteY23" fmla="*/ 3390 h 10000"/>
              <a:gd name="connsiteX24" fmla="*/ 5027 w 10000"/>
              <a:gd name="connsiteY24" fmla="*/ 3417 h 10000"/>
              <a:gd name="connsiteX25" fmla="*/ 5027 w 10000"/>
              <a:gd name="connsiteY25" fmla="*/ 3494 h 10000"/>
              <a:gd name="connsiteX26" fmla="*/ 5009 w 10000"/>
              <a:gd name="connsiteY26" fmla="*/ 3619 h 10000"/>
              <a:gd name="connsiteX27" fmla="*/ 4995 w 10000"/>
              <a:gd name="connsiteY27" fmla="*/ 3745 h 10000"/>
              <a:gd name="connsiteX28" fmla="*/ 5014 w 10000"/>
              <a:gd name="connsiteY28" fmla="*/ 4884 h 10000"/>
              <a:gd name="connsiteX29" fmla="*/ 5027 w 10000"/>
              <a:gd name="connsiteY29" fmla="*/ 5013 h 10000"/>
              <a:gd name="connsiteX30" fmla="*/ 5027 w 10000"/>
              <a:gd name="connsiteY30" fmla="*/ 6194 h 10000"/>
              <a:gd name="connsiteX31" fmla="*/ 5027 w 10000"/>
              <a:gd name="connsiteY31" fmla="*/ 6329 h 10000"/>
              <a:gd name="connsiteX32" fmla="*/ 5027 w 10000"/>
              <a:gd name="connsiteY32" fmla="*/ 6676 h 10000"/>
              <a:gd name="connsiteX33" fmla="*/ 5027 w 10000"/>
              <a:gd name="connsiteY33" fmla="*/ 10000 h 10000"/>
              <a:gd name="connsiteX34" fmla="*/ 6038 w 10000"/>
              <a:gd name="connsiteY34" fmla="*/ 10000 h 10000"/>
              <a:gd name="connsiteX35" fmla="*/ 6165 w 10000"/>
              <a:gd name="connsiteY35" fmla="*/ 10000 h 10000"/>
              <a:gd name="connsiteX36" fmla="*/ 7941 w 10000"/>
              <a:gd name="connsiteY36" fmla="*/ 10000 h 10000"/>
              <a:gd name="connsiteX37" fmla="*/ 8090 w 10000"/>
              <a:gd name="connsiteY37" fmla="*/ 10000 h 10000"/>
              <a:gd name="connsiteX38" fmla="*/ 9935 w 10000"/>
              <a:gd name="connsiteY38" fmla="*/ 10000 h 10000"/>
              <a:gd name="connsiteX39" fmla="*/ 9939 w 10000"/>
              <a:gd name="connsiteY39" fmla="*/ 9932 h 10000"/>
              <a:gd name="connsiteX40" fmla="*/ 9939 w 10000"/>
              <a:gd name="connsiteY40" fmla="*/ 87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000" h="10000">
                <a:moveTo>
                  <a:pt x="9939" y="8748"/>
                </a:moveTo>
                <a:cubicBezTo>
                  <a:pt x="9935" y="8681"/>
                  <a:pt x="9935" y="8613"/>
                  <a:pt x="9935" y="8546"/>
                </a:cubicBezTo>
                <a:lnTo>
                  <a:pt x="9935" y="6676"/>
                </a:lnTo>
                <a:lnTo>
                  <a:pt x="9935" y="5836"/>
                </a:lnTo>
                <a:cubicBezTo>
                  <a:pt x="9935" y="5811"/>
                  <a:pt x="9935" y="5783"/>
                  <a:pt x="9930" y="5756"/>
                </a:cubicBezTo>
                <a:cubicBezTo>
                  <a:pt x="9831" y="5337"/>
                  <a:pt x="9813" y="4933"/>
                  <a:pt x="9930" y="4513"/>
                </a:cubicBezTo>
                <a:cubicBezTo>
                  <a:pt x="9935" y="4486"/>
                  <a:pt x="9935" y="4455"/>
                  <a:pt x="9935" y="4427"/>
                </a:cubicBezTo>
                <a:lnTo>
                  <a:pt x="9935" y="3951"/>
                </a:lnTo>
                <a:lnTo>
                  <a:pt x="9935" y="3871"/>
                </a:lnTo>
                <a:cubicBezTo>
                  <a:pt x="9930" y="3841"/>
                  <a:pt x="9926" y="3810"/>
                  <a:pt x="9926" y="3776"/>
                </a:cubicBezTo>
                <a:cubicBezTo>
                  <a:pt x="9918" y="3488"/>
                  <a:pt x="9892" y="2447"/>
                  <a:pt x="9885" y="2140"/>
                </a:cubicBezTo>
                <a:lnTo>
                  <a:pt x="9885" y="1935"/>
                </a:lnTo>
                <a:lnTo>
                  <a:pt x="9885" y="65"/>
                </a:lnTo>
                <a:lnTo>
                  <a:pt x="4976" y="65"/>
                </a:lnTo>
                <a:cubicBezTo>
                  <a:pt x="3961" y="62"/>
                  <a:pt x="4227" y="27"/>
                  <a:pt x="3795" y="45"/>
                </a:cubicBezTo>
                <a:cubicBezTo>
                  <a:pt x="3087" y="74"/>
                  <a:pt x="615" y="-83"/>
                  <a:pt x="19" y="65"/>
                </a:cubicBezTo>
                <a:cubicBezTo>
                  <a:pt x="-24" y="76"/>
                  <a:pt x="19" y="3390"/>
                  <a:pt x="19" y="3390"/>
                </a:cubicBezTo>
                <a:lnTo>
                  <a:pt x="1030" y="3390"/>
                </a:lnTo>
                <a:lnTo>
                  <a:pt x="1156" y="3390"/>
                </a:lnTo>
                <a:cubicBezTo>
                  <a:pt x="1759" y="3343"/>
                  <a:pt x="2340" y="3306"/>
                  <a:pt x="2933" y="3390"/>
                </a:cubicBezTo>
                <a:lnTo>
                  <a:pt x="3082" y="3390"/>
                </a:lnTo>
                <a:lnTo>
                  <a:pt x="4927" y="3390"/>
                </a:lnTo>
                <a:lnTo>
                  <a:pt x="4976" y="3390"/>
                </a:lnTo>
                <a:lnTo>
                  <a:pt x="5027" y="3390"/>
                </a:lnTo>
                <a:lnTo>
                  <a:pt x="5027" y="3417"/>
                </a:lnTo>
                <a:lnTo>
                  <a:pt x="5027" y="3494"/>
                </a:lnTo>
                <a:cubicBezTo>
                  <a:pt x="5023" y="3537"/>
                  <a:pt x="5018" y="3576"/>
                  <a:pt x="5009" y="3619"/>
                </a:cubicBezTo>
                <a:cubicBezTo>
                  <a:pt x="5005" y="3663"/>
                  <a:pt x="4999" y="3706"/>
                  <a:pt x="4995" y="3745"/>
                </a:cubicBezTo>
                <a:cubicBezTo>
                  <a:pt x="5045" y="4122"/>
                  <a:pt x="5009" y="4504"/>
                  <a:pt x="5014" y="4884"/>
                </a:cubicBezTo>
                <a:cubicBezTo>
                  <a:pt x="5018" y="4927"/>
                  <a:pt x="5023" y="4970"/>
                  <a:pt x="5027" y="5013"/>
                </a:cubicBezTo>
                <a:cubicBezTo>
                  <a:pt x="4918" y="5412"/>
                  <a:pt x="4954" y="5805"/>
                  <a:pt x="5027" y="6194"/>
                </a:cubicBezTo>
                <a:lnTo>
                  <a:pt x="5027" y="6329"/>
                </a:lnTo>
                <a:lnTo>
                  <a:pt x="5027" y="6676"/>
                </a:lnTo>
                <a:lnTo>
                  <a:pt x="5027" y="10000"/>
                </a:lnTo>
                <a:lnTo>
                  <a:pt x="6038" y="10000"/>
                </a:lnTo>
                <a:lnTo>
                  <a:pt x="6165" y="10000"/>
                </a:lnTo>
                <a:cubicBezTo>
                  <a:pt x="6767" y="9954"/>
                  <a:pt x="7347" y="9918"/>
                  <a:pt x="7941" y="10000"/>
                </a:cubicBezTo>
                <a:lnTo>
                  <a:pt x="8090" y="10000"/>
                </a:lnTo>
                <a:lnTo>
                  <a:pt x="9935" y="10000"/>
                </a:lnTo>
                <a:cubicBezTo>
                  <a:pt x="9935" y="10000"/>
                  <a:pt x="9935" y="9975"/>
                  <a:pt x="9939" y="9932"/>
                </a:cubicBezTo>
                <a:cubicBezTo>
                  <a:pt x="10030" y="9537"/>
                  <a:pt x="10012" y="9143"/>
                  <a:pt x="9939" y="8748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 flipH="1">
            <a:off x="2311142" y="4016113"/>
            <a:ext cx="1226386" cy="810465"/>
          </a:xfrm>
          <a:custGeom>
            <a:avLst/>
            <a:gdLst>
              <a:gd name="T0" fmla="*/ 3250 w 3271"/>
              <a:gd name="T1" fmla="*/ 1752 h 2159"/>
              <a:gd name="T2" fmla="*/ 3250 w 3271"/>
              <a:gd name="T3" fmla="*/ 1685 h 2159"/>
              <a:gd name="T4" fmla="*/ 3250 w 3271"/>
              <a:gd name="T5" fmla="*/ 1076 h 2159"/>
              <a:gd name="T6" fmla="*/ 2181 w 3271"/>
              <a:gd name="T7" fmla="*/ 1076 h 2159"/>
              <a:gd name="T8" fmla="*/ 2181 w 3271"/>
              <a:gd name="T9" fmla="*/ 1062 h 2159"/>
              <a:gd name="T10" fmla="*/ 2181 w 3271"/>
              <a:gd name="T11" fmla="*/ 676 h 2159"/>
              <a:gd name="T12" fmla="*/ 2181 w 3271"/>
              <a:gd name="T13" fmla="*/ 609 h 2159"/>
              <a:gd name="T14" fmla="*/ 2181 w 3271"/>
              <a:gd name="T15" fmla="*/ 0 h 2159"/>
              <a:gd name="T16" fmla="*/ 1127 w 3271"/>
              <a:gd name="T17" fmla="*/ 0 h 2159"/>
              <a:gd name="T18" fmla="*/ 1098 w 3271"/>
              <a:gd name="T19" fmla="*/ 0 h 2159"/>
              <a:gd name="T20" fmla="*/ 0 w 3271"/>
              <a:gd name="T21" fmla="*/ 0 h 2159"/>
              <a:gd name="T22" fmla="*/ 0 w 3271"/>
              <a:gd name="T23" fmla="*/ 1083 h 2159"/>
              <a:gd name="T24" fmla="*/ 232 w 3271"/>
              <a:gd name="T25" fmla="*/ 1083 h 2159"/>
              <a:gd name="T26" fmla="*/ 262 w 3271"/>
              <a:gd name="T27" fmla="*/ 1083 h 2159"/>
              <a:gd name="T28" fmla="*/ 669 w 3271"/>
              <a:gd name="T29" fmla="*/ 1083 h 2159"/>
              <a:gd name="T30" fmla="*/ 703 w 3271"/>
              <a:gd name="T31" fmla="*/ 1083 h 2159"/>
              <a:gd name="T32" fmla="*/ 1085 w 3271"/>
              <a:gd name="T33" fmla="*/ 1083 h 2159"/>
              <a:gd name="T34" fmla="*/ 1085 w 3271"/>
              <a:gd name="T35" fmla="*/ 2159 h 2159"/>
              <a:gd name="T36" fmla="*/ 1308 w 3271"/>
              <a:gd name="T37" fmla="*/ 2159 h 2159"/>
              <a:gd name="T38" fmla="*/ 1336 w 3271"/>
              <a:gd name="T39" fmla="*/ 2159 h 2159"/>
              <a:gd name="T40" fmla="*/ 1727 w 3271"/>
              <a:gd name="T41" fmla="*/ 2159 h 2159"/>
              <a:gd name="T42" fmla="*/ 1761 w 3271"/>
              <a:gd name="T43" fmla="*/ 2159 h 2159"/>
              <a:gd name="T44" fmla="*/ 2119 w 3271"/>
              <a:gd name="T45" fmla="*/ 2159 h 2159"/>
              <a:gd name="T46" fmla="*/ 2168 w 3271"/>
              <a:gd name="T47" fmla="*/ 2159 h 2159"/>
              <a:gd name="T48" fmla="*/ 2351 w 3271"/>
              <a:gd name="T49" fmla="*/ 2159 h 2159"/>
              <a:gd name="T50" fmla="*/ 2381 w 3271"/>
              <a:gd name="T51" fmla="*/ 2159 h 2159"/>
              <a:gd name="T52" fmla="*/ 2790 w 3271"/>
              <a:gd name="T53" fmla="*/ 2159 h 2159"/>
              <a:gd name="T54" fmla="*/ 2824 w 3271"/>
              <a:gd name="T55" fmla="*/ 2159 h 2159"/>
              <a:gd name="T56" fmla="*/ 3250 w 3271"/>
              <a:gd name="T57" fmla="*/ 2159 h 2159"/>
              <a:gd name="T58" fmla="*/ 3250 w 3271"/>
              <a:gd name="T59" fmla="*/ 2138 h 2159"/>
              <a:gd name="T60" fmla="*/ 3250 w 3271"/>
              <a:gd name="T61" fmla="*/ 1752 h 2159"/>
              <a:gd name="connsiteX0" fmla="*/ 10157 w 10200"/>
              <a:gd name="connsiteY0" fmla="*/ 8486 h 10371"/>
              <a:gd name="connsiteX1" fmla="*/ 10157 w 10200"/>
              <a:gd name="connsiteY1" fmla="*/ 8176 h 10371"/>
              <a:gd name="connsiteX2" fmla="*/ 10157 w 10200"/>
              <a:gd name="connsiteY2" fmla="*/ 5355 h 10371"/>
              <a:gd name="connsiteX3" fmla="*/ 6889 w 10200"/>
              <a:gd name="connsiteY3" fmla="*/ 5355 h 10371"/>
              <a:gd name="connsiteX4" fmla="*/ 6889 w 10200"/>
              <a:gd name="connsiteY4" fmla="*/ 5290 h 10371"/>
              <a:gd name="connsiteX5" fmla="*/ 6889 w 10200"/>
              <a:gd name="connsiteY5" fmla="*/ 3502 h 10371"/>
              <a:gd name="connsiteX6" fmla="*/ 6889 w 10200"/>
              <a:gd name="connsiteY6" fmla="*/ 3192 h 10371"/>
              <a:gd name="connsiteX7" fmla="*/ 6889 w 10200"/>
              <a:gd name="connsiteY7" fmla="*/ 371 h 10371"/>
              <a:gd name="connsiteX8" fmla="*/ 3666 w 10200"/>
              <a:gd name="connsiteY8" fmla="*/ 371 h 10371"/>
              <a:gd name="connsiteX9" fmla="*/ 3206 w 10200"/>
              <a:gd name="connsiteY9" fmla="*/ 371 h 10371"/>
              <a:gd name="connsiteX10" fmla="*/ 221 w 10200"/>
              <a:gd name="connsiteY10" fmla="*/ 371 h 10371"/>
              <a:gd name="connsiteX11" fmla="*/ 221 w 10200"/>
              <a:gd name="connsiteY11" fmla="*/ 5387 h 10371"/>
              <a:gd name="connsiteX12" fmla="*/ 930 w 10200"/>
              <a:gd name="connsiteY12" fmla="*/ 5387 h 10371"/>
              <a:gd name="connsiteX13" fmla="*/ 1022 w 10200"/>
              <a:gd name="connsiteY13" fmla="*/ 5387 h 10371"/>
              <a:gd name="connsiteX14" fmla="*/ 2266 w 10200"/>
              <a:gd name="connsiteY14" fmla="*/ 5387 h 10371"/>
              <a:gd name="connsiteX15" fmla="*/ 2370 w 10200"/>
              <a:gd name="connsiteY15" fmla="*/ 5387 h 10371"/>
              <a:gd name="connsiteX16" fmla="*/ 3538 w 10200"/>
              <a:gd name="connsiteY16" fmla="*/ 5387 h 10371"/>
              <a:gd name="connsiteX17" fmla="*/ 3538 w 10200"/>
              <a:gd name="connsiteY17" fmla="*/ 10371 h 10371"/>
              <a:gd name="connsiteX18" fmla="*/ 4220 w 10200"/>
              <a:gd name="connsiteY18" fmla="*/ 10371 h 10371"/>
              <a:gd name="connsiteX19" fmla="*/ 4305 w 10200"/>
              <a:gd name="connsiteY19" fmla="*/ 10371 h 10371"/>
              <a:gd name="connsiteX20" fmla="*/ 5501 w 10200"/>
              <a:gd name="connsiteY20" fmla="*/ 10371 h 10371"/>
              <a:gd name="connsiteX21" fmla="*/ 5605 w 10200"/>
              <a:gd name="connsiteY21" fmla="*/ 10371 h 10371"/>
              <a:gd name="connsiteX22" fmla="*/ 6699 w 10200"/>
              <a:gd name="connsiteY22" fmla="*/ 10371 h 10371"/>
              <a:gd name="connsiteX23" fmla="*/ 6849 w 10200"/>
              <a:gd name="connsiteY23" fmla="*/ 10371 h 10371"/>
              <a:gd name="connsiteX24" fmla="*/ 7408 w 10200"/>
              <a:gd name="connsiteY24" fmla="*/ 10371 h 10371"/>
              <a:gd name="connsiteX25" fmla="*/ 7500 w 10200"/>
              <a:gd name="connsiteY25" fmla="*/ 10371 h 10371"/>
              <a:gd name="connsiteX26" fmla="*/ 8751 w 10200"/>
              <a:gd name="connsiteY26" fmla="*/ 10371 h 10371"/>
              <a:gd name="connsiteX27" fmla="*/ 8854 w 10200"/>
              <a:gd name="connsiteY27" fmla="*/ 10371 h 10371"/>
              <a:gd name="connsiteX28" fmla="*/ 10157 w 10200"/>
              <a:gd name="connsiteY28" fmla="*/ 10371 h 10371"/>
              <a:gd name="connsiteX29" fmla="*/ 10157 w 10200"/>
              <a:gd name="connsiteY29" fmla="*/ 10274 h 10371"/>
              <a:gd name="connsiteX30" fmla="*/ 10157 w 10200"/>
              <a:gd name="connsiteY30" fmla="*/ 8486 h 10371"/>
              <a:gd name="connsiteX0" fmla="*/ 10157 w 10200"/>
              <a:gd name="connsiteY0" fmla="*/ 8115 h 10000"/>
              <a:gd name="connsiteX1" fmla="*/ 10157 w 10200"/>
              <a:gd name="connsiteY1" fmla="*/ 7805 h 10000"/>
              <a:gd name="connsiteX2" fmla="*/ 10157 w 10200"/>
              <a:gd name="connsiteY2" fmla="*/ 4984 h 10000"/>
              <a:gd name="connsiteX3" fmla="*/ 6889 w 10200"/>
              <a:gd name="connsiteY3" fmla="*/ 4984 h 10000"/>
              <a:gd name="connsiteX4" fmla="*/ 6889 w 10200"/>
              <a:gd name="connsiteY4" fmla="*/ 4919 h 10000"/>
              <a:gd name="connsiteX5" fmla="*/ 6889 w 10200"/>
              <a:gd name="connsiteY5" fmla="*/ 3131 h 10000"/>
              <a:gd name="connsiteX6" fmla="*/ 6889 w 10200"/>
              <a:gd name="connsiteY6" fmla="*/ 2821 h 10000"/>
              <a:gd name="connsiteX7" fmla="*/ 6889 w 10200"/>
              <a:gd name="connsiteY7" fmla="*/ 0 h 10000"/>
              <a:gd name="connsiteX8" fmla="*/ 3666 w 10200"/>
              <a:gd name="connsiteY8" fmla="*/ 0 h 10000"/>
              <a:gd name="connsiteX9" fmla="*/ 221 w 10200"/>
              <a:gd name="connsiteY9" fmla="*/ 0 h 10000"/>
              <a:gd name="connsiteX10" fmla="*/ 221 w 10200"/>
              <a:gd name="connsiteY10" fmla="*/ 5016 h 10000"/>
              <a:gd name="connsiteX11" fmla="*/ 930 w 10200"/>
              <a:gd name="connsiteY11" fmla="*/ 5016 h 10000"/>
              <a:gd name="connsiteX12" fmla="*/ 1022 w 10200"/>
              <a:gd name="connsiteY12" fmla="*/ 5016 h 10000"/>
              <a:gd name="connsiteX13" fmla="*/ 2266 w 10200"/>
              <a:gd name="connsiteY13" fmla="*/ 5016 h 10000"/>
              <a:gd name="connsiteX14" fmla="*/ 2370 w 10200"/>
              <a:gd name="connsiteY14" fmla="*/ 5016 h 10000"/>
              <a:gd name="connsiteX15" fmla="*/ 3538 w 10200"/>
              <a:gd name="connsiteY15" fmla="*/ 5016 h 10000"/>
              <a:gd name="connsiteX16" fmla="*/ 3538 w 10200"/>
              <a:gd name="connsiteY16" fmla="*/ 10000 h 10000"/>
              <a:gd name="connsiteX17" fmla="*/ 4220 w 10200"/>
              <a:gd name="connsiteY17" fmla="*/ 10000 h 10000"/>
              <a:gd name="connsiteX18" fmla="*/ 4305 w 10200"/>
              <a:gd name="connsiteY18" fmla="*/ 10000 h 10000"/>
              <a:gd name="connsiteX19" fmla="*/ 5501 w 10200"/>
              <a:gd name="connsiteY19" fmla="*/ 10000 h 10000"/>
              <a:gd name="connsiteX20" fmla="*/ 5605 w 10200"/>
              <a:gd name="connsiteY20" fmla="*/ 10000 h 10000"/>
              <a:gd name="connsiteX21" fmla="*/ 6699 w 10200"/>
              <a:gd name="connsiteY21" fmla="*/ 10000 h 10000"/>
              <a:gd name="connsiteX22" fmla="*/ 6849 w 10200"/>
              <a:gd name="connsiteY22" fmla="*/ 10000 h 10000"/>
              <a:gd name="connsiteX23" fmla="*/ 7408 w 10200"/>
              <a:gd name="connsiteY23" fmla="*/ 10000 h 10000"/>
              <a:gd name="connsiteX24" fmla="*/ 7500 w 10200"/>
              <a:gd name="connsiteY24" fmla="*/ 10000 h 10000"/>
              <a:gd name="connsiteX25" fmla="*/ 8751 w 10200"/>
              <a:gd name="connsiteY25" fmla="*/ 10000 h 10000"/>
              <a:gd name="connsiteX26" fmla="*/ 8854 w 10200"/>
              <a:gd name="connsiteY26" fmla="*/ 10000 h 10000"/>
              <a:gd name="connsiteX27" fmla="*/ 10157 w 10200"/>
              <a:gd name="connsiteY27" fmla="*/ 10000 h 10000"/>
              <a:gd name="connsiteX28" fmla="*/ 10157 w 10200"/>
              <a:gd name="connsiteY28" fmla="*/ 9903 h 10000"/>
              <a:gd name="connsiteX29" fmla="*/ 10157 w 10200"/>
              <a:gd name="connsiteY29" fmla="*/ 8115 h 10000"/>
              <a:gd name="connsiteX0" fmla="*/ 10011 w 10054"/>
              <a:gd name="connsiteY0" fmla="*/ 8615 h 10500"/>
              <a:gd name="connsiteX1" fmla="*/ 10011 w 10054"/>
              <a:gd name="connsiteY1" fmla="*/ 8305 h 10500"/>
              <a:gd name="connsiteX2" fmla="*/ 10011 w 10054"/>
              <a:gd name="connsiteY2" fmla="*/ 5484 h 10500"/>
              <a:gd name="connsiteX3" fmla="*/ 6743 w 10054"/>
              <a:gd name="connsiteY3" fmla="*/ 5484 h 10500"/>
              <a:gd name="connsiteX4" fmla="*/ 6743 w 10054"/>
              <a:gd name="connsiteY4" fmla="*/ 5419 h 10500"/>
              <a:gd name="connsiteX5" fmla="*/ 6743 w 10054"/>
              <a:gd name="connsiteY5" fmla="*/ 3631 h 10500"/>
              <a:gd name="connsiteX6" fmla="*/ 6743 w 10054"/>
              <a:gd name="connsiteY6" fmla="*/ 3321 h 10500"/>
              <a:gd name="connsiteX7" fmla="*/ 6743 w 10054"/>
              <a:gd name="connsiteY7" fmla="*/ 500 h 10500"/>
              <a:gd name="connsiteX8" fmla="*/ 3520 w 10054"/>
              <a:gd name="connsiteY8" fmla="*/ 500 h 10500"/>
              <a:gd name="connsiteX9" fmla="*/ 75 w 10054"/>
              <a:gd name="connsiteY9" fmla="*/ 500 h 10500"/>
              <a:gd name="connsiteX10" fmla="*/ 75 w 10054"/>
              <a:gd name="connsiteY10" fmla="*/ 5516 h 10500"/>
              <a:gd name="connsiteX11" fmla="*/ 784 w 10054"/>
              <a:gd name="connsiteY11" fmla="*/ 5516 h 10500"/>
              <a:gd name="connsiteX12" fmla="*/ 876 w 10054"/>
              <a:gd name="connsiteY12" fmla="*/ 5516 h 10500"/>
              <a:gd name="connsiteX13" fmla="*/ 2120 w 10054"/>
              <a:gd name="connsiteY13" fmla="*/ 5516 h 10500"/>
              <a:gd name="connsiteX14" fmla="*/ 2224 w 10054"/>
              <a:gd name="connsiteY14" fmla="*/ 5516 h 10500"/>
              <a:gd name="connsiteX15" fmla="*/ 3392 w 10054"/>
              <a:gd name="connsiteY15" fmla="*/ 5516 h 10500"/>
              <a:gd name="connsiteX16" fmla="*/ 3392 w 10054"/>
              <a:gd name="connsiteY16" fmla="*/ 10500 h 10500"/>
              <a:gd name="connsiteX17" fmla="*/ 4074 w 10054"/>
              <a:gd name="connsiteY17" fmla="*/ 10500 h 10500"/>
              <a:gd name="connsiteX18" fmla="*/ 4159 w 10054"/>
              <a:gd name="connsiteY18" fmla="*/ 10500 h 10500"/>
              <a:gd name="connsiteX19" fmla="*/ 5355 w 10054"/>
              <a:gd name="connsiteY19" fmla="*/ 10500 h 10500"/>
              <a:gd name="connsiteX20" fmla="*/ 5459 w 10054"/>
              <a:gd name="connsiteY20" fmla="*/ 10500 h 10500"/>
              <a:gd name="connsiteX21" fmla="*/ 6553 w 10054"/>
              <a:gd name="connsiteY21" fmla="*/ 10500 h 10500"/>
              <a:gd name="connsiteX22" fmla="*/ 6703 w 10054"/>
              <a:gd name="connsiteY22" fmla="*/ 10500 h 10500"/>
              <a:gd name="connsiteX23" fmla="*/ 7262 w 10054"/>
              <a:gd name="connsiteY23" fmla="*/ 10500 h 10500"/>
              <a:gd name="connsiteX24" fmla="*/ 7354 w 10054"/>
              <a:gd name="connsiteY24" fmla="*/ 10500 h 10500"/>
              <a:gd name="connsiteX25" fmla="*/ 8605 w 10054"/>
              <a:gd name="connsiteY25" fmla="*/ 10500 h 10500"/>
              <a:gd name="connsiteX26" fmla="*/ 8708 w 10054"/>
              <a:gd name="connsiteY26" fmla="*/ 10500 h 10500"/>
              <a:gd name="connsiteX27" fmla="*/ 10011 w 10054"/>
              <a:gd name="connsiteY27" fmla="*/ 10500 h 10500"/>
              <a:gd name="connsiteX28" fmla="*/ 10011 w 10054"/>
              <a:gd name="connsiteY28" fmla="*/ 10403 h 10500"/>
              <a:gd name="connsiteX29" fmla="*/ 10011 w 10054"/>
              <a:gd name="connsiteY29" fmla="*/ 8615 h 10500"/>
              <a:gd name="connsiteX0" fmla="*/ 10081 w 10124"/>
              <a:gd name="connsiteY0" fmla="*/ 8268 h 10153"/>
              <a:gd name="connsiteX1" fmla="*/ 10081 w 10124"/>
              <a:gd name="connsiteY1" fmla="*/ 7958 h 10153"/>
              <a:gd name="connsiteX2" fmla="*/ 10081 w 10124"/>
              <a:gd name="connsiteY2" fmla="*/ 5137 h 10153"/>
              <a:gd name="connsiteX3" fmla="*/ 6813 w 10124"/>
              <a:gd name="connsiteY3" fmla="*/ 5137 h 10153"/>
              <a:gd name="connsiteX4" fmla="*/ 6813 w 10124"/>
              <a:gd name="connsiteY4" fmla="*/ 5072 h 10153"/>
              <a:gd name="connsiteX5" fmla="*/ 6813 w 10124"/>
              <a:gd name="connsiteY5" fmla="*/ 3284 h 10153"/>
              <a:gd name="connsiteX6" fmla="*/ 6813 w 10124"/>
              <a:gd name="connsiteY6" fmla="*/ 2974 h 10153"/>
              <a:gd name="connsiteX7" fmla="*/ 6813 w 10124"/>
              <a:gd name="connsiteY7" fmla="*/ 153 h 10153"/>
              <a:gd name="connsiteX8" fmla="*/ 3590 w 10124"/>
              <a:gd name="connsiteY8" fmla="*/ 153 h 10153"/>
              <a:gd name="connsiteX9" fmla="*/ 145 w 10124"/>
              <a:gd name="connsiteY9" fmla="*/ 153 h 10153"/>
              <a:gd name="connsiteX10" fmla="*/ 145 w 10124"/>
              <a:gd name="connsiteY10" fmla="*/ 5169 h 10153"/>
              <a:gd name="connsiteX11" fmla="*/ 854 w 10124"/>
              <a:gd name="connsiteY11" fmla="*/ 5169 h 10153"/>
              <a:gd name="connsiteX12" fmla="*/ 946 w 10124"/>
              <a:gd name="connsiteY12" fmla="*/ 5169 h 10153"/>
              <a:gd name="connsiteX13" fmla="*/ 2190 w 10124"/>
              <a:gd name="connsiteY13" fmla="*/ 5169 h 10153"/>
              <a:gd name="connsiteX14" fmla="*/ 2294 w 10124"/>
              <a:gd name="connsiteY14" fmla="*/ 5169 h 10153"/>
              <a:gd name="connsiteX15" fmla="*/ 3462 w 10124"/>
              <a:gd name="connsiteY15" fmla="*/ 5169 h 10153"/>
              <a:gd name="connsiteX16" fmla="*/ 3462 w 10124"/>
              <a:gd name="connsiteY16" fmla="*/ 10153 h 10153"/>
              <a:gd name="connsiteX17" fmla="*/ 4144 w 10124"/>
              <a:gd name="connsiteY17" fmla="*/ 10153 h 10153"/>
              <a:gd name="connsiteX18" fmla="*/ 4229 w 10124"/>
              <a:gd name="connsiteY18" fmla="*/ 10153 h 10153"/>
              <a:gd name="connsiteX19" fmla="*/ 5425 w 10124"/>
              <a:gd name="connsiteY19" fmla="*/ 10153 h 10153"/>
              <a:gd name="connsiteX20" fmla="*/ 5529 w 10124"/>
              <a:gd name="connsiteY20" fmla="*/ 10153 h 10153"/>
              <a:gd name="connsiteX21" fmla="*/ 6623 w 10124"/>
              <a:gd name="connsiteY21" fmla="*/ 10153 h 10153"/>
              <a:gd name="connsiteX22" fmla="*/ 6773 w 10124"/>
              <a:gd name="connsiteY22" fmla="*/ 10153 h 10153"/>
              <a:gd name="connsiteX23" fmla="*/ 7332 w 10124"/>
              <a:gd name="connsiteY23" fmla="*/ 10153 h 10153"/>
              <a:gd name="connsiteX24" fmla="*/ 7424 w 10124"/>
              <a:gd name="connsiteY24" fmla="*/ 10153 h 10153"/>
              <a:gd name="connsiteX25" fmla="*/ 8675 w 10124"/>
              <a:gd name="connsiteY25" fmla="*/ 10153 h 10153"/>
              <a:gd name="connsiteX26" fmla="*/ 8778 w 10124"/>
              <a:gd name="connsiteY26" fmla="*/ 10153 h 10153"/>
              <a:gd name="connsiteX27" fmla="*/ 10081 w 10124"/>
              <a:gd name="connsiteY27" fmla="*/ 10153 h 10153"/>
              <a:gd name="connsiteX28" fmla="*/ 10081 w 10124"/>
              <a:gd name="connsiteY28" fmla="*/ 10056 h 10153"/>
              <a:gd name="connsiteX29" fmla="*/ 10081 w 10124"/>
              <a:gd name="connsiteY29" fmla="*/ 8268 h 10153"/>
              <a:gd name="connsiteX0" fmla="*/ 10000 w 10043"/>
              <a:gd name="connsiteY0" fmla="*/ 8275 h 10160"/>
              <a:gd name="connsiteX1" fmla="*/ 10000 w 10043"/>
              <a:gd name="connsiteY1" fmla="*/ 7965 h 10160"/>
              <a:gd name="connsiteX2" fmla="*/ 10000 w 10043"/>
              <a:gd name="connsiteY2" fmla="*/ 5144 h 10160"/>
              <a:gd name="connsiteX3" fmla="*/ 6732 w 10043"/>
              <a:gd name="connsiteY3" fmla="*/ 5144 h 10160"/>
              <a:gd name="connsiteX4" fmla="*/ 6732 w 10043"/>
              <a:gd name="connsiteY4" fmla="*/ 5079 h 10160"/>
              <a:gd name="connsiteX5" fmla="*/ 6732 w 10043"/>
              <a:gd name="connsiteY5" fmla="*/ 3291 h 10160"/>
              <a:gd name="connsiteX6" fmla="*/ 6732 w 10043"/>
              <a:gd name="connsiteY6" fmla="*/ 2981 h 10160"/>
              <a:gd name="connsiteX7" fmla="*/ 6732 w 10043"/>
              <a:gd name="connsiteY7" fmla="*/ 160 h 10160"/>
              <a:gd name="connsiteX8" fmla="*/ 3509 w 10043"/>
              <a:gd name="connsiteY8" fmla="*/ 160 h 10160"/>
              <a:gd name="connsiteX9" fmla="*/ 64 w 10043"/>
              <a:gd name="connsiteY9" fmla="*/ 160 h 10160"/>
              <a:gd name="connsiteX10" fmla="*/ 64 w 10043"/>
              <a:gd name="connsiteY10" fmla="*/ 5176 h 10160"/>
              <a:gd name="connsiteX11" fmla="*/ 773 w 10043"/>
              <a:gd name="connsiteY11" fmla="*/ 5176 h 10160"/>
              <a:gd name="connsiteX12" fmla="*/ 865 w 10043"/>
              <a:gd name="connsiteY12" fmla="*/ 5176 h 10160"/>
              <a:gd name="connsiteX13" fmla="*/ 2109 w 10043"/>
              <a:gd name="connsiteY13" fmla="*/ 5176 h 10160"/>
              <a:gd name="connsiteX14" fmla="*/ 2213 w 10043"/>
              <a:gd name="connsiteY14" fmla="*/ 5176 h 10160"/>
              <a:gd name="connsiteX15" fmla="*/ 3381 w 10043"/>
              <a:gd name="connsiteY15" fmla="*/ 5176 h 10160"/>
              <a:gd name="connsiteX16" fmla="*/ 3381 w 10043"/>
              <a:gd name="connsiteY16" fmla="*/ 10160 h 10160"/>
              <a:gd name="connsiteX17" fmla="*/ 4063 w 10043"/>
              <a:gd name="connsiteY17" fmla="*/ 10160 h 10160"/>
              <a:gd name="connsiteX18" fmla="*/ 4148 w 10043"/>
              <a:gd name="connsiteY18" fmla="*/ 10160 h 10160"/>
              <a:gd name="connsiteX19" fmla="*/ 5344 w 10043"/>
              <a:gd name="connsiteY19" fmla="*/ 10160 h 10160"/>
              <a:gd name="connsiteX20" fmla="*/ 5448 w 10043"/>
              <a:gd name="connsiteY20" fmla="*/ 10160 h 10160"/>
              <a:gd name="connsiteX21" fmla="*/ 6542 w 10043"/>
              <a:gd name="connsiteY21" fmla="*/ 10160 h 10160"/>
              <a:gd name="connsiteX22" fmla="*/ 6692 w 10043"/>
              <a:gd name="connsiteY22" fmla="*/ 10160 h 10160"/>
              <a:gd name="connsiteX23" fmla="*/ 7251 w 10043"/>
              <a:gd name="connsiteY23" fmla="*/ 10160 h 10160"/>
              <a:gd name="connsiteX24" fmla="*/ 7343 w 10043"/>
              <a:gd name="connsiteY24" fmla="*/ 10160 h 10160"/>
              <a:gd name="connsiteX25" fmla="*/ 8594 w 10043"/>
              <a:gd name="connsiteY25" fmla="*/ 10160 h 10160"/>
              <a:gd name="connsiteX26" fmla="*/ 8697 w 10043"/>
              <a:gd name="connsiteY26" fmla="*/ 10160 h 10160"/>
              <a:gd name="connsiteX27" fmla="*/ 10000 w 10043"/>
              <a:gd name="connsiteY27" fmla="*/ 10160 h 10160"/>
              <a:gd name="connsiteX28" fmla="*/ 10000 w 10043"/>
              <a:gd name="connsiteY28" fmla="*/ 10063 h 10160"/>
              <a:gd name="connsiteX29" fmla="*/ 10000 w 10043"/>
              <a:gd name="connsiteY29" fmla="*/ 8275 h 10160"/>
              <a:gd name="connsiteX0" fmla="*/ 10136 w 10179"/>
              <a:gd name="connsiteY0" fmla="*/ 8151 h 10036"/>
              <a:gd name="connsiteX1" fmla="*/ 10136 w 10179"/>
              <a:gd name="connsiteY1" fmla="*/ 7841 h 10036"/>
              <a:gd name="connsiteX2" fmla="*/ 10136 w 10179"/>
              <a:gd name="connsiteY2" fmla="*/ 5020 h 10036"/>
              <a:gd name="connsiteX3" fmla="*/ 6868 w 10179"/>
              <a:gd name="connsiteY3" fmla="*/ 5020 h 10036"/>
              <a:gd name="connsiteX4" fmla="*/ 6868 w 10179"/>
              <a:gd name="connsiteY4" fmla="*/ 4955 h 10036"/>
              <a:gd name="connsiteX5" fmla="*/ 6868 w 10179"/>
              <a:gd name="connsiteY5" fmla="*/ 3167 h 10036"/>
              <a:gd name="connsiteX6" fmla="*/ 6868 w 10179"/>
              <a:gd name="connsiteY6" fmla="*/ 2857 h 10036"/>
              <a:gd name="connsiteX7" fmla="*/ 6868 w 10179"/>
              <a:gd name="connsiteY7" fmla="*/ 36 h 10036"/>
              <a:gd name="connsiteX8" fmla="*/ 3645 w 10179"/>
              <a:gd name="connsiteY8" fmla="*/ 36 h 10036"/>
              <a:gd name="connsiteX9" fmla="*/ 200 w 10179"/>
              <a:gd name="connsiteY9" fmla="*/ 36 h 10036"/>
              <a:gd name="connsiteX10" fmla="*/ 200 w 10179"/>
              <a:gd name="connsiteY10" fmla="*/ 5052 h 10036"/>
              <a:gd name="connsiteX11" fmla="*/ 909 w 10179"/>
              <a:gd name="connsiteY11" fmla="*/ 5052 h 10036"/>
              <a:gd name="connsiteX12" fmla="*/ 1001 w 10179"/>
              <a:gd name="connsiteY12" fmla="*/ 5052 h 10036"/>
              <a:gd name="connsiteX13" fmla="*/ 2245 w 10179"/>
              <a:gd name="connsiteY13" fmla="*/ 5052 h 10036"/>
              <a:gd name="connsiteX14" fmla="*/ 2349 w 10179"/>
              <a:gd name="connsiteY14" fmla="*/ 5052 h 10036"/>
              <a:gd name="connsiteX15" fmla="*/ 3517 w 10179"/>
              <a:gd name="connsiteY15" fmla="*/ 5052 h 10036"/>
              <a:gd name="connsiteX16" fmla="*/ 3517 w 10179"/>
              <a:gd name="connsiteY16" fmla="*/ 10036 h 10036"/>
              <a:gd name="connsiteX17" fmla="*/ 4199 w 10179"/>
              <a:gd name="connsiteY17" fmla="*/ 10036 h 10036"/>
              <a:gd name="connsiteX18" fmla="*/ 4284 w 10179"/>
              <a:gd name="connsiteY18" fmla="*/ 10036 h 10036"/>
              <a:gd name="connsiteX19" fmla="*/ 5480 w 10179"/>
              <a:gd name="connsiteY19" fmla="*/ 10036 h 10036"/>
              <a:gd name="connsiteX20" fmla="*/ 5584 w 10179"/>
              <a:gd name="connsiteY20" fmla="*/ 10036 h 10036"/>
              <a:gd name="connsiteX21" fmla="*/ 6678 w 10179"/>
              <a:gd name="connsiteY21" fmla="*/ 10036 h 10036"/>
              <a:gd name="connsiteX22" fmla="*/ 6828 w 10179"/>
              <a:gd name="connsiteY22" fmla="*/ 10036 h 10036"/>
              <a:gd name="connsiteX23" fmla="*/ 7387 w 10179"/>
              <a:gd name="connsiteY23" fmla="*/ 10036 h 10036"/>
              <a:gd name="connsiteX24" fmla="*/ 7479 w 10179"/>
              <a:gd name="connsiteY24" fmla="*/ 10036 h 10036"/>
              <a:gd name="connsiteX25" fmla="*/ 8730 w 10179"/>
              <a:gd name="connsiteY25" fmla="*/ 10036 h 10036"/>
              <a:gd name="connsiteX26" fmla="*/ 8833 w 10179"/>
              <a:gd name="connsiteY26" fmla="*/ 10036 h 10036"/>
              <a:gd name="connsiteX27" fmla="*/ 10136 w 10179"/>
              <a:gd name="connsiteY27" fmla="*/ 10036 h 10036"/>
              <a:gd name="connsiteX28" fmla="*/ 10136 w 10179"/>
              <a:gd name="connsiteY28" fmla="*/ 9939 h 10036"/>
              <a:gd name="connsiteX29" fmla="*/ 10136 w 10179"/>
              <a:gd name="connsiteY29" fmla="*/ 8151 h 10036"/>
              <a:gd name="connsiteX0" fmla="*/ 9981 w 10024"/>
              <a:gd name="connsiteY0" fmla="*/ 8162 h 10047"/>
              <a:gd name="connsiteX1" fmla="*/ 9981 w 10024"/>
              <a:gd name="connsiteY1" fmla="*/ 7852 h 10047"/>
              <a:gd name="connsiteX2" fmla="*/ 9981 w 10024"/>
              <a:gd name="connsiteY2" fmla="*/ 5031 h 10047"/>
              <a:gd name="connsiteX3" fmla="*/ 6713 w 10024"/>
              <a:gd name="connsiteY3" fmla="*/ 5031 h 10047"/>
              <a:gd name="connsiteX4" fmla="*/ 6713 w 10024"/>
              <a:gd name="connsiteY4" fmla="*/ 4966 h 10047"/>
              <a:gd name="connsiteX5" fmla="*/ 6713 w 10024"/>
              <a:gd name="connsiteY5" fmla="*/ 3178 h 10047"/>
              <a:gd name="connsiteX6" fmla="*/ 6713 w 10024"/>
              <a:gd name="connsiteY6" fmla="*/ 2868 h 10047"/>
              <a:gd name="connsiteX7" fmla="*/ 6713 w 10024"/>
              <a:gd name="connsiteY7" fmla="*/ 47 h 10047"/>
              <a:gd name="connsiteX8" fmla="*/ 3490 w 10024"/>
              <a:gd name="connsiteY8" fmla="*/ 47 h 10047"/>
              <a:gd name="connsiteX9" fmla="*/ 45 w 10024"/>
              <a:gd name="connsiteY9" fmla="*/ 47 h 10047"/>
              <a:gd name="connsiteX10" fmla="*/ 45 w 10024"/>
              <a:gd name="connsiteY10" fmla="*/ 5063 h 10047"/>
              <a:gd name="connsiteX11" fmla="*/ 754 w 10024"/>
              <a:gd name="connsiteY11" fmla="*/ 5063 h 10047"/>
              <a:gd name="connsiteX12" fmla="*/ 846 w 10024"/>
              <a:gd name="connsiteY12" fmla="*/ 5063 h 10047"/>
              <a:gd name="connsiteX13" fmla="*/ 2090 w 10024"/>
              <a:gd name="connsiteY13" fmla="*/ 5063 h 10047"/>
              <a:gd name="connsiteX14" fmla="*/ 2194 w 10024"/>
              <a:gd name="connsiteY14" fmla="*/ 5063 h 10047"/>
              <a:gd name="connsiteX15" fmla="*/ 3362 w 10024"/>
              <a:gd name="connsiteY15" fmla="*/ 5063 h 10047"/>
              <a:gd name="connsiteX16" fmla="*/ 3362 w 10024"/>
              <a:gd name="connsiteY16" fmla="*/ 10047 h 10047"/>
              <a:gd name="connsiteX17" fmla="*/ 4044 w 10024"/>
              <a:gd name="connsiteY17" fmla="*/ 10047 h 10047"/>
              <a:gd name="connsiteX18" fmla="*/ 4129 w 10024"/>
              <a:gd name="connsiteY18" fmla="*/ 10047 h 10047"/>
              <a:gd name="connsiteX19" fmla="*/ 5325 w 10024"/>
              <a:gd name="connsiteY19" fmla="*/ 10047 h 10047"/>
              <a:gd name="connsiteX20" fmla="*/ 5429 w 10024"/>
              <a:gd name="connsiteY20" fmla="*/ 10047 h 10047"/>
              <a:gd name="connsiteX21" fmla="*/ 6523 w 10024"/>
              <a:gd name="connsiteY21" fmla="*/ 10047 h 10047"/>
              <a:gd name="connsiteX22" fmla="*/ 6673 w 10024"/>
              <a:gd name="connsiteY22" fmla="*/ 10047 h 10047"/>
              <a:gd name="connsiteX23" fmla="*/ 7232 w 10024"/>
              <a:gd name="connsiteY23" fmla="*/ 10047 h 10047"/>
              <a:gd name="connsiteX24" fmla="*/ 7324 w 10024"/>
              <a:gd name="connsiteY24" fmla="*/ 10047 h 10047"/>
              <a:gd name="connsiteX25" fmla="*/ 8575 w 10024"/>
              <a:gd name="connsiteY25" fmla="*/ 10047 h 10047"/>
              <a:gd name="connsiteX26" fmla="*/ 8678 w 10024"/>
              <a:gd name="connsiteY26" fmla="*/ 10047 h 10047"/>
              <a:gd name="connsiteX27" fmla="*/ 9981 w 10024"/>
              <a:gd name="connsiteY27" fmla="*/ 10047 h 10047"/>
              <a:gd name="connsiteX28" fmla="*/ 9981 w 10024"/>
              <a:gd name="connsiteY28" fmla="*/ 9950 h 10047"/>
              <a:gd name="connsiteX29" fmla="*/ 9981 w 10024"/>
              <a:gd name="connsiteY29" fmla="*/ 8162 h 10047"/>
              <a:gd name="connsiteX0" fmla="*/ 9981 w 10024"/>
              <a:gd name="connsiteY0" fmla="*/ 8152 h 10037"/>
              <a:gd name="connsiteX1" fmla="*/ 9981 w 10024"/>
              <a:gd name="connsiteY1" fmla="*/ 7842 h 10037"/>
              <a:gd name="connsiteX2" fmla="*/ 9981 w 10024"/>
              <a:gd name="connsiteY2" fmla="*/ 5021 h 10037"/>
              <a:gd name="connsiteX3" fmla="*/ 6713 w 10024"/>
              <a:gd name="connsiteY3" fmla="*/ 5021 h 10037"/>
              <a:gd name="connsiteX4" fmla="*/ 6713 w 10024"/>
              <a:gd name="connsiteY4" fmla="*/ 4956 h 10037"/>
              <a:gd name="connsiteX5" fmla="*/ 6713 w 10024"/>
              <a:gd name="connsiteY5" fmla="*/ 3168 h 10037"/>
              <a:gd name="connsiteX6" fmla="*/ 6713 w 10024"/>
              <a:gd name="connsiteY6" fmla="*/ 2858 h 10037"/>
              <a:gd name="connsiteX7" fmla="*/ 6713 w 10024"/>
              <a:gd name="connsiteY7" fmla="*/ 37 h 10037"/>
              <a:gd name="connsiteX8" fmla="*/ 3490 w 10024"/>
              <a:gd name="connsiteY8" fmla="*/ 37 h 10037"/>
              <a:gd name="connsiteX9" fmla="*/ 45 w 10024"/>
              <a:gd name="connsiteY9" fmla="*/ 37 h 10037"/>
              <a:gd name="connsiteX10" fmla="*/ 45 w 10024"/>
              <a:gd name="connsiteY10" fmla="*/ 5053 h 10037"/>
              <a:gd name="connsiteX11" fmla="*/ 754 w 10024"/>
              <a:gd name="connsiteY11" fmla="*/ 5053 h 10037"/>
              <a:gd name="connsiteX12" fmla="*/ 846 w 10024"/>
              <a:gd name="connsiteY12" fmla="*/ 5053 h 10037"/>
              <a:gd name="connsiteX13" fmla="*/ 2090 w 10024"/>
              <a:gd name="connsiteY13" fmla="*/ 5053 h 10037"/>
              <a:gd name="connsiteX14" fmla="*/ 2194 w 10024"/>
              <a:gd name="connsiteY14" fmla="*/ 5053 h 10037"/>
              <a:gd name="connsiteX15" fmla="*/ 3362 w 10024"/>
              <a:gd name="connsiteY15" fmla="*/ 5053 h 10037"/>
              <a:gd name="connsiteX16" fmla="*/ 3362 w 10024"/>
              <a:gd name="connsiteY16" fmla="*/ 10037 h 10037"/>
              <a:gd name="connsiteX17" fmla="*/ 4044 w 10024"/>
              <a:gd name="connsiteY17" fmla="*/ 10037 h 10037"/>
              <a:gd name="connsiteX18" fmla="*/ 4129 w 10024"/>
              <a:gd name="connsiteY18" fmla="*/ 10037 h 10037"/>
              <a:gd name="connsiteX19" fmla="*/ 5325 w 10024"/>
              <a:gd name="connsiteY19" fmla="*/ 10037 h 10037"/>
              <a:gd name="connsiteX20" fmla="*/ 5429 w 10024"/>
              <a:gd name="connsiteY20" fmla="*/ 10037 h 10037"/>
              <a:gd name="connsiteX21" fmla="*/ 6523 w 10024"/>
              <a:gd name="connsiteY21" fmla="*/ 10037 h 10037"/>
              <a:gd name="connsiteX22" fmla="*/ 6673 w 10024"/>
              <a:gd name="connsiteY22" fmla="*/ 10037 h 10037"/>
              <a:gd name="connsiteX23" fmla="*/ 7232 w 10024"/>
              <a:gd name="connsiteY23" fmla="*/ 10037 h 10037"/>
              <a:gd name="connsiteX24" fmla="*/ 7324 w 10024"/>
              <a:gd name="connsiteY24" fmla="*/ 10037 h 10037"/>
              <a:gd name="connsiteX25" fmla="*/ 8575 w 10024"/>
              <a:gd name="connsiteY25" fmla="*/ 10037 h 10037"/>
              <a:gd name="connsiteX26" fmla="*/ 8678 w 10024"/>
              <a:gd name="connsiteY26" fmla="*/ 10037 h 10037"/>
              <a:gd name="connsiteX27" fmla="*/ 9981 w 10024"/>
              <a:gd name="connsiteY27" fmla="*/ 10037 h 10037"/>
              <a:gd name="connsiteX28" fmla="*/ 9981 w 10024"/>
              <a:gd name="connsiteY28" fmla="*/ 9940 h 10037"/>
              <a:gd name="connsiteX29" fmla="*/ 9981 w 10024"/>
              <a:gd name="connsiteY29" fmla="*/ 8152 h 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24" h="10037">
                <a:moveTo>
                  <a:pt x="9981" y="8152"/>
                </a:moveTo>
                <a:lnTo>
                  <a:pt x="9981" y="7842"/>
                </a:lnTo>
                <a:lnTo>
                  <a:pt x="9981" y="5021"/>
                </a:lnTo>
                <a:lnTo>
                  <a:pt x="6713" y="5021"/>
                </a:lnTo>
                <a:lnTo>
                  <a:pt x="6713" y="4956"/>
                </a:lnTo>
                <a:cubicBezTo>
                  <a:pt x="6774" y="4354"/>
                  <a:pt x="6762" y="3761"/>
                  <a:pt x="6713" y="3168"/>
                </a:cubicBezTo>
                <a:lnTo>
                  <a:pt x="6713" y="2858"/>
                </a:lnTo>
                <a:lnTo>
                  <a:pt x="6713" y="37"/>
                </a:lnTo>
                <a:cubicBezTo>
                  <a:pt x="5639" y="37"/>
                  <a:pt x="4564" y="-26"/>
                  <a:pt x="3490" y="37"/>
                </a:cubicBezTo>
                <a:cubicBezTo>
                  <a:pt x="2344" y="104"/>
                  <a:pt x="92" y="-71"/>
                  <a:pt x="45" y="37"/>
                </a:cubicBezTo>
                <a:cubicBezTo>
                  <a:pt x="-55" y="268"/>
                  <a:pt x="45" y="5053"/>
                  <a:pt x="45" y="5053"/>
                </a:cubicBezTo>
                <a:lnTo>
                  <a:pt x="754" y="5053"/>
                </a:lnTo>
                <a:lnTo>
                  <a:pt x="846" y="5053"/>
                </a:lnTo>
                <a:cubicBezTo>
                  <a:pt x="1268" y="4984"/>
                  <a:pt x="1674" y="4928"/>
                  <a:pt x="2090" y="5053"/>
                </a:cubicBezTo>
                <a:lnTo>
                  <a:pt x="2194" y="5053"/>
                </a:lnTo>
                <a:lnTo>
                  <a:pt x="3362" y="5053"/>
                </a:lnTo>
                <a:lnTo>
                  <a:pt x="3362" y="10037"/>
                </a:lnTo>
                <a:lnTo>
                  <a:pt x="4044" y="10037"/>
                </a:lnTo>
                <a:lnTo>
                  <a:pt x="4129" y="10037"/>
                </a:lnTo>
                <a:cubicBezTo>
                  <a:pt x="4536" y="9968"/>
                  <a:pt x="4927" y="9912"/>
                  <a:pt x="5325" y="10037"/>
                </a:cubicBezTo>
                <a:lnTo>
                  <a:pt x="5429" y="10037"/>
                </a:lnTo>
                <a:lnTo>
                  <a:pt x="6523" y="10037"/>
                </a:lnTo>
                <a:lnTo>
                  <a:pt x="6673" y="10037"/>
                </a:lnTo>
                <a:lnTo>
                  <a:pt x="7232" y="10037"/>
                </a:lnTo>
                <a:lnTo>
                  <a:pt x="7324" y="10037"/>
                </a:lnTo>
                <a:cubicBezTo>
                  <a:pt x="7749" y="9968"/>
                  <a:pt x="8156" y="9912"/>
                  <a:pt x="8575" y="10037"/>
                </a:cubicBezTo>
                <a:lnTo>
                  <a:pt x="8678" y="10037"/>
                </a:lnTo>
                <a:lnTo>
                  <a:pt x="9981" y="10037"/>
                </a:lnTo>
                <a:lnTo>
                  <a:pt x="9981" y="9940"/>
                </a:lnTo>
                <a:cubicBezTo>
                  <a:pt x="10045" y="9338"/>
                  <a:pt x="10033" y="8745"/>
                  <a:pt x="9981" y="8152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 flipH="1">
            <a:off x="1896917" y="4828019"/>
            <a:ext cx="1223450" cy="807477"/>
          </a:xfrm>
          <a:custGeom>
            <a:avLst/>
            <a:gdLst>
              <a:gd name="T0" fmla="*/ 3250 w 3271"/>
              <a:gd name="T1" fmla="*/ 1752 h 2160"/>
              <a:gd name="T2" fmla="*/ 3250 w 3271"/>
              <a:gd name="T3" fmla="*/ 1686 h 2160"/>
              <a:gd name="T4" fmla="*/ 3250 w 3271"/>
              <a:gd name="T5" fmla="*/ 1077 h 2160"/>
              <a:gd name="T6" fmla="*/ 2181 w 3271"/>
              <a:gd name="T7" fmla="*/ 1077 h 2160"/>
              <a:gd name="T8" fmla="*/ 2181 w 3271"/>
              <a:gd name="T9" fmla="*/ 1062 h 2160"/>
              <a:gd name="T10" fmla="*/ 2181 w 3271"/>
              <a:gd name="T11" fmla="*/ 676 h 2160"/>
              <a:gd name="T12" fmla="*/ 2181 w 3271"/>
              <a:gd name="T13" fmla="*/ 610 h 2160"/>
              <a:gd name="T14" fmla="*/ 2181 w 3271"/>
              <a:gd name="T15" fmla="*/ 0 h 2160"/>
              <a:gd name="T16" fmla="*/ 1127 w 3271"/>
              <a:gd name="T17" fmla="*/ 0 h 2160"/>
              <a:gd name="T18" fmla="*/ 1098 w 3271"/>
              <a:gd name="T19" fmla="*/ 0 h 2160"/>
              <a:gd name="T20" fmla="*/ 0 w 3271"/>
              <a:gd name="T21" fmla="*/ 0 h 2160"/>
              <a:gd name="T22" fmla="*/ 0 w 3271"/>
              <a:gd name="T23" fmla="*/ 1084 h 2160"/>
              <a:gd name="T24" fmla="*/ 232 w 3271"/>
              <a:gd name="T25" fmla="*/ 1084 h 2160"/>
              <a:gd name="T26" fmla="*/ 262 w 3271"/>
              <a:gd name="T27" fmla="*/ 1084 h 2160"/>
              <a:gd name="T28" fmla="*/ 669 w 3271"/>
              <a:gd name="T29" fmla="*/ 1084 h 2160"/>
              <a:gd name="T30" fmla="*/ 703 w 3271"/>
              <a:gd name="T31" fmla="*/ 1084 h 2160"/>
              <a:gd name="T32" fmla="*/ 1085 w 3271"/>
              <a:gd name="T33" fmla="*/ 1084 h 2160"/>
              <a:gd name="T34" fmla="*/ 1085 w 3271"/>
              <a:gd name="T35" fmla="*/ 2160 h 2160"/>
              <a:gd name="T36" fmla="*/ 1308 w 3271"/>
              <a:gd name="T37" fmla="*/ 2160 h 2160"/>
              <a:gd name="T38" fmla="*/ 1336 w 3271"/>
              <a:gd name="T39" fmla="*/ 2160 h 2160"/>
              <a:gd name="T40" fmla="*/ 1727 w 3271"/>
              <a:gd name="T41" fmla="*/ 2160 h 2160"/>
              <a:gd name="T42" fmla="*/ 1761 w 3271"/>
              <a:gd name="T43" fmla="*/ 2160 h 2160"/>
              <a:gd name="T44" fmla="*/ 2119 w 3271"/>
              <a:gd name="T45" fmla="*/ 2160 h 2160"/>
              <a:gd name="T46" fmla="*/ 2168 w 3271"/>
              <a:gd name="T47" fmla="*/ 2160 h 2160"/>
              <a:gd name="T48" fmla="*/ 2351 w 3271"/>
              <a:gd name="T49" fmla="*/ 2160 h 2160"/>
              <a:gd name="T50" fmla="*/ 2381 w 3271"/>
              <a:gd name="T51" fmla="*/ 2160 h 2160"/>
              <a:gd name="T52" fmla="*/ 2790 w 3271"/>
              <a:gd name="T53" fmla="*/ 2160 h 2160"/>
              <a:gd name="T54" fmla="*/ 2824 w 3271"/>
              <a:gd name="T55" fmla="*/ 2160 h 2160"/>
              <a:gd name="T56" fmla="*/ 3250 w 3271"/>
              <a:gd name="T57" fmla="*/ 2160 h 2160"/>
              <a:gd name="T58" fmla="*/ 3250 w 3271"/>
              <a:gd name="T59" fmla="*/ 2138 h 2160"/>
              <a:gd name="T60" fmla="*/ 3250 w 3271"/>
              <a:gd name="T61" fmla="*/ 1752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1" h="2160">
                <a:moveTo>
                  <a:pt x="3250" y="1752"/>
                </a:moveTo>
                <a:cubicBezTo>
                  <a:pt x="3250" y="1730"/>
                  <a:pt x="3250" y="1708"/>
                  <a:pt x="3250" y="1686"/>
                </a:cubicBezTo>
                <a:cubicBezTo>
                  <a:pt x="3250" y="1394"/>
                  <a:pt x="3250" y="1077"/>
                  <a:pt x="3250" y="1077"/>
                </a:cubicBezTo>
                <a:cubicBezTo>
                  <a:pt x="2181" y="1077"/>
                  <a:pt x="2181" y="1077"/>
                  <a:pt x="2181" y="1077"/>
                </a:cubicBezTo>
                <a:cubicBezTo>
                  <a:pt x="2181" y="1073"/>
                  <a:pt x="2181" y="1068"/>
                  <a:pt x="2181" y="1062"/>
                </a:cubicBezTo>
                <a:cubicBezTo>
                  <a:pt x="2202" y="932"/>
                  <a:pt x="2198" y="804"/>
                  <a:pt x="2181" y="676"/>
                </a:cubicBezTo>
                <a:cubicBezTo>
                  <a:pt x="2181" y="654"/>
                  <a:pt x="2181" y="632"/>
                  <a:pt x="2181" y="610"/>
                </a:cubicBezTo>
                <a:cubicBezTo>
                  <a:pt x="2181" y="318"/>
                  <a:pt x="2181" y="0"/>
                  <a:pt x="2181" y="0"/>
                </a:cubicBezTo>
                <a:cubicBezTo>
                  <a:pt x="1127" y="0"/>
                  <a:pt x="1127" y="0"/>
                  <a:pt x="1127" y="0"/>
                </a:cubicBezTo>
                <a:cubicBezTo>
                  <a:pt x="1098" y="0"/>
                  <a:pt x="1098" y="0"/>
                  <a:pt x="10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84"/>
                  <a:pt x="0" y="1084"/>
                  <a:pt x="0" y="1084"/>
                </a:cubicBezTo>
                <a:cubicBezTo>
                  <a:pt x="0" y="1084"/>
                  <a:pt x="96" y="1084"/>
                  <a:pt x="232" y="1084"/>
                </a:cubicBezTo>
                <a:cubicBezTo>
                  <a:pt x="242" y="1084"/>
                  <a:pt x="252" y="1084"/>
                  <a:pt x="262" y="1084"/>
                </a:cubicBezTo>
                <a:cubicBezTo>
                  <a:pt x="400" y="1068"/>
                  <a:pt x="533" y="1056"/>
                  <a:pt x="669" y="1084"/>
                </a:cubicBezTo>
                <a:cubicBezTo>
                  <a:pt x="680" y="1084"/>
                  <a:pt x="692" y="1084"/>
                  <a:pt x="703" y="1084"/>
                </a:cubicBezTo>
                <a:cubicBezTo>
                  <a:pt x="868" y="1084"/>
                  <a:pt x="1015" y="1084"/>
                  <a:pt x="1085" y="1084"/>
                </a:cubicBezTo>
                <a:cubicBezTo>
                  <a:pt x="1085" y="2160"/>
                  <a:pt x="1085" y="2160"/>
                  <a:pt x="1085" y="2160"/>
                </a:cubicBezTo>
                <a:cubicBezTo>
                  <a:pt x="1085" y="2160"/>
                  <a:pt x="1177" y="2160"/>
                  <a:pt x="1308" y="2160"/>
                </a:cubicBezTo>
                <a:cubicBezTo>
                  <a:pt x="1317" y="2160"/>
                  <a:pt x="1326" y="2160"/>
                  <a:pt x="1336" y="2160"/>
                </a:cubicBezTo>
                <a:cubicBezTo>
                  <a:pt x="1469" y="2144"/>
                  <a:pt x="1597" y="2132"/>
                  <a:pt x="1727" y="2160"/>
                </a:cubicBezTo>
                <a:cubicBezTo>
                  <a:pt x="1739" y="2160"/>
                  <a:pt x="1750" y="2160"/>
                  <a:pt x="1761" y="2160"/>
                </a:cubicBezTo>
                <a:cubicBezTo>
                  <a:pt x="1912" y="2160"/>
                  <a:pt x="2049" y="2160"/>
                  <a:pt x="2119" y="2160"/>
                </a:cubicBezTo>
                <a:cubicBezTo>
                  <a:pt x="2150" y="2160"/>
                  <a:pt x="2168" y="2160"/>
                  <a:pt x="2168" y="2160"/>
                </a:cubicBezTo>
                <a:cubicBezTo>
                  <a:pt x="2209" y="2160"/>
                  <a:pt x="2274" y="2160"/>
                  <a:pt x="2351" y="2160"/>
                </a:cubicBezTo>
                <a:cubicBezTo>
                  <a:pt x="2361" y="2160"/>
                  <a:pt x="2371" y="2160"/>
                  <a:pt x="2381" y="2160"/>
                </a:cubicBezTo>
                <a:cubicBezTo>
                  <a:pt x="2520" y="2144"/>
                  <a:pt x="2653" y="2132"/>
                  <a:pt x="2790" y="2160"/>
                </a:cubicBezTo>
                <a:cubicBezTo>
                  <a:pt x="2801" y="2160"/>
                  <a:pt x="2813" y="2160"/>
                  <a:pt x="2824" y="2160"/>
                </a:cubicBezTo>
                <a:cubicBezTo>
                  <a:pt x="3053" y="2160"/>
                  <a:pt x="3250" y="2160"/>
                  <a:pt x="3250" y="2160"/>
                </a:cubicBezTo>
                <a:cubicBezTo>
                  <a:pt x="3250" y="2160"/>
                  <a:pt x="3250" y="2152"/>
                  <a:pt x="3250" y="2138"/>
                </a:cubicBezTo>
                <a:cubicBezTo>
                  <a:pt x="3271" y="2008"/>
                  <a:pt x="3267" y="1880"/>
                  <a:pt x="3250" y="1752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0"/>
          <p:cNvSpPr>
            <a:spLocks/>
          </p:cNvSpPr>
          <p:nvPr/>
        </p:nvSpPr>
        <p:spPr bwMode="auto">
          <a:xfrm flipH="1">
            <a:off x="2717347" y="4413485"/>
            <a:ext cx="823311" cy="1237844"/>
          </a:xfrm>
          <a:custGeom>
            <a:avLst/>
            <a:gdLst>
              <a:gd name="T0" fmla="*/ 2194 w 2200"/>
              <a:gd name="T1" fmla="*/ 3101 h 3307"/>
              <a:gd name="T2" fmla="*/ 2194 w 2200"/>
              <a:gd name="T3" fmla="*/ 2436 h 3307"/>
              <a:gd name="T4" fmla="*/ 2193 w 2200"/>
              <a:gd name="T5" fmla="*/ 2348 h 3307"/>
              <a:gd name="T6" fmla="*/ 2172 w 2200"/>
              <a:gd name="T7" fmla="*/ 2235 h 3307"/>
              <a:gd name="T8" fmla="*/ 2025 w 2200"/>
              <a:gd name="T9" fmla="*/ 2213 h 3307"/>
              <a:gd name="T10" fmla="*/ 1913 w 2200"/>
              <a:gd name="T11" fmla="*/ 2213 h 3307"/>
              <a:gd name="T12" fmla="*/ 1200 w 2200"/>
              <a:gd name="T13" fmla="*/ 2213 h 3307"/>
              <a:gd name="T14" fmla="*/ 1111 w 2200"/>
              <a:gd name="T15" fmla="*/ 2213 h 3307"/>
              <a:gd name="T16" fmla="*/ 1108 w 2200"/>
              <a:gd name="T17" fmla="*/ 1832 h 3307"/>
              <a:gd name="T18" fmla="*/ 1107 w 2200"/>
              <a:gd name="T19" fmla="*/ 1763 h 3307"/>
              <a:gd name="T20" fmla="*/ 1107 w 2200"/>
              <a:gd name="T21" fmla="*/ 1239 h 3307"/>
              <a:gd name="T22" fmla="*/ 1107 w 2200"/>
              <a:gd name="T23" fmla="*/ 1127 h 3307"/>
              <a:gd name="T24" fmla="*/ 1107 w 2200"/>
              <a:gd name="T25" fmla="*/ 938 h 3307"/>
              <a:gd name="T26" fmla="*/ 1107 w 2200"/>
              <a:gd name="T27" fmla="*/ 908 h 3307"/>
              <a:gd name="T28" fmla="*/ 1106 w 2200"/>
              <a:gd name="T29" fmla="*/ 463 h 3307"/>
              <a:gd name="T30" fmla="*/ 1107 w 2200"/>
              <a:gd name="T31" fmla="*/ 432 h 3307"/>
              <a:gd name="T32" fmla="*/ 1107 w 2200"/>
              <a:gd name="T33" fmla="*/ 260 h 3307"/>
              <a:gd name="T34" fmla="*/ 1107 w 2200"/>
              <a:gd name="T35" fmla="*/ 232 h 3307"/>
              <a:gd name="T36" fmla="*/ 1105 w 2200"/>
              <a:gd name="T37" fmla="*/ 198 h 3307"/>
              <a:gd name="T38" fmla="*/ 1107 w 2200"/>
              <a:gd name="T39" fmla="*/ 104 h 3307"/>
              <a:gd name="T40" fmla="*/ 1088 w 2200"/>
              <a:gd name="T41" fmla="*/ 70 h 3307"/>
              <a:gd name="T42" fmla="*/ 765 w 2200"/>
              <a:gd name="T43" fmla="*/ 45 h 3307"/>
              <a:gd name="T44" fmla="*/ 733 w 2200"/>
              <a:gd name="T45" fmla="*/ 45 h 3307"/>
              <a:gd name="T46" fmla="*/ 673 w 2200"/>
              <a:gd name="T47" fmla="*/ 44 h 3307"/>
              <a:gd name="T48" fmla="*/ 261 w 2200"/>
              <a:gd name="T49" fmla="*/ 45 h 3307"/>
              <a:gd name="T50" fmla="*/ 211 w 2200"/>
              <a:gd name="T51" fmla="*/ 45 h 3307"/>
              <a:gd name="T52" fmla="*/ 24 w 2200"/>
              <a:gd name="T53" fmla="*/ 45 h 3307"/>
              <a:gd name="T54" fmla="*/ 24 w 2200"/>
              <a:gd name="T55" fmla="*/ 69 h 3307"/>
              <a:gd name="T56" fmla="*/ 24 w 2200"/>
              <a:gd name="T57" fmla="*/ 96 h 3307"/>
              <a:gd name="T58" fmla="*/ 20 w 2200"/>
              <a:gd name="T59" fmla="*/ 142 h 3307"/>
              <a:gd name="T60" fmla="*/ 17 w 2200"/>
              <a:gd name="T61" fmla="*/ 187 h 3307"/>
              <a:gd name="T62" fmla="*/ 21 w 2200"/>
              <a:gd name="T63" fmla="*/ 596 h 3307"/>
              <a:gd name="T64" fmla="*/ 24 w 2200"/>
              <a:gd name="T65" fmla="*/ 642 h 3307"/>
              <a:gd name="T66" fmla="*/ 24 w 2200"/>
              <a:gd name="T67" fmla="*/ 1066 h 3307"/>
              <a:gd name="T68" fmla="*/ 24 w 2200"/>
              <a:gd name="T69" fmla="*/ 1115 h 3307"/>
              <a:gd name="T70" fmla="*/ 24 w 2200"/>
              <a:gd name="T71" fmla="*/ 1127 h 3307"/>
              <a:gd name="T72" fmla="*/ 24 w 2200"/>
              <a:gd name="T73" fmla="*/ 1239 h 3307"/>
              <a:gd name="T74" fmla="*/ 24 w 2200"/>
              <a:gd name="T75" fmla="*/ 2213 h 3307"/>
              <a:gd name="T76" fmla="*/ 24 w 2200"/>
              <a:gd name="T77" fmla="*/ 2258 h 3307"/>
              <a:gd name="T78" fmla="*/ 24 w 2200"/>
              <a:gd name="T79" fmla="*/ 3127 h 3307"/>
              <a:gd name="T80" fmla="*/ 25 w 2200"/>
              <a:gd name="T81" fmla="*/ 3175 h 3307"/>
              <a:gd name="T82" fmla="*/ 41 w 2200"/>
              <a:gd name="T83" fmla="*/ 3279 h 3307"/>
              <a:gd name="T84" fmla="*/ 236 w 2200"/>
              <a:gd name="T85" fmla="*/ 3296 h 3307"/>
              <a:gd name="T86" fmla="*/ 266 w 2200"/>
              <a:gd name="T87" fmla="*/ 3296 h 3307"/>
              <a:gd name="T88" fmla="*/ 1111 w 2200"/>
              <a:gd name="T89" fmla="*/ 3296 h 3307"/>
              <a:gd name="T90" fmla="*/ 1200 w 2200"/>
              <a:gd name="T91" fmla="*/ 3296 h 3307"/>
              <a:gd name="T92" fmla="*/ 1999 w 2200"/>
              <a:gd name="T93" fmla="*/ 3296 h 3307"/>
              <a:gd name="T94" fmla="*/ 2025 w 2200"/>
              <a:gd name="T95" fmla="*/ 3296 h 3307"/>
              <a:gd name="T96" fmla="*/ 2187 w 2200"/>
              <a:gd name="T97" fmla="*/ 3293 h 3307"/>
              <a:gd name="T98" fmla="*/ 2188 w 2200"/>
              <a:gd name="T99" fmla="*/ 3272 h 3307"/>
              <a:gd name="T100" fmla="*/ 2194 w 2200"/>
              <a:gd name="T101" fmla="*/ 3127 h 3307"/>
              <a:gd name="T102" fmla="*/ 2194 w 2200"/>
              <a:gd name="T103" fmla="*/ 3101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00" h="3307">
                <a:moveTo>
                  <a:pt x="2194" y="3101"/>
                </a:moveTo>
                <a:cubicBezTo>
                  <a:pt x="2194" y="2914"/>
                  <a:pt x="2194" y="2632"/>
                  <a:pt x="2194" y="2436"/>
                </a:cubicBezTo>
                <a:cubicBezTo>
                  <a:pt x="2194" y="2403"/>
                  <a:pt x="2194" y="2373"/>
                  <a:pt x="2193" y="2348"/>
                </a:cubicBezTo>
                <a:cubicBezTo>
                  <a:pt x="2184" y="2307"/>
                  <a:pt x="2200" y="2251"/>
                  <a:pt x="2172" y="2235"/>
                </a:cubicBezTo>
                <a:cubicBezTo>
                  <a:pt x="2132" y="2211"/>
                  <a:pt x="2076" y="2215"/>
                  <a:pt x="2025" y="2213"/>
                </a:cubicBezTo>
                <a:cubicBezTo>
                  <a:pt x="1991" y="2213"/>
                  <a:pt x="1953" y="2213"/>
                  <a:pt x="1913" y="2213"/>
                </a:cubicBezTo>
                <a:cubicBezTo>
                  <a:pt x="1677" y="2213"/>
                  <a:pt x="1354" y="2213"/>
                  <a:pt x="1200" y="2213"/>
                </a:cubicBezTo>
                <a:cubicBezTo>
                  <a:pt x="1200" y="2213"/>
                  <a:pt x="1167" y="2213"/>
                  <a:pt x="1111" y="2213"/>
                </a:cubicBezTo>
                <a:cubicBezTo>
                  <a:pt x="1127" y="2085"/>
                  <a:pt x="1123" y="1959"/>
                  <a:pt x="1108" y="1832"/>
                </a:cubicBezTo>
                <a:cubicBezTo>
                  <a:pt x="1107" y="1810"/>
                  <a:pt x="1107" y="1786"/>
                  <a:pt x="1107" y="1763"/>
                </a:cubicBezTo>
                <a:cubicBezTo>
                  <a:pt x="1107" y="1568"/>
                  <a:pt x="1107" y="1362"/>
                  <a:pt x="1107" y="1239"/>
                </a:cubicBezTo>
                <a:cubicBezTo>
                  <a:pt x="1107" y="1239"/>
                  <a:pt x="1107" y="1196"/>
                  <a:pt x="1107" y="1127"/>
                </a:cubicBezTo>
                <a:cubicBezTo>
                  <a:pt x="1107" y="1076"/>
                  <a:pt x="1107" y="1011"/>
                  <a:pt x="1107" y="938"/>
                </a:cubicBezTo>
                <a:cubicBezTo>
                  <a:pt x="1107" y="928"/>
                  <a:pt x="1107" y="918"/>
                  <a:pt x="1107" y="908"/>
                </a:cubicBezTo>
                <a:cubicBezTo>
                  <a:pt x="1084" y="758"/>
                  <a:pt x="1080" y="613"/>
                  <a:pt x="1106" y="463"/>
                </a:cubicBezTo>
                <a:cubicBezTo>
                  <a:pt x="1107" y="452"/>
                  <a:pt x="1107" y="442"/>
                  <a:pt x="1107" y="432"/>
                </a:cubicBezTo>
                <a:cubicBezTo>
                  <a:pt x="1107" y="370"/>
                  <a:pt x="1107" y="312"/>
                  <a:pt x="1107" y="260"/>
                </a:cubicBezTo>
                <a:cubicBezTo>
                  <a:pt x="1107" y="251"/>
                  <a:pt x="1107" y="241"/>
                  <a:pt x="1107" y="232"/>
                </a:cubicBezTo>
                <a:cubicBezTo>
                  <a:pt x="1106" y="221"/>
                  <a:pt x="1105" y="210"/>
                  <a:pt x="1105" y="198"/>
                </a:cubicBezTo>
                <a:cubicBezTo>
                  <a:pt x="1117" y="161"/>
                  <a:pt x="1116" y="129"/>
                  <a:pt x="1107" y="104"/>
                </a:cubicBezTo>
                <a:cubicBezTo>
                  <a:pt x="1103" y="91"/>
                  <a:pt x="1096" y="80"/>
                  <a:pt x="1088" y="70"/>
                </a:cubicBezTo>
                <a:cubicBezTo>
                  <a:pt x="992" y="0"/>
                  <a:pt x="868" y="53"/>
                  <a:pt x="765" y="45"/>
                </a:cubicBezTo>
                <a:cubicBezTo>
                  <a:pt x="754" y="45"/>
                  <a:pt x="743" y="45"/>
                  <a:pt x="733" y="45"/>
                </a:cubicBezTo>
                <a:cubicBezTo>
                  <a:pt x="713" y="45"/>
                  <a:pt x="693" y="45"/>
                  <a:pt x="673" y="44"/>
                </a:cubicBezTo>
                <a:cubicBezTo>
                  <a:pt x="536" y="13"/>
                  <a:pt x="400" y="35"/>
                  <a:pt x="261" y="45"/>
                </a:cubicBezTo>
                <a:cubicBezTo>
                  <a:pt x="244" y="45"/>
                  <a:pt x="227" y="45"/>
                  <a:pt x="211" y="45"/>
                </a:cubicBezTo>
                <a:cubicBezTo>
                  <a:pt x="100" y="45"/>
                  <a:pt x="24" y="45"/>
                  <a:pt x="24" y="45"/>
                </a:cubicBezTo>
                <a:cubicBezTo>
                  <a:pt x="24" y="45"/>
                  <a:pt x="24" y="53"/>
                  <a:pt x="24" y="69"/>
                </a:cubicBezTo>
                <a:cubicBezTo>
                  <a:pt x="24" y="76"/>
                  <a:pt x="24" y="86"/>
                  <a:pt x="24" y="96"/>
                </a:cubicBezTo>
                <a:cubicBezTo>
                  <a:pt x="23" y="111"/>
                  <a:pt x="22" y="127"/>
                  <a:pt x="20" y="142"/>
                </a:cubicBezTo>
                <a:cubicBezTo>
                  <a:pt x="19" y="157"/>
                  <a:pt x="18" y="172"/>
                  <a:pt x="17" y="187"/>
                </a:cubicBezTo>
                <a:cubicBezTo>
                  <a:pt x="28" y="322"/>
                  <a:pt x="20" y="459"/>
                  <a:pt x="21" y="596"/>
                </a:cubicBezTo>
                <a:cubicBezTo>
                  <a:pt x="22" y="611"/>
                  <a:pt x="23" y="627"/>
                  <a:pt x="24" y="642"/>
                </a:cubicBezTo>
                <a:cubicBezTo>
                  <a:pt x="0" y="785"/>
                  <a:pt x="8" y="926"/>
                  <a:pt x="24" y="1066"/>
                </a:cubicBezTo>
                <a:cubicBezTo>
                  <a:pt x="24" y="1083"/>
                  <a:pt x="24" y="1100"/>
                  <a:pt x="24" y="1115"/>
                </a:cubicBezTo>
                <a:cubicBezTo>
                  <a:pt x="24" y="1119"/>
                  <a:pt x="24" y="1123"/>
                  <a:pt x="24" y="1127"/>
                </a:cubicBezTo>
                <a:cubicBezTo>
                  <a:pt x="24" y="1196"/>
                  <a:pt x="24" y="1239"/>
                  <a:pt x="24" y="1239"/>
                </a:cubicBezTo>
                <a:cubicBezTo>
                  <a:pt x="24" y="2213"/>
                  <a:pt x="24" y="2213"/>
                  <a:pt x="24" y="2213"/>
                </a:cubicBezTo>
                <a:cubicBezTo>
                  <a:pt x="24" y="2258"/>
                  <a:pt x="24" y="2258"/>
                  <a:pt x="24" y="2258"/>
                </a:cubicBezTo>
                <a:cubicBezTo>
                  <a:pt x="24" y="2404"/>
                  <a:pt x="24" y="2872"/>
                  <a:pt x="24" y="3127"/>
                </a:cubicBezTo>
                <a:cubicBezTo>
                  <a:pt x="24" y="3144"/>
                  <a:pt x="24" y="3160"/>
                  <a:pt x="25" y="3175"/>
                </a:cubicBezTo>
                <a:cubicBezTo>
                  <a:pt x="28" y="3211"/>
                  <a:pt x="20" y="3267"/>
                  <a:pt x="41" y="3279"/>
                </a:cubicBezTo>
                <a:cubicBezTo>
                  <a:pt x="93" y="3307"/>
                  <a:pt x="172" y="3299"/>
                  <a:pt x="236" y="3296"/>
                </a:cubicBezTo>
                <a:cubicBezTo>
                  <a:pt x="246" y="3296"/>
                  <a:pt x="256" y="3296"/>
                  <a:pt x="266" y="3296"/>
                </a:cubicBezTo>
                <a:cubicBezTo>
                  <a:pt x="528" y="3296"/>
                  <a:pt x="933" y="3296"/>
                  <a:pt x="1111" y="3296"/>
                </a:cubicBezTo>
                <a:cubicBezTo>
                  <a:pt x="1166" y="3296"/>
                  <a:pt x="1200" y="3296"/>
                  <a:pt x="1200" y="3296"/>
                </a:cubicBezTo>
                <a:cubicBezTo>
                  <a:pt x="1374" y="3296"/>
                  <a:pt x="1762" y="3296"/>
                  <a:pt x="1999" y="3296"/>
                </a:cubicBezTo>
                <a:cubicBezTo>
                  <a:pt x="2008" y="3296"/>
                  <a:pt x="2016" y="3296"/>
                  <a:pt x="2025" y="3296"/>
                </a:cubicBezTo>
                <a:cubicBezTo>
                  <a:pt x="2080" y="3295"/>
                  <a:pt x="2132" y="3295"/>
                  <a:pt x="2187" y="3293"/>
                </a:cubicBezTo>
                <a:cubicBezTo>
                  <a:pt x="2187" y="3293"/>
                  <a:pt x="2187" y="3286"/>
                  <a:pt x="2188" y="3272"/>
                </a:cubicBezTo>
                <a:cubicBezTo>
                  <a:pt x="2192" y="3223"/>
                  <a:pt x="2192" y="3175"/>
                  <a:pt x="2194" y="3127"/>
                </a:cubicBezTo>
                <a:cubicBezTo>
                  <a:pt x="2194" y="3119"/>
                  <a:pt x="2194" y="3110"/>
                  <a:pt x="2194" y="3101"/>
                </a:cubicBezTo>
                <a:close/>
              </a:path>
            </a:pathLst>
          </a:custGeom>
          <a:solidFill>
            <a:schemeClr val="bg1">
              <a:alpha val="11000"/>
            </a:schemeClr>
          </a:solidFill>
          <a:ln w="2857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1928813" y="2628900"/>
            <a:ext cx="771525" cy="1162050"/>
          </a:xfrm>
          <a:custGeom>
            <a:avLst/>
            <a:gdLst>
              <a:gd name="connsiteX0" fmla="*/ 14287 w 771525"/>
              <a:gd name="connsiteY0" fmla="*/ 9525 h 1162050"/>
              <a:gd name="connsiteX1" fmla="*/ 0 w 771525"/>
              <a:gd name="connsiteY1" fmla="*/ 1162050 h 1162050"/>
              <a:gd name="connsiteX2" fmla="*/ 352425 w 771525"/>
              <a:gd name="connsiteY2" fmla="*/ 1157288 h 1162050"/>
              <a:gd name="connsiteX3" fmla="*/ 352425 w 771525"/>
              <a:gd name="connsiteY3" fmla="*/ 338138 h 1162050"/>
              <a:gd name="connsiteX4" fmla="*/ 771525 w 771525"/>
              <a:gd name="connsiteY4" fmla="*/ 342900 h 1162050"/>
              <a:gd name="connsiteX5" fmla="*/ 766762 w 771525"/>
              <a:gd name="connsiteY5" fmla="*/ 0 h 1162050"/>
              <a:gd name="connsiteX6" fmla="*/ 14287 w 771525"/>
              <a:gd name="connsiteY6" fmla="*/ 9525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525" h="1162050">
                <a:moveTo>
                  <a:pt x="14287" y="9525"/>
                </a:moveTo>
                <a:lnTo>
                  <a:pt x="0" y="1162050"/>
                </a:lnTo>
                <a:lnTo>
                  <a:pt x="352425" y="1157288"/>
                </a:lnTo>
                <a:lnTo>
                  <a:pt x="352425" y="338138"/>
                </a:lnTo>
                <a:lnTo>
                  <a:pt x="771525" y="342900"/>
                </a:lnTo>
                <a:cubicBezTo>
                  <a:pt x="769937" y="228600"/>
                  <a:pt x="768350" y="114300"/>
                  <a:pt x="766762" y="0"/>
                </a:cubicBezTo>
                <a:lnTo>
                  <a:pt x="14287" y="9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-96284" y="153088"/>
            <a:ext cx="6811424" cy="584775"/>
            <a:chOff x="-96284" y="153088"/>
            <a:chExt cx="6357982" cy="584775"/>
          </a:xfrm>
        </p:grpSpPr>
        <p:sp>
          <p:nvSpPr>
            <p:cNvPr id="11" name="矩形 10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6" grpId="0" animBg="1"/>
      <p:bldP spid="19" grpId="0" animBg="1"/>
      <p:bldP spid="26" grpId="0" animBg="1"/>
      <p:bldP spid="29" grpId="0" animBg="1"/>
      <p:bldP spid="32" grpId="0" animBg="1"/>
      <p:bldP spid="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9"/>
          <p:cNvSpPr>
            <a:spLocks noChangeShapeType="1"/>
          </p:cNvSpPr>
          <p:nvPr/>
        </p:nvSpPr>
        <p:spPr bwMode="auto">
          <a:xfrm flipH="1" flipV="1">
            <a:off x="-31750" y="4994275"/>
            <a:ext cx="552450" cy="88900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2128838" y="5435600"/>
            <a:ext cx="1440000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6858016" y="1532258"/>
            <a:ext cx="2340000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1766888" y="3741738"/>
            <a:ext cx="504825" cy="1693862"/>
          </a:xfrm>
          <a:custGeom>
            <a:avLst/>
            <a:gdLst>
              <a:gd name="T0" fmla="*/ 1090034093 w 177"/>
              <a:gd name="T1" fmla="*/ 0 h 595"/>
              <a:gd name="T2" fmla="*/ 1098168332 w 177"/>
              <a:gd name="T3" fmla="*/ 137775022 h 595"/>
              <a:gd name="T4" fmla="*/ 0 w 177"/>
              <a:gd name="T5" fmla="*/ 1742451638 h 595"/>
              <a:gd name="T6" fmla="*/ 1049360043 w 177"/>
              <a:gd name="T7" fmla="*/ 2147483647 h 595"/>
              <a:gd name="T8" fmla="*/ 1439820655 w 177"/>
              <a:gd name="T9" fmla="*/ 2147483647 h 595"/>
              <a:gd name="T10" fmla="*/ 1073765613 w 177"/>
              <a:gd name="T11" fmla="*/ 2147483647 h 5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7"/>
              <a:gd name="T19" fmla="*/ 0 h 595"/>
              <a:gd name="T20" fmla="*/ 177 w 177"/>
              <a:gd name="T21" fmla="*/ 595 h 59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7" h="595">
                <a:moveTo>
                  <a:pt x="134" y="0"/>
                </a:moveTo>
                <a:cubicBezTo>
                  <a:pt x="135" y="6"/>
                  <a:pt x="135" y="11"/>
                  <a:pt x="135" y="17"/>
                </a:cubicBezTo>
                <a:cubicBezTo>
                  <a:pt x="135" y="99"/>
                  <a:pt x="90" y="165"/>
                  <a:pt x="0" y="215"/>
                </a:cubicBezTo>
                <a:cubicBezTo>
                  <a:pt x="53" y="226"/>
                  <a:pt x="96" y="252"/>
                  <a:pt x="129" y="292"/>
                </a:cubicBezTo>
                <a:cubicBezTo>
                  <a:pt x="161" y="333"/>
                  <a:pt x="177" y="381"/>
                  <a:pt x="177" y="438"/>
                </a:cubicBezTo>
                <a:cubicBezTo>
                  <a:pt x="177" y="497"/>
                  <a:pt x="162" y="549"/>
                  <a:pt x="132" y="595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541338" y="3101975"/>
            <a:ext cx="1608137" cy="666750"/>
          </a:xfrm>
          <a:custGeom>
            <a:avLst/>
            <a:gdLst>
              <a:gd name="T0" fmla="*/ 0 w 565"/>
              <a:gd name="T1" fmla="*/ 1899810313 h 234"/>
              <a:gd name="T2" fmla="*/ 405059827 w 565"/>
              <a:gd name="T3" fmla="*/ 893071857 h 234"/>
              <a:gd name="T4" fmla="*/ 1190875099 w 565"/>
              <a:gd name="T5" fmla="*/ 235445409 h 234"/>
              <a:gd name="T6" fmla="*/ 2147483647 w 565"/>
              <a:gd name="T7" fmla="*/ 0 h 234"/>
              <a:gd name="T8" fmla="*/ 2147483647 w 565"/>
              <a:gd name="T9" fmla="*/ 690103344 h 234"/>
              <a:gd name="T10" fmla="*/ 2147483647 w 565"/>
              <a:gd name="T11" fmla="*/ 1826741370 h 2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65"/>
              <a:gd name="T19" fmla="*/ 0 h 234"/>
              <a:gd name="T20" fmla="*/ 565 w 565"/>
              <a:gd name="T21" fmla="*/ 234 h 2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65" h="234">
                <a:moveTo>
                  <a:pt x="0" y="234"/>
                </a:moveTo>
                <a:cubicBezTo>
                  <a:pt x="12" y="183"/>
                  <a:pt x="28" y="142"/>
                  <a:pt x="50" y="110"/>
                </a:cubicBezTo>
                <a:cubicBezTo>
                  <a:pt x="73" y="76"/>
                  <a:pt x="105" y="49"/>
                  <a:pt x="147" y="29"/>
                </a:cubicBezTo>
                <a:cubicBezTo>
                  <a:pt x="189" y="10"/>
                  <a:pt x="235" y="0"/>
                  <a:pt x="287" y="0"/>
                </a:cubicBezTo>
                <a:cubicBezTo>
                  <a:pt x="375" y="0"/>
                  <a:pt x="446" y="28"/>
                  <a:pt x="500" y="85"/>
                </a:cubicBezTo>
                <a:cubicBezTo>
                  <a:pt x="540" y="127"/>
                  <a:pt x="561" y="174"/>
                  <a:pt x="565" y="225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531813" y="3529013"/>
            <a:ext cx="1104900" cy="355600"/>
          </a:xfrm>
          <a:custGeom>
            <a:avLst/>
            <a:gdLst>
              <a:gd name="T0" fmla="*/ 2147483647 w 388"/>
              <a:gd name="T1" fmla="*/ 760730983 h 125"/>
              <a:gd name="T2" fmla="*/ 2147483647 w 388"/>
              <a:gd name="T3" fmla="*/ 226599733 h 125"/>
              <a:gd name="T4" fmla="*/ 2147483647 w 388"/>
              <a:gd name="T5" fmla="*/ 0 h 125"/>
              <a:gd name="T6" fmla="*/ 1670512165 w 388"/>
              <a:gd name="T7" fmla="*/ 258973549 h 125"/>
              <a:gd name="T8" fmla="*/ 1354251370 w 388"/>
              <a:gd name="T9" fmla="*/ 1011610989 h 125"/>
              <a:gd name="T10" fmla="*/ 0 w 388"/>
              <a:gd name="T11" fmla="*/ 785011345 h 125"/>
              <a:gd name="T12" fmla="*/ 24327737 w 388"/>
              <a:gd name="T13" fmla="*/ 679801954 h 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88"/>
              <a:gd name="T22" fmla="*/ 0 h 125"/>
              <a:gd name="T23" fmla="*/ 388 w 388"/>
              <a:gd name="T24" fmla="*/ 125 h 1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88" h="125">
                <a:moveTo>
                  <a:pt x="388" y="94"/>
                </a:moveTo>
                <a:cubicBezTo>
                  <a:pt x="386" y="67"/>
                  <a:pt x="377" y="45"/>
                  <a:pt x="360" y="28"/>
                </a:cubicBezTo>
                <a:cubicBezTo>
                  <a:pt x="341" y="10"/>
                  <a:pt x="316" y="0"/>
                  <a:pt x="285" y="0"/>
                </a:cubicBezTo>
                <a:cubicBezTo>
                  <a:pt x="254" y="0"/>
                  <a:pt x="228" y="11"/>
                  <a:pt x="206" y="32"/>
                </a:cubicBezTo>
                <a:cubicBezTo>
                  <a:pt x="185" y="53"/>
                  <a:pt x="171" y="85"/>
                  <a:pt x="167" y="125"/>
                </a:cubicBezTo>
                <a:cubicBezTo>
                  <a:pt x="0" y="97"/>
                  <a:pt x="0" y="97"/>
                  <a:pt x="0" y="97"/>
                </a:cubicBezTo>
                <a:cubicBezTo>
                  <a:pt x="1" y="93"/>
                  <a:pt x="2" y="88"/>
                  <a:pt x="3" y="84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1209675" y="3795713"/>
            <a:ext cx="427038" cy="398462"/>
          </a:xfrm>
          <a:custGeom>
            <a:avLst/>
            <a:gdLst>
              <a:gd name="T0" fmla="*/ 0 w 150"/>
              <a:gd name="T1" fmla="*/ 1134085329 h 140"/>
              <a:gd name="T2" fmla="*/ 8105181 w 150"/>
              <a:gd name="T3" fmla="*/ 1061181045 h 140"/>
              <a:gd name="T4" fmla="*/ 907754663 w 150"/>
              <a:gd name="T5" fmla="*/ 801961704 h 140"/>
              <a:gd name="T6" fmla="*/ 1215742884 w 150"/>
              <a:gd name="T7" fmla="*/ 81007312 h 140"/>
              <a:gd name="T8" fmla="*/ 1215742884 w 150"/>
              <a:gd name="T9" fmla="*/ 0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"/>
              <a:gd name="T16" fmla="*/ 0 h 140"/>
              <a:gd name="T17" fmla="*/ 150 w 150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" h="140">
                <a:moveTo>
                  <a:pt x="0" y="140"/>
                </a:moveTo>
                <a:cubicBezTo>
                  <a:pt x="1" y="131"/>
                  <a:pt x="1" y="131"/>
                  <a:pt x="1" y="131"/>
                </a:cubicBezTo>
                <a:cubicBezTo>
                  <a:pt x="49" y="132"/>
                  <a:pt x="86" y="121"/>
                  <a:pt x="112" y="99"/>
                </a:cubicBezTo>
                <a:cubicBezTo>
                  <a:pt x="137" y="77"/>
                  <a:pt x="150" y="47"/>
                  <a:pt x="150" y="10"/>
                </a:cubicBezTo>
                <a:cubicBezTo>
                  <a:pt x="150" y="6"/>
                  <a:pt x="150" y="3"/>
                  <a:pt x="150" y="0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1155700" y="4194175"/>
            <a:ext cx="469900" cy="447675"/>
          </a:xfrm>
          <a:custGeom>
            <a:avLst/>
            <a:gdLst>
              <a:gd name="T0" fmla="*/ 1338218103 w 165"/>
              <a:gd name="T1" fmla="*/ 1276515183 h 157"/>
              <a:gd name="T2" fmla="*/ 665053674 w 165"/>
              <a:gd name="T3" fmla="*/ 1000071700 h 157"/>
              <a:gd name="T4" fmla="*/ 0 w 165"/>
              <a:gd name="T5" fmla="*/ 1113900866 h 157"/>
              <a:gd name="T6" fmla="*/ 154098709 w 165"/>
              <a:gd name="T7" fmla="*/ 0 h 157"/>
              <a:gd name="T8" fmla="*/ 0 60000 65536"/>
              <a:gd name="T9" fmla="*/ 0 60000 65536"/>
              <a:gd name="T10" fmla="*/ 0 60000 65536"/>
              <a:gd name="T11" fmla="*/ 0 60000 65536"/>
              <a:gd name="T12" fmla="*/ 0 w 165"/>
              <a:gd name="T13" fmla="*/ 0 h 157"/>
              <a:gd name="T14" fmla="*/ 165 w 165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5" h="157">
                <a:moveTo>
                  <a:pt x="165" y="157"/>
                </a:moveTo>
                <a:cubicBezTo>
                  <a:pt x="142" y="134"/>
                  <a:pt x="114" y="123"/>
                  <a:pt x="82" y="123"/>
                </a:cubicBezTo>
                <a:cubicBezTo>
                  <a:pt x="59" y="123"/>
                  <a:pt x="32" y="128"/>
                  <a:pt x="0" y="137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1392238" y="4641850"/>
            <a:ext cx="352425" cy="768350"/>
          </a:xfrm>
          <a:custGeom>
            <a:avLst/>
            <a:gdLst>
              <a:gd name="T0" fmla="*/ 0 w 124"/>
              <a:gd name="T1" fmla="*/ 2147483647 h 270"/>
              <a:gd name="T2" fmla="*/ 694686524 w 124"/>
              <a:gd name="T3" fmla="*/ 1846398996 h 270"/>
              <a:gd name="T4" fmla="*/ 1001640275 w 124"/>
              <a:gd name="T5" fmla="*/ 923198075 h 270"/>
              <a:gd name="T6" fmla="*/ 710841228 w 124"/>
              <a:gd name="T7" fmla="*/ 48588178 h 270"/>
              <a:gd name="T8" fmla="*/ 662374276 w 124"/>
              <a:gd name="T9" fmla="*/ 0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70"/>
              <a:gd name="T17" fmla="*/ 124 w 124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70">
                <a:moveTo>
                  <a:pt x="0" y="270"/>
                </a:moveTo>
                <a:cubicBezTo>
                  <a:pt x="34" y="269"/>
                  <a:pt x="63" y="255"/>
                  <a:pt x="86" y="228"/>
                </a:cubicBezTo>
                <a:cubicBezTo>
                  <a:pt x="111" y="200"/>
                  <a:pt x="124" y="162"/>
                  <a:pt x="124" y="114"/>
                </a:cubicBezTo>
                <a:cubicBezTo>
                  <a:pt x="124" y="68"/>
                  <a:pt x="112" y="33"/>
                  <a:pt x="88" y="6"/>
                </a:cubicBezTo>
                <a:cubicBezTo>
                  <a:pt x="86" y="4"/>
                  <a:pt x="84" y="2"/>
                  <a:pt x="82" y="0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998538" y="5048250"/>
            <a:ext cx="393700" cy="365125"/>
          </a:xfrm>
          <a:custGeom>
            <a:avLst/>
            <a:gdLst>
              <a:gd name="T0" fmla="*/ 0 w 138"/>
              <a:gd name="T1" fmla="*/ 0 h 128"/>
              <a:gd name="T2" fmla="*/ 349979264 w 138"/>
              <a:gd name="T3" fmla="*/ 748603236 h 128"/>
              <a:gd name="T4" fmla="*/ 1066213660 w 138"/>
              <a:gd name="T5" fmla="*/ 1041533185 h 128"/>
              <a:gd name="T6" fmla="*/ 1123186019 w 138"/>
              <a:gd name="T7" fmla="*/ 1033394895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138"/>
              <a:gd name="T13" fmla="*/ 0 h 128"/>
              <a:gd name="T14" fmla="*/ 138 w 138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8" h="128">
                <a:moveTo>
                  <a:pt x="0" y="0"/>
                </a:moveTo>
                <a:cubicBezTo>
                  <a:pt x="6" y="40"/>
                  <a:pt x="20" y="71"/>
                  <a:pt x="43" y="92"/>
                </a:cubicBezTo>
                <a:cubicBezTo>
                  <a:pt x="67" y="116"/>
                  <a:pt x="96" y="128"/>
                  <a:pt x="131" y="128"/>
                </a:cubicBezTo>
                <a:cubicBezTo>
                  <a:pt x="133" y="128"/>
                  <a:pt x="136" y="128"/>
                  <a:pt x="138" y="127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515938" y="5022850"/>
            <a:ext cx="482600" cy="60325"/>
          </a:xfrm>
          <a:custGeom>
            <a:avLst/>
            <a:gdLst>
              <a:gd name="T0" fmla="*/ 0 w 170"/>
              <a:gd name="T1" fmla="*/ 173290726 h 21"/>
              <a:gd name="T2" fmla="*/ 1353897264 w 170"/>
              <a:gd name="T3" fmla="*/ 0 h 21"/>
              <a:gd name="T4" fmla="*/ 1370016098 w 170"/>
              <a:gd name="T5" fmla="*/ 74268688 h 21"/>
              <a:gd name="T6" fmla="*/ 0 60000 65536"/>
              <a:gd name="T7" fmla="*/ 0 60000 65536"/>
              <a:gd name="T8" fmla="*/ 0 60000 65536"/>
              <a:gd name="T9" fmla="*/ 0 w 170"/>
              <a:gd name="T10" fmla="*/ 0 h 21"/>
              <a:gd name="T11" fmla="*/ 170 w 170"/>
              <a:gd name="T12" fmla="*/ 21 h 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" h="21">
                <a:moveTo>
                  <a:pt x="0" y="21"/>
                </a:moveTo>
                <a:cubicBezTo>
                  <a:pt x="168" y="0"/>
                  <a:pt x="168" y="0"/>
                  <a:pt x="168" y="0"/>
                </a:cubicBezTo>
                <a:cubicBezTo>
                  <a:pt x="169" y="3"/>
                  <a:pt x="169" y="6"/>
                  <a:pt x="170" y="9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2910" y="1076910"/>
            <a:ext cx="2597186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solidFill>
                    <a:schemeClr val="bg1"/>
                  </a:solidFill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xxxxx</a:t>
            </a:r>
            <a:endParaRPr lang="zh-CN" altLang="en-US" sz="5400" b="1" spc="600" dirty="0" smtClean="0">
              <a:ln w="3175">
                <a:solidFill>
                  <a:schemeClr val="bg1"/>
                </a:solidFill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2910" y="1076910"/>
            <a:ext cx="2597186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xxxxx</a:t>
            </a:r>
            <a:endParaRPr lang="zh-CN" altLang="en-US" sz="5400" b="1" spc="600" dirty="0" smtClean="0">
              <a:ln w="3175">
                <a:noFill/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37810" y="5318472"/>
            <a:ext cx="233414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400" b="1" spc="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 </a:t>
            </a:r>
            <a:r>
              <a:rPr lang="en-US" altLang="zh-CN" sz="3400" b="1" spc="6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3400" b="1" spc="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400" b="1" spc="6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3400" b="1" spc="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400" b="1" spc="6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3400" b="1" spc="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3634533" y="4357694"/>
            <a:ext cx="2428893" cy="890594"/>
            <a:chOff x="3214678" y="3429000"/>
            <a:chExt cx="2143140" cy="785818"/>
          </a:xfrm>
        </p:grpSpPr>
        <p:cxnSp>
          <p:nvCxnSpPr>
            <p:cNvPr id="96" name="直接连接符 95"/>
            <p:cNvCxnSpPr/>
            <p:nvPr/>
          </p:nvCxnSpPr>
          <p:spPr>
            <a:xfrm rot="5400000">
              <a:off x="3178959" y="3464719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5400000">
              <a:off x="3250397" y="3536157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5400000">
              <a:off x="3198636" y="3548564"/>
              <a:ext cx="460712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5400000">
              <a:off x="3771746" y="3657750"/>
              <a:ext cx="314623" cy="28575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5400000">
              <a:off x="3857620" y="3643314"/>
              <a:ext cx="357190" cy="3571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5400000">
              <a:off x="3929058" y="3643314"/>
              <a:ext cx="357190" cy="3571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5400000">
              <a:off x="4214810" y="3643314"/>
              <a:ext cx="428628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10800000" flipV="1">
              <a:off x="4286248" y="3643314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0800000" flipV="1">
              <a:off x="4357686" y="3643314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0800000" flipV="1">
              <a:off x="4714876" y="3786190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0800000" flipV="1">
              <a:off x="4786314" y="3786190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10800000" flipV="1">
              <a:off x="4857752" y="3786190"/>
              <a:ext cx="500066" cy="42862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3428991" y="4357693"/>
            <a:ext cx="2791937" cy="2500307"/>
            <a:chOff x="3428991" y="4357693"/>
            <a:chExt cx="2791937" cy="2500307"/>
          </a:xfrm>
        </p:grpSpPr>
        <p:grpSp>
          <p:nvGrpSpPr>
            <p:cNvPr id="119" name="组合 118"/>
            <p:cNvGrpSpPr/>
            <p:nvPr/>
          </p:nvGrpSpPr>
          <p:grpSpPr>
            <a:xfrm>
              <a:off x="3428991" y="4357693"/>
              <a:ext cx="2791937" cy="2500307"/>
              <a:chOff x="3325167" y="4429137"/>
              <a:chExt cx="2516680" cy="2253802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16200000" flipH="1">
                <a:off x="2786053" y="5572148"/>
                <a:ext cx="1428762" cy="28575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5400000">
                <a:off x="3286120" y="4500576"/>
                <a:ext cx="571505" cy="42862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5400000">
                <a:off x="3750468" y="4464857"/>
                <a:ext cx="571505" cy="50006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16200000" flipH="1">
                <a:off x="3178963" y="5607867"/>
                <a:ext cx="1428762" cy="2143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16200000" flipH="1">
                <a:off x="3286120" y="5643585"/>
                <a:ext cx="1412720" cy="15891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16200000" flipH="1">
                <a:off x="3671008" y="5742721"/>
                <a:ext cx="1428762" cy="8748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3749673" y="5750743"/>
                <a:ext cx="1358118" cy="79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5400000">
                <a:off x="4108452" y="5821387"/>
                <a:ext cx="1428762" cy="7302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10800000" flipV="1">
                <a:off x="4857758" y="4714890"/>
                <a:ext cx="500066" cy="42862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5400000">
                <a:off x="3873649" y="4548684"/>
                <a:ext cx="504001" cy="432001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5400000">
                <a:off x="4305929" y="4586372"/>
                <a:ext cx="500066" cy="4286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5400000">
                <a:off x="4393411" y="4538247"/>
                <a:ext cx="571504" cy="50006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弧形 75"/>
              <p:cNvSpPr/>
              <p:nvPr/>
            </p:nvSpPr>
            <p:spPr>
              <a:xfrm rot="8768016">
                <a:off x="3581103" y="6065164"/>
                <a:ext cx="617039" cy="393714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弧形 76"/>
              <p:cNvSpPr/>
              <p:nvPr/>
            </p:nvSpPr>
            <p:spPr>
              <a:xfrm rot="10260943">
                <a:off x="4051149" y="6139185"/>
                <a:ext cx="525422" cy="393714"/>
              </a:xfrm>
              <a:prstGeom prst="arc">
                <a:avLst>
                  <a:gd name="adj1" fmla="val 14750096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弧形 77"/>
              <p:cNvSpPr/>
              <p:nvPr/>
            </p:nvSpPr>
            <p:spPr>
              <a:xfrm rot="10260943">
                <a:off x="4418322" y="6306507"/>
                <a:ext cx="400164" cy="303927"/>
              </a:xfrm>
              <a:prstGeom prst="arc">
                <a:avLst>
                  <a:gd name="adj1" fmla="val 13298688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弧形 78"/>
              <p:cNvSpPr/>
              <p:nvPr/>
            </p:nvSpPr>
            <p:spPr>
              <a:xfrm rot="9550928">
                <a:off x="3325167" y="4728139"/>
                <a:ext cx="546501" cy="380669"/>
              </a:xfrm>
              <a:prstGeom prst="arc">
                <a:avLst>
                  <a:gd name="adj1" fmla="val 13367217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弧形 79"/>
              <p:cNvSpPr/>
              <p:nvPr/>
            </p:nvSpPr>
            <p:spPr>
              <a:xfrm rot="9550928">
                <a:off x="3894552" y="4733559"/>
                <a:ext cx="546501" cy="380669"/>
              </a:xfrm>
              <a:prstGeom prst="arc">
                <a:avLst>
                  <a:gd name="adj1" fmla="val 13367217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弧形 80"/>
              <p:cNvSpPr/>
              <p:nvPr/>
            </p:nvSpPr>
            <p:spPr>
              <a:xfrm rot="9995653">
                <a:off x="4417012" y="4853337"/>
                <a:ext cx="546501" cy="327110"/>
              </a:xfrm>
              <a:prstGeom prst="arc">
                <a:avLst>
                  <a:gd name="adj1" fmla="val 13367217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 rot="5400000">
                <a:off x="4184670" y="5846739"/>
                <a:ext cx="1353443" cy="7143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>
                <a:stCxn id="89" idx="0"/>
                <a:endCxn id="88" idx="0"/>
              </p:cNvCxnSpPr>
              <p:nvPr/>
            </p:nvCxnSpPr>
            <p:spPr>
              <a:xfrm rot="16200000" flipH="1" flipV="1">
                <a:off x="4582715" y="5871969"/>
                <a:ext cx="1359844" cy="143577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10800000" flipV="1">
                <a:off x="5341781" y="4834454"/>
                <a:ext cx="500066" cy="42862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rot="5400000">
                <a:off x="4861392" y="4687944"/>
                <a:ext cx="571504" cy="500066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弧形 87"/>
              <p:cNvSpPr/>
              <p:nvPr/>
            </p:nvSpPr>
            <p:spPr>
              <a:xfrm rot="10260943">
                <a:off x="4815793" y="6364133"/>
                <a:ext cx="437654" cy="318806"/>
              </a:xfrm>
              <a:prstGeom prst="arc">
                <a:avLst>
                  <a:gd name="adj1" fmla="val 13298688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弧形 88"/>
              <p:cNvSpPr/>
              <p:nvPr/>
            </p:nvSpPr>
            <p:spPr>
              <a:xfrm rot="9995653">
                <a:off x="4884990" y="5001077"/>
                <a:ext cx="546501" cy="327110"/>
              </a:xfrm>
              <a:prstGeom prst="arc">
                <a:avLst>
                  <a:gd name="adj1" fmla="val 13367217"/>
                  <a:gd name="adj2" fmla="val 0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20" name="直接连接符 119"/>
            <p:cNvCxnSpPr/>
            <p:nvPr/>
          </p:nvCxnSpPr>
          <p:spPr>
            <a:xfrm rot="5400000">
              <a:off x="5258864" y="5472824"/>
              <a:ext cx="1627033" cy="28611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endCxn id="88" idx="0"/>
            </p:cNvCxnSpPr>
            <p:nvPr/>
          </p:nvCxnSpPr>
          <p:spPr>
            <a:xfrm rot="10800000" flipV="1">
              <a:off x="5498731" y="6429395"/>
              <a:ext cx="430591" cy="36286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任意多边形 127"/>
          <p:cNvSpPr/>
          <p:nvPr/>
        </p:nvSpPr>
        <p:spPr>
          <a:xfrm>
            <a:off x="4357686" y="1123649"/>
            <a:ext cx="929700" cy="935737"/>
          </a:xfrm>
          <a:custGeom>
            <a:avLst/>
            <a:gdLst>
              <a:gd name="connsiteX0" fmla="*/ 0 w 2470484"/>
              <a:gd name="connsiteY0" fmla="*/ 1427747 h 2486526"/>
              <a:gd name="connsiteX1" fmla="*/ 144379 w 2470484"/>
              <a:gd name="connsiteY1" fmla="*/ 1235242 h 2486526"/>
              <a:gd name="connsiteX2" fmla="*/ 497305 w 2470484"/>
              <a:gd name="connsiteY2" fmla="*/ 1235242 h 2486526"/>
              <a:gd name="connsiteX3" fmla="*/ 513348 w 2470484"/>
              <a:gd name="connsiteY3" fmla="*/ 1010653 h 2486526"/>
              <a:gd name="connsiteX4" fmla="*/ 304800 w 2470484"/>
              <a:gd name="connsiteY4" fmla="*/ 914400 h 2486526"/>
              <a:gd name="connsiteX5" fmla="*/ 128337 w 2470484"/>
              <a:gd name="connsiteY5" fmla="*/ 753979 h 2486526"/>
              <a:gd name="connsiteX6" fmla="*/ 160421 w 2470484"/>
              <a:gd name="connsiteY6" fmla="*/ 593558 h 2486526"/>
              <a:gd name="connsiteX7" fmla="*/ 401053 w 2470484"/>
              <a:gd name="connsiteY7" fmla="*/ 609600 h 2486526"/>
              <a:gd name="connsiteX8" fmla="*/ 609600 w 2470484"/>
              <a:gd name="connsiteY8" fmla="*/ 770021 h 2486526"/>
              <a:gd name="connsiteX9" fmla="*/ 770021 w 2470484"/>
              <a:gd name="connsiteY9" fmla="*/ 593558 h 2486526"/>
              <a:gd name="connsiteX10" fmla="*/ 625642 w 2470484"/>
              <a:gd name="connsiteY10" fmla="*/ 433137 h 2486526"/>
              <a:gd name="connsiteX11" fmla="*/ 625642 w 2470484"/>
              <a:gd name="connsiteY11" fmla="*/ 192505 h 2486526"/>
              <a:gd name="connsiteX12" fmla="*/ 737937 w 2470484"/>
              <a:gd name="connsiteY12" fmla="*/ 112295 h 2486526"/>
              <a:gd name="connsiteX13" fmla="*/ 898358 w 2470484"/>
              <a:gd name="connsiteY13" fmla="*/ 240632 h 2486526"/>
              <a:gd name="connsiteX14" fmla="*/ 1010653 w 2470484"/>
              <a:gd name="connsiteY14" fmla="*/ 497305 h 2486526"/>
              <a:gd name="connsiteX15" fmla="*/ 1267326 w 2470484"/>
              <a:gd name="connsiteY15" fmla="*/ 449179 h 2486526"/>
              <a:gd name="connsiteX16" fmla="*/ 1235242 w 2470484"/>
              <a:gd name="connsiteY16" fmla="*/ 224590 h 2486526"/>
              <a:gd name="connsiteX17" fmla="*/ 1363579 w 2470484"/>
              <a:gd name="connsiteY17" fmla="*/ 0 h 2486526"/>
              <a:gd name="connsiteX18" fmla="*/ 1507958 w 2470484"/>
              <a:gd name="connsiteY18" fmla="*/ 16042 h 2486526"/>
              <a:gd name="connsiteX19" fmla="*/ 1572126 w 2470484"/>
              <a:gd name="connsiteY19" fmla="*/ 224590 h 2486526"/>
              <a:gd name="connsiteX20" fmla="*/ 1507958 w 2470484"/>
              <a:gd name="connsiteY20" fmla="*/ 497305 h 2486526"/>
              <a:gd name="connsiteX21" fmla="*/ 1700463 w 2470484"/>
              <a:gd name="connsiteY21" fmla="*/ 609600 h 2486526"/>
              <a:gd name="connsiteX22" fmla="*/ 1909011 w 2470484"/>
              <a:gd name="connsiteY22" fmla="*/ 368968 h 2486526"/>
              <a:gd name="connsiteX23" fmla="*/ 2053390 w 2470484"/>
              <a:gd name="connsiteY23" fmla="*/ 304800 h 2486526"/>
              <a:gd name="connsiteX24" fmla="*/ 2149642 w 2470484"/>
              <a:gd name="connsiteY24" fmla="*/ 385011 h 2486526"/>
              <a:gd name="connsiteX25" fmla="*/ 2117558 w 2470484"/>
              <a:gd name="connsiteY25" fmla="*/ 577516 h 2486526"/>
              <a:gd name="connsiteX26" fmla="*/ 1892969 w 2470484"/>
              <a:gd name="connsiteY26" fmla="*/ 786063 h 2486526"/>
              <a:gd name="connsiteX27" fmla="*/ 2005263 w 2470484"/>
              <a:gd name="connsiteY27" fmla="*/ 978568 h 2486526"/>
              <a:gd name="connsiteX28" fmla="*/ 2294021 w 2470484"/>
              <a:gd name="connsiteY28" fmla="*/ 898358 h 2486526"/>
              <a:gd name="connsiteX29" fmla="*/ 2454442 w 2470484"/>
              <a:gd name="connsiteY29" fmla="*/ 994611 h 2486526"/>
              <a:gd name="connsiteX30" fmla="*/ 2470484 w 2470484"/>
              <a:gd name="connsiteY30" fmla="*/ 1106905 h 2486526"/>
              <a:gd name="connsiteX31" fmla="*/ 2358190 w 2470484"/>
              <a:gd name="connsiteY31" fmla="*/ 1219200 h 2486526"/>
              <a:gd name="connsiteX32" fmla="*/ 2037348 w 2470484"/>
              <a:gd name="connsiteY32" fmla="*/ 1235242 h 2486526"/>
              <a:gd name="connsiteX33" fmla="*/ 1989221 w 2470484"/>
              <a:gd name="connsiteY33" fmla="*/ 1491916 h 2486526"/>
              <a:gd name="connsiteX34" fmla="*/ 2229853 w 2470484"/>
              <a:gd name="connsiteY34" fmla="*/ 1556084 h 2486526"/>
              <a:gd name="connsiteX35" fmla="*/ 2390274 w 2470484"/>
              <a:gd name="connsiteY35" fmla="*/ 1716505 h 2486526"/>
              <a:gd name="connsiteX36" fmla="*/ 2326105 w 2470484"/>
              <a:gd name="connsiteY36" fmla="*/ 1876926 h 2486526"/>
              <a:gd name="connsiteX37" fmla="*/ 2053390 w 2470484"/>
              <a:gd name="connsiteY37" fmla="*/ 1876926 h 2486526"/>
              <a:gd name="connsiteX38" fmla="*/ 1909011 w 2470484"/>
              <a:gd name="connsiteY38" fmla="*/ 1732547 h 2486526"/>
              <a:gd name="connsiteX39" fmla="*/ 1748590 w 2470484"/>
              <a:gd name="connsiteY39" fmla="*/ 1860884 h 2486526"/>
              <a:gd name="connsiteX40" fmla="*/ 1876926 w 2470484"/>
              <a:gd name="connsiteY40" fmla="*/ 2053390 h 2486526"/>
              <a:gd name="connsiteX41" fmla="*/ 1876926 w 2470484"/>
              <a:gd name="connsiteY41" fmla="*/ 2342147 h 2486526"/>
              <a:gd name="connsiteX42" fmla="*/ 1780674 w 2470484"/>
              <a:gd name="connsiteY42" fmla="*/ 2390274 h 2486526"/>
              <a:gd name="connsiteX43" fmla="*/ 1540042 w 2470484"/>
              <a:gd name="connsiteY43" fmla="*/ 2213811 h 2486526"/>
              <a:gd name="connsiteX44" fmla="*/ 1507958 w 2470484"/>
              <a:gd name="connsiteY44" fmla="*/ 2005263 h 2486526"/>
              <a:gd name="connsiteX45" fmla="*/ 1267326 w 2470484"/>
              <a:gd name="connsiteY45" fmla="*/ 2037347 h 2486526"/>
              <a:gd name="connsiteX46" fmla="*/ 1267326 w 2470484"/>
              <a:gd name="connsiteY46" fmla="*/ 2277979 h 2486526"/>
              <a:gd name="connsiteX47" fmla="*/ 1138990 w 2470484"/>
              <a:gd name="connsiteY47" fmla="*/ 2486526 h 2486526"/>
              <a:gd name="connsiteX48" fmla="*/ 994611 w 2470484"/>
              <a:gd name="connsiteY48" fmla="*/ 2454442 h 2486526"/>
              <a:gd name="connsiteX49" fmla="*/ 946484 w 2470484"/>
              <a:gd name="connsiteY49" fmla="*/ 2261937 h 2486526"/>
              <a:gd name="connsiteX50" fmla="*/ 1010653 w 2470484"/>
              <a:gd name="connsiteY50" fmla="*/ 1989221 h 2486526"/>
              <a:gd name="connsiteX51" fmla="*/ 818148 w 2470484"/>
              <a:gd name="connsiteY51" fmla="*/ 1876926 h 2486526"/>
              <a:gd name="connsiteX52" fmla="*/ 673769 w 2470484"/>
              <a:gd name="connsiteY52" fmla="*/ 2069432 h 2486526"/>
              <a:gd name="connsiteX53" fmla="*/ 465221 w 2470484"/>
              <a:gd name="connsiteY53" fmla="*/ 2149642 h 2486526"/>
              <a:gd name="connsiteX54" fmla="*/ 304800 w 2470484"/>
              <a:gd name="connsiteY54" fmla="*/ 2037347 h 2486526"/>
              <a:gd name="connsiteX55" fmla="*/ 385011 w 2470484"/>
              <a:gd name="connsiteY55" fmla="*/ 1860884 h 2486526"/>
              <a:gd name="connsiteX56" fmla="*/ 593558 w 2470484"/>
              <a:gd name="connsiteY56" fmla="*/ 1684421 h 2486526"/>
              <a:gd name="connsiteX57" fmla="*/ 481263 w 2470484"/>
              <a:gd name="connsiteY57" fmla="*/ 1491916 h 2486526"/>
              <a:gd name="connsiteX58" fmla="*/ 224590 w 2470484"/>
              <a:gd name="connsiteY58" fmla="*/ 1556084 h 2486526"/>
              <a:gd name="connsiteX59" fmla="*/ 80211 w 2470484"/>
              <a:gd name="connsiteY59" fmla="*/ 1507958 h 2486526"/>
              <a:gd name="connsiteX60" fmla="*/ 48126 w 2470484"/>
              <a:gd name="connsiteY60" fmla="*/ 1395663 h 2486526"/>
              <a:gd name="connsiteX61" fmla="*/ 16042 w 2470484"/>
              <a:gd name="connsiteY61" fmla="*/ 1379621 h 248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470484" h="2486526">
                <a:moveTo>
                  <a:pt x="0" y="1427747"/>
                </a:moveTo>
                <a:lnTo>
                  <a:pt x="144379" y="1235242"/>
                </a:lnTo>
                <a:lnTo>
                  <a:pt x="497305" y="1235242"/>
                </a:lnTo>
                <a:lnTo>
                  <a:pt x="513348" y="1010653"/>
                </a:lnTo>
                <a:lnTo>
                  <a:pt x="304800" y="914400"/>
                </a:lnTo>
                <a:lnTo>
                  <a:pt x="128337" y="753979"/>
                </a:lnTo>
                <a:lnTo>
                  <a:pt x="160421" y="593558"/>
                </a:lnTo>
                <a:lnTo>
                  <a:pt x="401053" y="609600"/>
                </a:lnTo>
                <a:lnTo>
                  <a:pt x="609600" y="770021"/>
                </a:lnTo>
                <a:lnTo>
                  <a:pt x="770021" y="593558"/>
                </a:lnTo>
                <a:lnTo>
                  <a:pt x="625642" y="433137"/>
                </a:lnTo>
                <a:lnTo>
                  <a:pt x="625642" y="192505"/>
                </a:lnTo>
                <a:lnTo>
                  <a:pt x="737937" y="112295"/>
                </a:lnTo>
                <a:lnTo>
                  <a:pt x="898358" y="240632"/>
                </a:lnTo>
                <a:lnTo>
                  <a:pt x="1010653" y="497305"/>
                </a:lnTo>
                <a:lnTo>
                  <a:pt x="1267326" y="449179"/>
                </a:lnTo>
                <a:lnTo>
                  <a:pt x="1235242" y="224590"/>
                </a:lnTo>
                <a:lnTo>
                  <a:pt x="1363579" y="0"/>
                </a:lnTo>
                <a:lnTo>
                  <a:pt x="1507958" y="16042"/>
                </a:lnTo>
                <a:lnTo>
                  <a:pt x="1572126" y="224590"/>
                </a:lnTo>
                <a:lnTo>
                  <a:pt x="1507958" y="497305"/>
                </a:lnTo>
                <a:lnTo>
                  <a:pt x="1700463" y="609600"/>
                </a:lnTo>
                <a:lnTo>
                  <a:pt x="1909011" y="368968"/>
                </a:lnTo>
                <a:lnTo>
                  <a:pt x="2053390" y="304800"/>
                </a:lnTo>
                <a:lnTo>
                  <a:pt x="2149642" y="385011"/>
                </a:lnTo>
                <a:lnTo>
                  <a:pt x="2117558" y="577516"/>
                </a:lnTo>
                <a:lnTo>
                  <a:pt x="1892969" y="786063"/>
                </a:lnTo>
                <a:lnTo>
                  <a:pt x="2005263" y="978568"/>
                </a:lnTo>
                <a:lnTo>
                  <a:pt x="2294021" y="898358"/>
                </a:lnTo>
                <a:lnTo>
                  <a:pt x="2454442" y="994611"/>
                </a:lnTo>
                <a:lnTo>
                  <a:pt x="2470484" y="1106905"/>
                </a:lnTo>
                <a:lnTo>
                  <a:pt x="2358190" y="1219200"/>
                </a:lnTo>
                <a:lnTo>
                  <a:pt x="2037348" y="1235242"/>
                </a:lnTo>
                <a:lnTo>
                  <a:pt x="1989221" y="1491916"/>
                </a:lnTo>
                <a:lnTo>
                  <a:pt x="2229853" y="1556084"/>
                </a:lnTo>
                <a:lnTo>
                  <a:pt x="2390274" y="1716505"/>
                </a:lnTo>
                <a:lnTo>
                  <a:pt x="2326105" y="1876926"/>
                </a:lnTo>
                <a:lnTo>
                  <a:pt x="2053390" y="1876926"/>
                </a:lnTo>
                <a:lnTo>
                  <a:pt x="1909011" y="1732547"/>
                </a:lnTo>
                <a:lnTo>
                  <a:pt x="1748590" y="1860884"/>
                </a:lnTo>
                <a:lnTo>
                  <a:pt x="1876926" y="2053390"/>
                </a:lnTo>
                <a:lnTo>
                  <a:pt x="1876926" y="2342147"/>
                </a:lnTo>
                <a:lnTo>
                  <a:pt x="1780674" y="2390274"/>
                </a:lnTo>
                <a:lnTo>
                  <a:pt x="1540042" y="2213811"/>
                </a:lnTo>
                <a:lnTo>
                  <a:pt x="1507958" y="2005263"/>
                </a:lnTo>
                <a:lnTo>
                  <a:pt x="1267326" y="2037347"/>
                </a:lnTo>
                <a:lnTo>
                  <a:pt x="1267326" y="2277979"/>
                </a:lnTo>
                <a:lnTo>
                  <a:pt x="1138990" y="2486526"/>
                </a:lnTo>
                <a:lnTo>
                  <a:pt x="994611" y="2454442"/>
                </a:lnTo>
                <a:lnTo>
                  <a:pt x="946484" y="2261937"/>
                </a:lnTo>
                <a:lnTo>
                  <a:pt x="1010653" y="1989221"/>
                </a:lnTo>
                <a:lnTo>
                  <a:pt x="818148" y="1876926"/>
                </a:lnTo>
                <a:lnTo>
                  <a:pt x="673769" y="2069432"/>
                </a:lnTo>
                <a:lnTo>
                  <a:pt x="465221" y="2149642"/>
                </a:lnTo>
                <a:lnTo>
                  <a:pt x="304800" y="2037347"/>
                </a:lnTo>
                <a:lnTo>
                  <a:pt x="385011" y="1860884"/>
                </a:lnTo>
                <a:lnTo>
                  <a:pt x="593558" y="1684421"/>
                </a:lnTo>
                <a:lnTo>
                  <a:pt x="481263" y="1491916"/>
                </a:lnTo>
                <a:lnTo>
                  <a:pt x="224590" y="1556084"/>
                </a:lnTo>
                <a:lnTo>
                  <a:pt x="80211" y="1507958"/>
                </a:lnTo>
                <a:lnTo>
                  <a:pt x="48126" y="1395663"/>
                </a:lnTo>
                <a:lnTo>
                  <a:pt x="16042" y="1379621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任意多边形 128"/>
          <p:cNvSpPr/>
          <p:nvPr/>
        </p:nvSpPr>
        <p:spPr>
          <a:xfrm>
            <a:off x="5158162" y="714356"/>
            <a:ext cx="1708475" cy="1714512"/>
          </a:xfrm>
          <a:custGeom>
            <a:avLst/>
            <a:gdLst>
              <a:gd name="connsiteX0" fmla="*/ 481263 w 4539916"/>
              <a:gd name="connsiteY0" fmla="*/ 2005263 h 4555958"/>
              <a:gd name="connsiteX1" fmla="*/ 208547 w 4539916"/>
              <a:gd name="connsiteY1" fmla="*/ 2005263 h 4555958"/>
              <a:gd name="connsiteX2" fmla="*/ 16042 w 4539916"/>
              <a:gd name="connsiteY2" fmla="*/ 1828800 h 4555958"/>
              <a:gd name="connsiteX3" fmla="*/ 16042 w 4539916"/>
              <a:gd name="connsiteY3" fmla="*/ 1684421 h 4555958"/>
              <a:gd name="connsiteX4" fmla="*/ 288758 w 4539916"/>
              <a:gd name="connsiteY4" fmla="*/ 1636295 h 4555958"/>
              <a:gd name="connsiteX5" fmla="*/ 545432 w 4539916"/>
              <a:gd name="connsiteY5" fmla="*/ 1732548 h 4555958"/>
              <a:gd name="connsiteX6" fmla="*/ 625642 w 4539916"/>
              <a:gd name="connsiteY6" fmla="*/ 1524000 h 4555958"/>
              <a:gd name="connsiteX7" fmla="*/ 385011 w 4539916"/>
              <a:gd name="connsiteY7" fmla="*/ 1331495 h 4555958"/>
              <a:gd name="connsiteX8" fmla="*/ 288758 w 4539916"/>
              <a:gd name="connsiteY8" fmla="*/ 1187116 h 4555958"/>
              <a:gd name="connsiteX9" fmla="*/ 336884 w 4539916"/>
              <a:gd name="connsiteY9" fmla="*/ 1026695 h 4555958"/>
              <a:gd name="connsiteX10" fmla="*/ 625642 w 4539916"/>
              <a:gd name="connsiteY10" fmla="*/ 1058779 h 4555958"/>
              <a:gd name="connsiteX11" fmla="*/ 786063 w 4539916"/>
              <a:gd name="connsiteY11" fmla="*/ 1171074 h 4555958"/>
              <a:gd name="connsiteX12" fmla="*/ 946484 w 4539916"/>
              <a:gd name="connsiteY12" fmla="*/ 1026695 h 4555958"/>
              <a:gd name="connsiteX13" fmla="*/ 818147 w 4539916"/>
              <a:gd name="connsiteY13" fmla="*/ 866274 h 4555958"/>
              <a:gd name="connsiteX14" fmla="*/ 737937 w 4539916"/>
              <a:gd name="connsiteY14" fmla="*/ 625642 h 4555958"/>
              <a:gd name="connsiteX15" fmla="*/ 850232 w 4539916"/>
              <a:gd name="connsiteY15" fmla="*/ 513348 h 4555958"/>
              <a:gd name="connsiteX16" fmla="*/ 1058779 w 4539916"/>
              <a:gd name="connsiteY16" fmla="*/ 593558 h 4555958"/>
              <a:gd name="connsiteX17" fmla="*/ 1219200 w 4539916"/>
              <a:gd name="connsiteY17" fmla="*/ 834190 h 4555958"/>
              <a:gd name="connsiteX18" fmla="*/ 1427747 w 4539916"/>
              <a:gd name="connsiteY18" fmla="*/ 657727 h 4555958"/>
              <a:gd name="connsiteX19" fmla="*/ 1315453 w 4539916"/>
              <a:gd name="connsiteY19" fmla="*/ 465221 h 4555958"/>
              <a:gd name="connsiteX20" fmla="*/ 1299411 w 4539916"/>
              <a:gd name="connsiteY20" fmla="*/ 240632 h 4555958"/>
              <a:gd name="connsiteX21" fmla="*/ 1443790 w 4539916"/>
              <a:gd name="connsiteY21" fmla="*/ 144379 h 4555958"/>
              <a:gd name="connsiteX22" fmla="*/ 1604211 w 4539916"/>
              <a:gd name="connsiteY22" fmla="*/ 272716 h 4555958"/>
              <a:gd name="connsiteX23" fmla="*/ 1716505 w 4539916"/>
              <a:gd name="connsiteY23" fmla="*/ 529390 h 4555958"/>
              <a:gd name="connsiteX24" fmla="*/ 1957137 w 4539916"/>
              <a:gd name="connsiteY24" fmla="*/ 481263 h 4555958"/>
              <a:gd name="connsiteX25" fmla="*/ 1925053 w 4539916"/>
              <a:gd name="connsiteY25" fmla="*/ 320842 h 4555958"/>
              <a:gd name="connsiteX26" fmla="*/ 1989221 w 4539916"/>
              <a:gd name="connsiteY26" fmla="*/ 16042 h 4555958"/>
              <a:gd name="connsiteX27" fmla="*/ 2101516 w 4539916"/>
              <a:gd name="connsiteY27" fmla="*/ 0 h 4555958"/>
              <a:gd name="connsiteX28" fmla="*/ 2261937 w 4539916"/>
              <a:gd name="connsiteY28" fmla="*/ 176463 h 4555958"/>
              <a:gd name="connsiteX29" fmla="*/ 2310063 w 4539916"/>
              <a:gd name="connsiteY29" fmla="*/ 465221 h 4555958"/>
              <a:gd name="connsiteX30" fmla="*/ 2550695 w 4539916"/>
              <a:gd name="connsiteY30" fmla="*/ 465221 h 4555958"/>
              <a:gd name="connsiteX31" fmla="*/ 2550695 w 4539916"/>
              <a:gd name="connsiteY31" fmla="*/ 304800 h 4555958"/>
              <a:gd name="connsiteX32" fmla="*/ 2695074 w 4539916"/>
              <a:gd name="connsiteY32" fmla="*/ 48127 h 4555958"/>
              <a:gd name="connsiteX33" fmla="*/ 2855495 w 4539916"/>
              <a:gd name="connsiteY33" fmla="*/ 80211 h 4555958"/>
              <a:gd name="connsiteX34" fmla="*/ 2903621 w 4539916"/>
              <a:gd name="connsiteY34" fmla="*/ 368969 h 4555958"/>
              <a:gd name="connsiteX35" fmla="*/ 2839453 w 4539916"/>
              <a:gd name="connsiteY35" fmla="*/ 529390 h 4555958"/>
              <a:gd name="connsiteX36" fmla="*/ 3031958 w 4539916"/>
              <a:gd name="connsiteY36" fmla="*/ 641684 h 4555958"/>
              <a:gd name="connsiteX37" fmla="*/ 3176337 w 4539916"/>
              <a:gd name="connsiteY37" fmla="*/ 465221 h 4555958"/>
              <a:gd name="connsiteX38" fmla="*/ 3336758 w 4539916"/>
              <a:gd name="connsiteY38" fmla="*/ 304800 h 4555958"/>
              <a:gd name="connsiteX39" fmla="*/ 3513221 w 4539916"/>
              <a:gd name="connsiteY39" fmla="*/ 385011 h 4555958"/>
              <a:gd name="connsiteX40" fmla="*/ 3481137 w 4539916"/>
              <a:gd name="connsiteY40" fmla="*/ 705853 h 4555958"/>
              <a:gd name="connsiteX41" fmla="*/ 3400926 w 4539916"/>
              <a:gd name="connsiteY41" fmla="*/ 834190 h 4555958"/>
              <a:gd name="connsiteX42" fmla="*/ 3561347 w 4539916"/>
              <a:gd name="connsiteY42" fmla="*/ 1010653 h 4555958"/>
              <a:gd name="connsiteX43" fmla="*/ 3705726 w 4539916"/>
              <a:gd name="connsiteY43" fmla="*/ 850232 h 4555958"/>
              <a:gd name="connsiteX44" fmla="*/ 3930316 w 4539916"/>
              <a:gd name="connsiteY44" fmla="*/ 753979 h 4555958"/>
              <a:gd name="connsiteX45" fmla="*/ 4026568 w 4539916"/>
              <a:gd name="connsiteY45" fmla="*/ 850232 h 4555958"/>
              <a:gd name="connsiteX46" fmla="*/ 3994484 w 4539916"/>
              <a:gd name="connsiteY46" fmla="*/ 1026695 h 4555958"/>
              <a:gd name="connsiteX47" fmla="*/ 3737811 w 4539916"/>
              <a:gd name="connsiteY47" fmla="*/ 1267327 h 4555958"/>
              <a:gd name="connsiteX48" fmla="*/ 3866147 w 4539916"/>
              <a:gd name="connsiteY48" fmla="*/ 1443790 h 4555958"/>
              <a:gd name="connsiteX49" fmla="*/ 4026568 w 4539916"/>
              <a:gd name="connsiteY49" fmla="*/ 1347537 h 4555958"/>
              <a:gd name="connsiteX50" fmla="*/ 4315326 w 4539916"/>
              <a:gd name="connsiteY50" fmla="*/ 1347537 h 4555958"/>
              <a:gd name="connsiteX51" fmla="*/ 4363453 w 4539916"/>
              <a:gd name="connsiteY51" fmla="*/ 1475874 h 4555958"/>
              <a:gd name="connsiteX52" fmla="*/ 4235116 w 4539916"/>
              <a:gd name="connsiteY52" fmla="*/ 1668379 h 4555958"/>
              <a:gd name="connsiteX53" fmla="*/ 3978442 w 4539916"/>
              <a:gd name="connsiteY53" fmla="*/ 1748590 h 4555958"/>
              <a:gd name="connsiteX54" fmla="*/ 4074695 w 4539916"/>
              <a:gd name="connsiteY54" fmla="*/ 1989221 h 4555958"/>
              <a:gd name="connsiteX55" fmla="*/ 4363453 w 4539916"/>
              <a:gd name="connsiteY55" fmla="*/ 1989221 h 4555958"/>
              <a:gd name="connsiteX56" fmla="*/ 4523874 w 4539916"/>
              <a:gd name="connsiteY56" fmla="*/ 2085474 h 4555958"/>
              <a:gd name="connsiteX57" fmla="*/ 4539916 w 4539916"/>
              <a:gd name="connsiteY57" fmla="*/ 2181727 h 4555958"/>
              <a:gd name="connsiteX58" fmla="*/ 4363453 w 4539916"/>
              <a:gd name="connsiteY58" fmla="*/ 2310063 h 4555958"/>
              <a:gd name="connsiteX59" fmla="*/ 4058653 w 4539916"/>
              <a:gd name="connsiteY59" fmla="*/ 2310063 h 4555958"/>
              <a:gd name="connsiteX60" fmla="*/ 4058653 w 4539916"/>
              <a:gd name="connsiteY60" fmla="*/ 2630905 h 4555958"/>
              <a:gd name="connsiteX61" fmla="*/ 4267200 w 4539916"/>
              <a:gd name="connsiteY61" fmla="*/ 2598821 h 4555958"/>
              <a:gd name="connsiteX62" fmla="*/ 4491790 w 4539916"/>
              <a:gd name="connsiteY62" fmla="*/ 2743200 h 4555958"/>
              <a:gd name="connsiteX63" fmla="*/ 4459705 w 4539916"/>
              <a:gd name="connsiteY63" fmla="*/ 2887579 h 4555958"/>
              <a:gd name="connsiteX64" fmla="*/ 4219074 w 4539916"/>
              <a:gd name="connsiteY64" fmla="*/ 2951748 h 4555958"/>
              <a:gd name="connsiteX65" fmla="*/ 3978442 w 4539916"/>
              <a:gd name="connsiteY65" fmla="*/ 2871537 h 4555958"/>
              <a:gd name="connsiteX66" fmla="*/ 3914274 w 4539916"/>
              <a:gd name="connsiteY66" fmla="*/ 3080084 h 4555958"/>
              <a:gd name="connsiteX67" fmla="*/ 4122821 w 4539916"/>
              <a:gd name="connsiteY67" fmla="*/ 3192379 h 4555958"/>
              <a:gd name="connsiteX68" fmla="*/ 4235116 w 4539916"/>
              <a:gd name="connsiteY68" fmla="*/ 3416969 h 4555958"/>
              <a:gd name="connsiteX69" fmla="*/ 4170947 w 4539916"/>
              <a:gd name="connsiteY69" fmla="*/ 3513221 h 4555958"/>
              <a:gd name="connsiteX70" fmla="*/ 3866147 w 4539916"/>
              <a:gd name="connsiteY70" fmla="*/ 3529263 h 4555958"/>
              <a:gd name="connsiteX71" fmla="*/ 3721768 w 4539916"/>
              <a:gd name="connsiteY71" fmla="*/ 3400927 h 4555958"/>
              <a:gd name="connsiteX72" fmla="*/ 3561347 w 4539916"/>
              <a:gd name="connsiteY72" fmla="*/ 3561348 h 4555958"/>
              <a:gd name="connsiteX73" fmla="*/ 3737811 w 4539916"/>
              <a:gd name="connsiteY73" fmla="*/ 3785937 h 4555958"/>
              <a:gd name="connsiteX74" fmla="*/ 3785937 w 4539916"/>
              <a:gd name="connsiteY74" fmla="*/ 3962400 h 4555958"/>
              <a:gd name="connsiteX75" fmla="*/ 3673642 w 4539916"/>
              <a:gd name="connsiteY75" fmla="*/ 4074695 h 4555958"/>
              <a:gd name="connsiteX76" fmla="*/ 3497179 w 4539916"/>
              <a:gd name="connsiteY76" fmla="*/ 3978442 h 4555958"/>
              <a:gd name="connsiteX77" fmla="*/ 3336758 w 4539916"/>
              <a:gd name="connsiteY77" fmla="*/ 3801979 h 4555958"/>
              <a:gd name="connsiteX78" fmla="*/ 3112168 w 4539916"/>
              <a:gd name="connsiteY78" fmla="*/ 3898232 h 4555958"/>
              <a:gd name="connsiteX79" fmla="*/ 3192379 w 4539916"/>
              <a:gd name="connsiteY79" fmla="*/ 4090737 h 4555958"/>
              <a:gd name="connsiteX80" fmla="*/ 3208421 w 4539916"/>
              <a:gd name="connsiteY80" fmla="*/ 4395537 h 4555958"/>
              <a:gd name="connsiteX81" fmla="*/ 3080084 w 4539916"/>
              <a:gd name="connsiteY81" fmla="*/ 4411579 h 4555958"/>
              <a:gd name="connsiteX82" fmla="*/ 2855495 w 4539916"/>
              <a:gd name="connsiteY82" fmla="*/ 4203032 h 4555958"/>
              <a:gd name="connsiteX83" fmla="*/ 2839453 w 4539916"/>
              <a:gd name="connsiteY83" fmla="*/ 4042611 h 4555958"/>
              <a:gd name="connsiteX84" fmla="*/ 2582779 w 4539916"/>
              <a:gd name="connsiteY84" fmla="*/ 4090737 h 4555958"/>
              <a:gd name="connsiteX85" fmla="*/ 2598821 w 4539916"/>
              <a:gd name="connsiteY85" fmla="*/ 4315327 h 4555958"/>
              <a:gd name="connsiteX86" fmla="*/ 2550695 w 4539916"/>
              <a:gd name="connsiteY86" fmla="*/ 4555958 h 4555958"/>
              <a:gd name="connsiteX87" fmla="*/ 2390274 w 4539916"/>
              <a:gd name="connsiteY87" fmla="*/ 4555958 h 4555958"/>
              <a:gd name="connsiteX88" fmla="*/ 2261937 w 4539916"/>
              <a:gd name="connsiteY88" fmla="*/ 4363453 h 4555958"/>
              <a:gd name="connsiteX89" fmla="*/ 2277979 w 4539916"/>
              <a:gd name="connsiteY89" fmla="*/ 4106779 h 4555958"/>
              <a:gd name="connsiteX90" fmla="*/ 2021305 w 4539916"/>
              <a:gd name="connsiteY90" fmla="*/ 4106779 h 4555958"/>
              <a:gd name="connsiteX91" fmla="*/ 1957137 w 4539916"/>
              <a:gd name="connsiteY91" fmla="*/ 4331369 h 4555958"/>
              <a:gd name="connsiteX92" fmla="*/ 1796716 w 4539916"/>
              <a:gd name="connsiteY92" fmla="*/ 4539916 h 4555958"/>
              <a:gd name="connsiteX93" fmla="*/ 1652337 w 4539916"/>
              <a:gd name="connsiteY93" fmla="*/ 4507832 h 4555958"/>
              <a:gd name="connsiteX94" fmla="*/ 1652337 w 4539916"/>
              <a:gd name="connsiteY94" fmla="*/ 4251158 h 4555958"/>
              <a:gd name="connsiteX95" fmla="*/ 1716505 w 4539916"/>
              <a:gd name="connsiteY95" fmla="*/ 3994484 h 4555958"/>
              <a:gd name="connsiteX96" fmla="*/ 1475874 w 4539916"/>
              <a:gd name="connsiteY96" fmla="*/ 3930316 h 4555958"/>
              <a:gd name="connsiteX97" fmla="*/ 1299411 w 4539916"/>
              <a:gd name="connsiteY97" fmla="*/ 4186990 h 4555958"/>
              <a:gd name="connsiteX98" fmla="*/ 1155032 w 4539916"/>
              <a:gd name="connsiteY98" fmla="*/ 4251158 h 4555958"/>
              <a:gd name="connsiteX99" fmla="*/ 1042737 w 4539916"/>
              <a:gd name="connsiteY99" fmla="*/ 4170948 h 4555958"/>
              <a:gd name="connsiteX100" fmla="*/ 1042737 w 4539916"/>
              <a:gd name="connsiteY100" fmla="*/ 3978442 h 4555958"/>
              <a:gd name="connsiteX101" fmla="*/ 1187116 w 4539916"/>
              <a:gd name="connsiteY101" fmla="*/ 3769895 h 4555958"/>
              <a:gd name="connsiteX102" fmla="*/ 978568 w 4539916"/>
              <a:gd name="connsiteY102" fmla="*/ 3593432 h 4555958"/>
              <a:gd name="connsiteX103" fmla="*/ 818147 w 4539916"/>
              <a:gd name="connsiteY103" fmla="*/ 3737811 h 4555958"/>
              <a:gd name="connsiteX104" fmla="*/ 609600 w 4539916"/>
              <a:gd name="connsiteY104" fmla="*/ 3834063 h 4555958"/>
              <a:gd name="connsiteX105" fmla="*/ 497305 w 4539916"/>
              <a:gd name="connsiteY105" fmla="*/ 3705727 h 4555958"/>
              <a:gd name="connsiteX106" fmla="*/ 593558 w 4539916"/>
              <a:gd name="connsiteY106" fmla="*/ 3465095 h 4555958"/>
              <a:gd name="connsiteX107" fmla="*/ 786063 w 4539916"/>
              <a:gd name="connsiteY107" fmla="*/ 3304674 h 4555958"/>
              <a:gd name="connsiteX108" fmla="*/ 657726 w 4539916"/>
              <a:gd name="connsiteY108" fmla="*/ 3144253 h 4555958"/>
              <a:gd name="connsiteX109" fmla="*/ 433137 w 4539916"/>
              <a:gd name="connsiteY109" fmla="*/ 3240505 h 4555958"/>
              <a:gd name="connsiteX110" fmla="*/ 208547 w 4539916"/>
              <a:gd name="connsiteY110" fmla="*/ 3240505 h 4555958"/>
              <a:gd name="connsiteX111" fmla="*/ 144379 w 4539916"/>
              <a:gd name="connsiteY111" fmla="*/ 3128211 h 4555958"/>
              <a:gd name="connsiteX112" fmla="*/ 368968 w 4539916"/>
              <a:gd name="connsiteY112" fmla="*/ 2887579 h 4555958"/>
              <a:gd name="connsiteX113" fmla="*/ 561474 w 4539916"/>
              <a:gd name="connsiteY113" fmla="*/ 2839453 h 4555958"/>
              <a:gd name="connsiteX114" fmla="*/ 497305 w 4539916"/>
              <a:gd name="connsiteY114" fmla="*/ 2582779 h 4555958"/>
              <a:gd name="connsiteX115" fmla="*/ 160421 w 4539916"/>
              <a:gd name="connsiteY115" fmla="*/ 2582779 h 4555958"/>
              <a:gd name="connsiteX116" fmla="*/ 16042 w 4539916"/>
              <a:gd name="connsiteY116" fmla="*/ 2534653 h 4555958"/>
              <a:gd name="connsiteX117" fmla="*/ 0 w 4539916"/>
              <a:gd name="connsiteY117" fmla="*/ 2422358 h 4555958"/>
              <a:gd name="connsiteX118" fmla="*/ 224590 w 4539916"/>
              <a:gd name="connsiteY118" fmla="*/ 2261937 h 4555958"/>
              <a:gd name="connsiteX119" fmla="*/ 465221 w 4539916"/>
              <a:gd name="connsiteY119" fmla="*/ 2261937 h 4555958"/>
              <a:gd name="connsiteX120" fmla="*/ 481263 w 4539916"/>
              <a:gd name="connsiteY120" fmla="*/ 2005263 h 455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4539916" h="4555958">
                <a:moveTo>
                  <a:pt x="481263" y="2005263"/>
                </a:moveTo>
                <a:lnTo>
                  <a:pt x="208547" y="2005263"/>
                </a:lnTo>
                <a:lnTo>
                  <a:pt x="16042" y="1828800"/>
                </a:lnTo>
                <a:lnTo>
                  <a:pt x="16042" y="1684421"/>
                </a:lnTo>
                <a:lnTo>
                  <a:pt x="288758" y="1636295"/>
                </a:lnTo>
                <a:lnTo>
                  <a:pt x="545432" y="1732548"/>
                </a:lnTo>
                <a:cubicBezTo>
                  <a:pt x="643925" y="1519145"/>
                  <a:pt x="718247" y="1524000"/>
                  <a:pt x="625642" y="1524000"/>
                </a:cubicBezTo>
                <a:lnTo>
                  <a:pt x="385011" y="1331495"/>
                </a:lnTo>
                <a:lnTo>
                  <a:pt x="288758" y="1187116"/>
                </a:lnTo>
                <a:lnTo>
                  <a:pt x="336884" y="1026695"/>
                </a:lnTo>
                <a:lnTo>
                  <a:pt x="625642" y="1058779"/>
                </a:lnTo>
                <a:lnTo>
                  <a:pt x="786063" y="1171074"/>
                </a:lnTo>
                <a:lnTo>
                  <a:pt x="946484" y="1026695"/>
                </a:lnTo>
                <a:lnTo>
                  <a:pt x="818147" y="866274"/>
                </a:lnTo>
                <a:lnTo>
                  <a:pt x="737937" y="625642"/>
                </a:lnTo>
                <a:lnTo>
                  <a:pt x="850232" y="513348"/>
                </a:lnTo>
                <a:lnTo>
                  <a:pt x="1058779" y="593558"/>
                </a:lnTo>
                <a:lnTo>
                  <a:pt x="1219200" y="834190"/>
                </a:lnTo>
                <a:lnTo>
                  <a:pt x="1427747" y="657727"/>
                </a:lnTo>
                <a:lnTo>
                  <a:pt x="1315453" y="465221"/>
                </a:lnTo>
                <a:lnTo>
                  <a:pt x="1299411" y="240632"/>
                </a:lnTo>
                <a:lnTo>
                  <a:pt x="1443790" y="144379"/>
                </a:lnTo>
                <a:lnTo>
                  <a:pt x="1604211" y="272716"/>
                </a:lnTo>
                <a:lnTo>
                  <a:pt x="1716505" y="529390"/>
                </a:lnTo>
                <a:lnTo>
                  <a:pt x="1957137" y="481263"/>
                </a:lnTo>
                <a:lnTo>
                  <a:pt x="1925053" y="320842"/>
                </a:lnTo>
                <a:lnTo>
                  <a:pt x="1989221" y="16042"/>
                </a:lnTo>
                <a:lnTo>
                  <a:pt x="2101516" y="0"/>
                </a:lnTo>
                <a:lnTo>
                  <a:pt x="2261937" y="176463"/>
                </a:lnTo>
                <a:lnTo>
                  <a:pt x="2310063" y="465221"/>
                </a:lnTo>
                <a:lnTo>
                  <a:pt x="2550695" y="465221"/>
                </a:lnTo>
                <a:lnTo>
                  <a:pt x="2550695" y="304800"/>
                </a:lnTo>
                <a:lnTo>
                  <a:pt x="2695074" y="48127"/>
                </a:lnTo>
                <a:lnTo>
                  <a:pt x="2855495" y="80211"/>
                </a:lnTo>
                <a:lnTo>
                  <a:pt x="2903621" y="368969"/>
                </a:lnTo>
                <a:lnTo>
                  <a:pt x="2839453" y="529390"/>
                </a:lnTo>
                <a:lnTo>
                  <a:pt x="3031958" y="641684"/>
                </a:lnTo>
                <a:lnTo>
                  <a:pt x="3176337" y="465221"/>
                </a:lnTo>
                <a:lnTo>
                  <a:pt x="3336758" y="304800"/>
                </a:lnTo>
                <a:lnTo>
                  <a:pt x="3513221" y="385011"/>
                </a:lnTo>
                <a:lnTo>
                  <a:pt x="3481137" y="705853"/>
                </a:lnTo>
                <a:lnTo>
                  <a:pt x="3400926" y="834190"/>
                </a:lnTo>
                <a:lnTo>
                  <a:pt x="3561347" y="1010653"/>
                </a:lnTo>
                <a:lnTo>
                  <a:pt x="3705726" y="850232"/>
                </a:lnTo>
                <a:lnTo>
                  <a:pt x="3930316" y="753979"/>
                </a:lnTo>
                <a:lnTo>
                  <a:pt x="4026568" y="850232"/>
                </a:lnTo>
                <a:lnTo>
                  <a:pt x="3994484" y="1026695"/>
                </a:lnTo>
                <a:cubicBezTo>
                  <a:pt x="3729510" y="1241986"/>
                  <a:pt x="3737811" y="1125003"/>
                  <a:pt x="3737811" y="1267327"/>
                </a:cubicBezTo>
                <a:lnTo>
                  <a:pt x="3866147" y="1443790"/>
                </a:lnTo>
                <a:lnTo>
                  <a:pt x="4026568" y="1347537"/>
                </a:lnTo>
                <a:lnTo>
                  <a:pt x="4315326" y="1347537"/>
                </a:lnTo>
                <a:lnTo>
                  <a:pt x="4363453" y="1475874"/>
                </a:lnTo>
                <a:lnTo>
                  <a:pt x="4235116" y="1668379"/>
                </a:lnTo>
                <a:lnTo>
                  <a:pt x="3978442" y="1748590"/>
                </a:lnTo>
                <a:lnTo>
                  <a:pt x="4074695" y="1989221"/>
                </a:lnTo>
                <a:lnTo>
                  <a:pt x="4363453" y="1989221"/>
                </a:lnTo>
                <a:lnTo>
                  <a:pt x="4523874" y="2085474"/>
                </a:lnTo>
                <a:lnTo>
                  <a:pt x="4539916" y="2181727"/>
                </a:lnTo>
                <a:lnTo>
                  <a:pt x="4363453" y="2310063"/>
                </a:lnTo>
                <a:lnTo>
                  <a:pt x="4058653" y="2310063"/>
                </a:lnTo>
                <a:lnTo>
                  <a:pt x="4058653" y="2630905"/>
                </a:lnTo>
                <a:lnTo>
                  <a:pt x="4267200" y="2598821"/>
                </a:lnTo>
                <a:lnTo>
                  <a:pt x="4491790" y="2743200"/>
                </a:lnTo>
                <a:lnTo>
                  <a:pt x="4459705" y="2887579"/>
                </a:lnTo>
                <a:lnTo>
                  <a:pt x="4219074" y="2951748"/>
                </a:lnTo>
                <a:lnTo>
                  <a:pt x="3978442" y="2871537"/>
                </a:lnTo>
                <a:lnTo>
                  <a:pt x="3914274" y="3080084"/>
                </a:lnTo>
                <a:lnTo>
                  <a:pt x="4122821" y="3192379"/>
                </a:lnTo>
                <a:cubicBezTo>
                  <a:pt x="4237651" y="3405635"/>
                  <a:pt x="4235116" y="3321974"/>
                  <a:pt x="4235116" y="3416969"/>
                </a:cubicBezTo>
                <a:lnTo>
                  <a:pt x="4170947" y="3513221"/>
                </a:lnTo>
                <a:lnTo>
                  <a:pt x="3866147" y="3529263"/>
                </a:lnTo>
                <a:lnTo>
                  <a:pt x="3721768" y="3400927"/>
                </a:lnTo>
                <a:lnTo>
                  <a:pt x="3561347" y="3561348"/>
                </a:lnTo>
                <a:lnTo>
                  <a:pt x="3737811" y="3785937"/>
                </a:lnTo>
                <a:lnTo>
                  <a:pt x="3785937" y="3962400"/>
                </a:lnTo>
                <a:lnTo>
                  <a:pt x="3673642" y="4074695"/>
                </a:lnTo>
                <a:lnTo>
                  <a:pt x="3497179" y="3978442"/>
                </a:lnTo>
                <a:lnTo>
                  <a:pt x="3336758" y="3801979"/>
                </a:lnTo>
                <a:lnTo>
                  <a:pt x="3112168" y="3898232"/>
                </a:lnTo>
                <a:lnTo>
                  <a:pt x="3192379" y="4090737"/>
                </a:lnTo>
                <a:lnTo>
                  <a:pt x="3208421" y="4395537"/>
                </a:lnTo>
                <a:lnTo>
                  <a:pt x="3080084" y="4411579"/>
                </a:lnTo>
                <a:lnTo>
                  <a:pt x="2855495" y="4203032"/>
                </a:lnTo>
                <a:lnTo>
                  <a:pt x="2839453" y="4042611"/>
                </a:lnTo>
                <a:lnTo>
                  <a:pt x="2582779" y="4090737"/>
                </a:lnTo>
                <a:lnTo>
                  <a:pt x="2598821" y="4315327"/>
                </a:lnTo>
                <a:lnTo>
                  <a:pt x="2550695" y="4555958"/>
                </a:lnTo>
                <a:lnTo>
                  <a:pt x="2390274" y="4555958"/>
                </a:lnTo>
                <a:lnTo>
                  <a:pt x="2261937" y="4363453"/>
                </a:lnTo>
                <a:lnTo>
                  <a:pt x="2277979" y="4106779"/>
                </a:lnTo>
                <a:lnTo>
                  <a:pt x="2021305" y="4106779"/>
                </a:lnTo>
                <a:lnTo>
                  <a:pt x="1957137" y="4331369"/>
                </a:lnTo>
                <a:lnTo>
                  <a:pt x="1796716" y="4539916"/>
                </a:lnTo>
                <a:lnTo>
                  <a:pt x="1652337" y="4507832"/>
                </a:lnTo>
                <a:lnTo>
                  <a:pt x="1652337" y="4251158"/>
                </a:lnTo>
                <a:lnTo>
                  <a:pt x="1716505" y="3994484"/>
                </a:lnTo>
                <a:lnTo>
                  <a:pt x="1475874" y="3930316"/>
                </a:lnTo>
                <a:lnTo>
                  <a:pt x="1299411" y="4186990"/>
                </a:lnTo>
                <a:lnTo>
                  <a:pt x="1155032" y="4251158"/>
                </a:lnTo>
                <a:lnTo>
                  <a:pt x="1042737" y="4170948"/>
                </a:lnTo>
                <a:lnTo>
                  <a:pt x="1042737" y="3978442"/>
                </a:lnTo>
                <a:lnTo>
                  <a:pt x="1187116" y="3769895"/>
                </a:lnTo>
                <a:lnTo>
                  <a:pt x="978568" y="3593432"/>
                </a:lnTo>
                <a:lnTo>
                  <a:pt x="818147" y="3737811"/>
                </a:lnTo>
                <a:lnTo>
                  <a:pt x="609600" y="3834063"/>
                </a:lnTo>
                <a:lnTo>
                  <a:pt x="497305" y="3705727"/>
                </a:lnTo>
                <a:lnTo>
                  <a:pt x="593558" y="3465095"/>
                </a:lnTo>
                <a:lnTo>
                  <a:pt x="786063" y="3304674"/>
                </a:lnTo>
                <a:lnTo>
                  <a:pt x="657726" y="3144253"/>
                </a:lnTo>
                <a:lnTo>
                  <a:pt x="433137" y="3240505"/>
                </a:lnTo>
                <a:lnTo>
                  <a:pt x="208547" y="3240505"/>
                </a:lnTo>
                <a:lnTo>
                  <a:pt x="144379" y="3128211"/>
                </a:lnTo>
                <a:lnTo>
                  <a:pt x="368968" y="2887579"/>
                </a:lnTo>
                <a:lnTo>
                  <a:pt x="561474" y="2839453"/>
                </a:lnTo>
                <a:lnTo>
                  <a:pt x="497305" y="2582779"/>
                </a:lnTo>
                <a:lnTo>
                  <a:pt x="160421" y="2582779"/>
                </a:lnTo>
                <a:lnTo>
                  <a:pt x="16042" y="2534653"/>
                </a:lnTo>
                <a:lnTo>
                  <a:pt x="0" y="2422358"/>
                </a:lnTo>
                <a:lnTo>
                  <a:pt x="224590" y="2261937"/>
                </a:lnTo>
                <a:lnTo>
                  <a:pt x="465221" y="2261937"/>
                </a:lnTo>
                <a:lnTo>
                  <a:pt x="481263" y="2005263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4536032" y="1262548"/>
            <a:ext cx="203132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4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3400" b="1" kern="1800" spc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1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40" grpId="0"/>
      <p:bldP spid="41" grpId="0"/>
      <p:bldP spid="44" grpId="0"/>
      <p:bldP spid="128" grpId="0" animBg="1"/>
      <p:bldP spid="128" grpId="1" animBg="1"/>
      <p:bldP spid="129" grpId="0" animBg="1"/>
      <p:bldP spid="129" grpId="1" animBg="1"/>
      <p:bldP spid="1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roup 46"/>
          <p:cNvGrpSpPr>
            <a:grpSpLocks/>
          </p:cNvGrpSpPr>
          <p:nvPr/>
        </p:nvGrpSpPr>
        <p:grpSpPr bwMode="auto">
          <a:xfrm>
            <a:off x="1142976" y="2071678"/>
            <a:ext cx="7072362" cy="3071834"/>
            <a:chOff x="636" y="226"/>
            <a:chExt cx="1933" cy="2770"/>
          </a:xfrm>
        </p:grpSpPr>
        <p:pic>
          <p:nvPicPr>
            <p:cNvPr id="365" name="Picture 36" descr="Client-info-Bo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6" y="226"/>
              <a:ext cx="1933" cy="27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366" name="Rectangle 37"/>
            <p:cNvSpPr>
              <a:spLocks noChangeArrowheads="1"/>
            </p:cNvSpPr>
            <p:nvPr/>
          </p:nvSpPr>
          <p:spPr bwMode="auto">
            <a:xfrm>
              <a:off x="688" y="235"/>
              <a:ext cx="1815" cy="26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GB" altLang="zh-CN" sz="1600" dirty="0">
                <a:solidFill>
                  <a:srgbClr val="333333"/>
                </a:solidFill>
                <a:ea typeface="宋体" pitchFamily="2" charset="-122"/>
              </a:endParaRPr>
            </a:p>
          </p:txBody>
        </p:sp>
      </p:grpSp>
      <p:cxnSp>
        <p:nvCxnSpPr>
          <p:cNvPr id="367" name="直接连接符 366"/>
          <p:cNvCxnSpPr/>
          <p:nvPr/>
        </p:nvCxnSpPr>
        <p:spPr>
          <a:xfrm rot="10800000">
            <a:off x="-32" y="1576322"/>
            <a:ext cx="1285884" cy="7096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直接连接符 367"/>
          <p:cNvCxnSpPr/>
          <p:nvPr/>
        </p:nvCxnSpPr>
        <p:spPr>
          <a:xfrm rot="10800000" flipV="1">
            <a:off x="0" y="4857758"/>
            <a:ext cx="1285852" cy="71438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直接连接符 368"/>
          <p:cNvCxnSpPr/>
          <p:nvPr/>
        </p:nvCxnSpPr>
        <p:spPr>
          <a:xfrm rot="10800000">
            <a:off x="8001024" y="4929198"/>
            <a:ext cx="1142976" cy="63823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直接连接符 369"/>
          <p:cNvCxnSpPr/>
          <p:nvPr/>
        </p:nvCxnSpPr>
        <p:spPr>
          <a:xfrm rot="10800000" flipV="1">
            <a:off x="7858148" y="1571612"/>
            <a:ext cx="1285852" cy="7858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Rectangle 2"/>
          <p:cNvSpPr>
            <a:spLocks noChangeArrowheads="1"/>
          </p:cNvSpPr>
          <p:nvPr/>
        </p:nvSpPr>
        <p:spPr bwMode="auto">
          <a:xfrm>
            <a:off x="1285852" y="2613250"/>
            <a:ext cx="67151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06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en-US" altLang="zh-CN" sz="2800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xxxxxxxxxxxxxxxxxxxxxxx</a:t>
            </a:r>
            <a:endParaRPr lang="zh-CN" altLang="en-US" sz="28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1142976" y="675002"/>
            <a:ext cx="3384550" cy="1851025"/>
            <a:chOff x="1269977" y="2714620"/>
            <a:chExt cx="3384550" cy="1851025"/>
          </a:xfrm>
        </p:grpSpPr>
        <p:sp>
          <p:nvSpPr>
            <p:cNvPr id="106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7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9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76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" name="Rectangle 306"/>
          <p:cNvSpPr>
            <a:spLocks noChangeArrowheads="1"/>
          </p:cNvSpPr>
          <p:nvPr/>
        </p:nvSpPr>
        <p:spPr bwMode="auto">
          <a:xfrm>
            <a:off x="1133129" y="626876"/>
            <a:ext cx="3360749" cy="1862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8" name="Freeform 301"/>
          <p:cNvSpPr>
            <a:spLocks/>
          </p:cNvSpPr>
          <p:nvPr/>
        </p:nvSpPr>
        <p:spPr bwMode="auto">
          <a:xfrm>
            <a:off x="1211837" y="737668"/>
            <a:ext cx="3240087" cy="1708150"/>
          </a:xfrm>
          <a:custGeom>
            <a:avLst/>
            <a:gdLst>
              <a:gd name="T0" fmla="*/ 2041 w 2041"/>
              <a:gd name="T1" fmla="*/ 1076 h 1076"/>
              <a:gd name="T2" fmla="*/ 2041 w 2041"/>
              <a:gd name="T3" fmla="*/ 1076 h 1076"/>
              <a:gd name="T4" fmla="*/ 0 w 2041"/>
              <a:gd name="T5" fmla="*/ 1076 h 1076"/>
              <a:gd name="T6" fmla="*/ 0 w 2041"/>
              <a:gd name="T7" fmla="*/ 0 h 1076"/>
              <a:gd name="T8" fmla="*/ 2041 w 2041"/>
              <a:gd name="T9" fmla="*/ 0 h 1076"/>
              <a:gd name="T10" fmla="*/ 2041 w 2041"/>
              <a:gd name="T11" fmla="*/ 1076 h 1076"/>
              <a:gd name="T12" fmla="*/ 2041 w 2041"/>
              <a:gd name="T13" fmla="*/ 1076 h 10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41"/>
              <a:gd name="T22" fmla="*/ 0 h 1076"/>
              <a:gd name="T23" fmla="*/ 2041 w 2041"/>
              <a:gd name="T24" fmla="*/ 1076 h 107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41" h="1076">
                <a:moveTo>
                  <a:pt x="2041" y="1076"/>
                </a:moveTo>
                <a:lnTo>
                  <a:pt x="2041" y="1076"/>
                </a:lnTo>
                <a:lnTo>
                  <a:pt x="0" y="1076"/>
                </a:lnTo>
                <a:lnTo>
                  <a:pt x="0" y="0"/>
                </a:lnTo>
                <a:lnTo>
                  <a:pt x="2041" y="0"/>
                </a:lnTo>
                <a:lnTo>
                  <a:pt x="2041" y="1076"/>
                </a:lnTo>
                <a:close/>
              </a:path>
            </a:pathLst>
          </a:custGeom>
          <a:solidFill>
            <a:srgbClr val="0079C5"/>
          </a:solidFill>
          <a:ln w="79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9" name="Line 10"/>
          <p:cNvSpPr>
            <a:spLocks noChangeShapeType="1"/>
          </p:cNvSpPr>
          <p:nvPr/>
        </p:nvSpPr>
        <p:spPr bwMode="auto">
          <a:xfrm flipV="1">
            <a:off x="1155366" y="1593337"/>
            <a:ext cx="1588" cy="835025"/>
          </a:xfrm>
          <a:prstGeom prst="line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11"/>
          <p:cNvSpPr>
            <a:spLocks/>
          </p:cNvSpPr>
          <p:nvPr/>
        </p:nvSpPr>
        <p:spPr bwMode="auto">
          <a:xfrm>
            <a:off x="1155366" y="2426774"/>
            <a:ext cx="3382963" cy="92075"/>
          </a:xfrm>
          <a:custGeom>
            <a:avLst/>
            <a:gdLst>
              <a:gd name="T0" fmla="*/ 1520 w 1520"/>
              <a:gd name="T1" fmla="*/ 0 h 41"/>
              <a:gd name="T2" fmla="*/ 1520 w 1520"/>
              <a:gd name="T3" fmla="*/ 9 h 41"/>
              <a:gd name="T4" fmla="*/ 1488 w 1520"/>
              <a:gd name="T5" fmla="*/ 41 h 41"/>
              <a:gd name="T6" fmla="*/ 32 w 1520"/>
              <a:gd name="T7" fmla="*/ 41 h 41"/>
              <a:gd name="T8" fmla="*/ 0 w 1520"/>
              <a:gd name="T9" fmla="*/ 9 h 41"/>
              <a:gd name="T10" fmla="*/ 0 w 1520"/>
              <a:gd name="T11" fmla="*/ 0 h 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20"/>
              <a:gd name="T19" fmla="*/ 0 h 41"/>
              <a:gd name="T20" fmla="*/ 1520 w 1520"/>
              <a:gd name="T21" fmla="*/ 41 h 4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20" h="41">
                <a:moveTo>
                  <a:pt x="1520" y="0"/>
                </a:moveTo>
                <a:cubicBezTo>
                  <a:pt x="1520" y="9"/>
                  <a:pt x="1520" y="9"/>
                  <a:pt x="1520" y="9"/>
                </a:cubicBezTo>
                <a:cubicBezTo>
                  <a:pt x="1520" y="26"/>
                  <a:pt x="1506" y="41"/>
                  <a:pt x="1488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14" y="41"/>
                  <a:pt x="0" y="26"/>
                  <a:pt x="0" y="9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1" name="Freeform 13"/>
          <p:cNvSpPr>
            <a:spLocks/>
          </p:cNvSpPr>
          <p:nvPr/>
        </p:nvSpPr>
        <p:spPr bwMode="auto">
          <a:xfrm>
            <a:off x="1242679" y="667824"/>
            <a:ext cx="3297237" cy="1779588"/>
          </a:xfrm>
          <a:custGeom>
            <a:avLst/>
            <a:gdLst>
              <a:gd name="T0" fmla="*/ 0 w 2077"/>
              <a:gd name="T1" fmla="*/ 0 h 1121"/>
              <a:gd name="T2" fmla="*/ 2031 w 2077"/>
              <a:gd name="T3" fmla="*/ 0 h 1121"/>
              <a:gd name="T4" fmla="*/ 2076 w 2077"/>
              <a:gd name="T5" fmla="*/ 45 h 1121"/>
              <a:gd name="T6" fmla="*/ 2077 w 2077"/>
              <a:gd name="T7" fmla="*/ 1121 h 1121"/>
              <a:gd name="T8" fmla="*/ 0 60000 65536"/>
              <a:gd name="T9" fmla="*/ 0 60000 65536"/>
              <a:gd name="T10" fmla="*/ 0 60000 65536"/>
              <a:gd name="T11" fmla="*/ 0 60000 65536"/>
              <a:gd name="T12" fmla="*/ 0 w 2077"/>
              <a:gd name="T13" fmla="*/ 0 h 1121"/>
              <a:gd name="T14" fmla="*/ 2077 w 2077"/>
              <a:gd name="T15" fmla="*/ 1121 h 11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77" h="1121">
                <a:moveTo>
                  <a:pt x="0" y="0"/>
                </a:moveTo>
                <a:cubicBezTo>
                  <a:pt x="2031" y="0"/>
                  <a:pt x="2031" y="0"/>
                  <a:pt x="2031" y="0"/>
                </a:cubicBezTo>
                <a:cubicBezTo>
                  <a:pt x="2056" y="0"/>
                  <a:pt x="2076" y="20"/>
                  <a:pt x="2076" y="45"/>
                </a:cubicBezTo>
                <a:cubicBezTo>
                  <a:pt x="2076" y="1108"/>
                  <a:pt x="2077" y="1121"/>
                  <a:pt x="2077" y="1121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2" name="Freeform 15"/>
          <p:cNvSpPr>
            <a:spLocks/>
          </p:cNvSpPr>
          <p:nvPr/>
        </p:nvSpPr>
        <p:spPr bwMode="auto">
          <a:xfrm>
            <a:off x="1155366" y="669412"/>
            <a:ext cx="87313" cy="923925"/>
          </a:xfrm>
          <a:custGeom>
            <a:avLst/>
            <a:gdLst>
              <a:gd name="T0" fmla="*/ 0 w 39"/>
              <a:gd name="T1" fmla="*/ 415 h 415"/>
              <a:gd name="T2" fmla="*/ 0 w 39"/>
              <a:gd name="T3" fmla="*/ 32 h 415"/>
              <a:gd name="T4" fmla="*/ 32 w 39"/>
              <a:gd name="T5" fmla="*/ 0 h 415"/>
              <a:gd name="T6" fmla="*/ 39 w 39"/>
              <a:gd name="T7" fmla="*/ 0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415"/>
              <a:gd name="T14" fmla="*/ 39 w 39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415">
                <a:moveTo>
                  <a:pt x="0" y="415"/>
                </a:move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39" y="0"/>
                  <a:pt x="39" y="0"/>
                  <a:pt x="39" y="0"/>
                </a:cubicBezTo>
              </a:path>
            </a:pathLst>
          </a:cu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" name="Rectangle 35"/>
          <p:cNvSpPr>
            <a:spLocks noChangeArrowheads="1"/>
          </p:cNvSpPr>
          <p:nvPr/>
        </p:nvSpPr>
        <p:spPr bwMode="auto">
          <a:xfrm>
            <a:off x="1230456" y="730398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595744" y="869465"/>
            <a:ext cx="265329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</a:t>
            </a:r>
            <a:endParaRPr lang="zh-CN" altLang="en-US" sz="3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139588" y="2696169"/>
            <a:ext cx="3384550" cy="1851025"/>
            <a:chOff x="1269977" y="2714620"/>
            <a:chExt cx="3384550" cy="1851025"/>
          </a:xfrm>
        </p:grpSpPr>
        <p:sp>
          <p:nvSpPr>
            <p:cNvPr id="28" name="Freeform 301"/>
            <p:cNvSpPr>
              <a:spLocks/>
            </p:cNvSpPr>
            <p:nvPr/>
          </p:nvSpPr>
          <p:spPr bwMode="auto">
            <a:xfrm>
              <a:off x="1333978" y="2778788"/>
              <a:ext cx="3240087" cy="1708150"/>
            </a:xfrm>
            <a:custGeom>
              <a:avLst/>
              <a:gdLst>
                <a:gd name="T0" fmla="*/ 2041 w 2041"/>
                <a:gd name="T1" fmla="*/ 1076 h 1076"/>
                <a:gd name="T2" fmla="*/ 2041 w 2041"/>
                <a:gd name="T3" fmla="*/ 1076 h 1076"/>
                <a:gd name="T4" fmla="*/ 0 w 2041"/>
                <a:gd name="T5" fmla="*/ 1076 h 1076"/>
                <a:gd name="T6" fmla="*/ 0 w 2041"/>
                <a:gd name="T7" fmla="*/ 0 h 1076"/>
                <a:gd name="T8" fmla="*/ 2041 w 2041"/>
                <a:gd name="T9" fmla="*/ 0 h 1076"/>
                <a:gd name="T10" fmla="*/ 2041 w 2041"/>
                <a:gd name="T11" fmla="*/ 1076 h 1076"/>
                <a:gd name="T12" fmla="*/ 2041 w 2041"/>
                <a:gd name="T13" fmla="*/ 1076 h 10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1"/>
                <a:gd name="T22" fmla="*/ 0 h 1076"/>
                <a:gd name="T23" fmla="*/ 2041 w 2041"/>
                <a:gd name="T24" fmla="*/ 1076 h 10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1" h="1076">
                  <a:moveTo>
                    <a:pt x="2041" y="1076"/>
                  </a:moveTo>
                  <a:lnTo>
                    <a:pt x="2041" y="1076"/>
                  </a:lnTo>
                  <a:lnTo>
                    <a:pt x="0" y="1076"/>
                  </a:lnTo>
                  <a:lnTo>
                    <a:pt x="0" y="0"/>
                  </a:lnTo>
                  <a:lnTo>
                    <a:pt x="2041" y="0"/>
                  </a:lnTo>
                  <a:lnTo>
                    <a:pt x="2041" y="1076"/>
                  </a:lnTo>
                  <a:close/>
                </a:path>
              </a:pathLst>
            </a:custGeom>
            <a:solidFill>
              <a:srgbClr val="0079C5"/>
            </a:solidFill>
            <a:ln w="79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269977" y="3640133"/>
              <a:ext cx="1588" cy="835025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269977" y="4473570"/>
              <a:ext cx="3382963" cy="92075"/>
            </a:xfrm>
            <a:custGeom>
              <a:avLst/>
              <a:gdLst>
                <a:gd name="T0" fmla="*/ 1520 w 1520"/>
                <a:gd name="T1" fmla="*/ 0 h 41"/>
                <a:gd name="T2" fmla="*/ 1520 w 1520"/>
                <a:gd name="T3" fmla="*/ 9 h 41"/>
                <a:gd name="T4" fmla="*/ 1488 w 1520"/>
                <a:gd name="T5" fmla="*/ 41 h 41"/>
                <a:gd name="T6" fmla="*/ 32 w 1520"/>
                <a:gd name="T7" fmla="*/ 41 h 41"/>
                <a:gd name="T8" fmla="*/ 0 w 1520"/>
                <a:gd name="T9" fmla="*/ 9 h 41"/>
                <a:gd name="T10" fmla="*/ 0 w 15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0"/>
                <a:gd name="T19" fmla="*/ 0 h 41"/>
                <a:gd name="T20" fmla="*/ 1520 w 15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0" h="41">
                  <a:moveTo>
                    <a:pt x="1520" y="0"/>
                  </a:moveTo>
                  <a:cubicBezTo>
                    <a:pt x="1520" y="9"/>
                    <a:pt x="1520" y="9"/>
                    <a:pt x="1520" y="9"/>
                  </a:cubicBezTo>
                  <a:cubicBezTo>
                    <a:pt x="1520" y="26"/>
                    <a:pt x="1506" y="41"/>
                    <a:pt x="1488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4" y="41"/>
                    <a:pt x="0" y="26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357290" y="2714620"/>
              <a:ext cx="3297237" cy="1779588"/>
            </a:xfrm>
            <a:custGeom>
              <a:avLst/>
              <a:gdLst>
                <a:gd name="T0" fmla="*/ 0 w 2077"/>
                <a:gd name="T1" fmla="*/ 0 h 1121"/>
                <a:gd name="T2" fmla="*/ 2031 w 2077"/>
                <a:gd name="T3" fmla="*/ 0 h 1121"/>
                <a:gd name="T4" fmla="*/ 2076 w 2077"/>
                <a:gd name="T5" fmla="*/ 45 h 1121"/>
                <a:gd name="T6" fmla="*/ 2077 w 2077"/>
                <a:gd name="T7" fmla="*/ 1121 h 11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7"/>
                <a:gd name="T13" fmla="*/ 0 h 1121"/>
                <a:gd name="T14" fmla="*/ 2077 w 2077"/>
                <a:gd name="T15" fmla="*/ 1121 h 11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7" h="1121">
                  <a:moveTo>
                    <a:pt x="0" y="0"/>
                  </a:moveTo>
                  <a:cubicBezTo>
                    <a:pt x="2031" y="0"/>
                    <a:pt x="2031" y="0"/>
                    <a:pt x="2031" y="0"/>
                  </a:cubicBezTo>
                  <a:cubicBezTo>
                    <a:pt x="2056" y="0"/>
                    <a:pt x="2076" y="20"/>
                    <a:pt x="2076" y="45"/>
                  </a:cubicBezTo>
                  <a:cubicBezTo>
                    <a:pt x="2076" y="1108"/>
                    <a:pt x="2077" y="1121"/>
                    <a:pt x="2077" y="1121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269977" y="2716208"/>
              <a:ext cx="87313" cy="923925"/>
            </a:xfrm>
            <a:custGeom>
              <a:avLst/>
              <a:gdLst>
                <a:gd name="T0" fmla="*/ 0 w 39"/>
                <a:gd name="T1" fmla="*/ 415 h 415"/>
                <a:gd name="T2" fmla="*/ 0 w 39"/>
                <a:gd name="T3" fmla="*/ 32 h 415"/>
                <a:gd name="T4" fmla="*/ 32 w 39"/>
                <a:gd name="T5" fmla="*/ 0 h 415"/>
                <a:gd name="T6" fmla="*/ 39 w 39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415"/>
                <a:gd name="T14" fmla="*/ 39 w 39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415">
                  <a:moveTo>
                    <a:pt x="0" y="415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3230720" y="2770016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3579208" y="2913168"/>
            <a:ext cx="35509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Rectangle 35"/>
          <p:cNvSpPr>
            <a:spLocks noChangeArrowheads="1"/>
          </p:cNvSpPr>
          <p:nvPr/>
        </p:nvSpPr>
        <p:spPr bwMode="auto">
          <a:xfrm>
            <a:off x="5239756" y="4779052"/>
            <a:ext cx="3214710" cy="1698470"/>
          </a:xfrm>
          <a:prstGeom prst="rect">
            <a:avLst/>
          </a:prstGeom>
          <a:solidFill>
            <a:srgbClr val="FFFFFF"/>
          </a:solidFill>
          <a:ln w="17463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604216" y="4952068"/>
            <a:ext cx="355097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000" b="1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xxxxxxxxxxxxxxx</a:t>
            </a:r>
            <a:endParaRPr lang="en-US" altLang="zh-CN" sz="30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0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382E-6 L 0.22135 0.29781 " pathEditMode="relative" rAng="0" ptsTypes="AA">
                                      <p:cBhvr>
                                        <p:cTn id="3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103" grpId="0" animBg="1"/>
      <p:bldP spid="104" grpId="0"/>
      <p:bldP spid="122" grpId="0" animBg="1"/>
      <p:bldP spid="118" grpId="0"/>
      <p:bldP spid="121" grpId="0" animBg="1"/>
      <p:bldP spid="1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000"/>
          <p:cNvSpPr>
            <a:spLocks/>
          </p:cNvSpPr>
          <p:nvPr/>
        </p:nvSpPr>
        <p:spPr bwMode="auto">
          <a:xfrm>
            <a:off x="-32" y="3500437"/>
            <a:ext cx="2428892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28728" y="1857364"/>
            <a:ext cx="4929222" cy="3483698"/>
            <a:chOff x="1428728" y="1857364"/>
            <a:chExt cx="4929222" cy="3483698"/>
          </a:xfrm>
        </p:grpSpPr>
        <p:grpSp>
          <p:nvGrpSpPr>
            <p:cNvPr id="85" name="组合 84"/>
            <p:cNvGrpSpPr/>
            <p:nvPr/>
          </p:nvGrpSpPr>
          <p:grpSpPr>
            <a:xfrm>
              <a:off x="4714876" y="1857364"/>
              <a:ext cx="1643074" cy="1626310"/>
              <a:chOff x="4786314" y="2000240"/>
              <a:chExt cx="1400186" cy="1385900"/>
            </a:xfrm>
          </p:grpSpPr>
          <p:sp>
            <p:nvSpPr>
              <p:cNvPr id="54" name="流程图: 联系 53"/>
              <p:cNvSpPr/>
              <p:nvPr/>
            </p:nvSpPr>
            <p:spPr>
              <a:xfrm>
                <a:off x="4872040" y="2000240"/>
                <a:ext cx="1314460" cy="131446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流程图: 联系 54"/>
              <p:cNvSpPr/>
              <p:nvPr/>
            </p:nvSpPr>
            <p:spPr>
              <a:xfrm>
                <a:off x="4786314" y="2071680"/>
                <a:ext cx="1314460" cy="131446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流程图: 联系 55"/>
              <p:cNvSpPr/>
              <p:nvPr/>
            </p:nvSpPr>
            <p:spPr>
              <a:xfrm>
                <a:off x="5086354" y="2357430"/>
                <a:ext cx="714380" cy="71438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82" name="直接连接符 81"/>
            <p:cNvCxnSpPr/>
            <p:nvPr/>
          </p:nvCxnSpPr>
          <p:spPr>
            <a:xfrm rot="10800000" flipV="1">
              <a:off x="2200258" y="3269358"/>
              <a:ext cx="3143272" cy="1285884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组合 97"/>
            <p:cNvGrpSpPr/>
            <p:nvPr/>
          </p:nvGrpSpPr>
          <p:grpSpPr>
            <a:xfrm>
              <a:off x="1885930" y="1857364"/>
              <a:ext cx="1643074" cy="1626310"/>
              <a:chOff x="1957368" y="2000240"/>
              <a:chExt cx="1400186" cy="1385900"/>
            </a:xfrm>
          </p:grpSpPr>
          <p:sp>
            <p:nvSpPr>
              <p:cNvPr id="68" name="流程图: 联系 67"/>
              <p:cNvSpPr/>
              <p:nvPr/>
            </p:nvSpPr>
            <p:spPr>
              <a:xfrm>
                <a:off x="2043094" y="2000240"/>
                <a:ext cx="1314460" cy="131446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流程图: 联系 68"/>
              <p:cNvSpPr/>
              <p:nvPr/>
            </p:nvSpPr>
            <p:spPr>
              <a:xfrm>
                <a:off x="1957368" y="2071680"/>
                <a:ext cx="1314460" cy="131446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流程图: 联系 69"/>
              <p:cNvSpPr/>
              <p:nvPr/>
            </p:nvSpPr>
            <p:spPr>
              <a:xfrm>
                <a:off x="2257408" y="2357430"/>
                <a:ext cx="714380" cy="71438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7" name="直接连接符 76"/>
            <p:cNvCxnSpPr/>
            <p:nvPr/>
          </p:nvCxnSpPr>
          <p:spPr>
            <a:xfrm rot="5400000">
              <a:off x="1478737" y="3390803"/>
              <a:ext cx="1885961" cy="44291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组合 51"/>
            <p:cNvGrpSpPr/>
            <p:nvPr/>
          </p:nvGrpSpPr>
          <p:grpSpPr>
            <a:xfrm>
              <a:off x="1428728" y="3714752"/>
              <a:ext cx="1643074" cy="1626310"/>
              <a:chOff x="1343002" y="3500438"/>
              <a:chExt cx="1400186" cy="1385900"/>
            </a:xfrm>
          </p:grpSpPr>
          <p:sp>
            <p:nvSpPr>
              <p:cNvPr id="48" name="流程图: 联系 47"/>
              <p:cNvSpPr/>
              <p:nvPr/>
            </p:nvSpPr>
            <p:spPr>
              <a:xfrm>
                <a:off x="1428728" y="3500438"/>
                <a:ext cx="1314460" cy="131446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流程图: 联系 46"/>
              <p:cNvSpPr/>
              <p:nvPr/>
            </p:nvSpPr>
            <p:spPr>
              <a:xfrm>
                <a:off x="1343002" y="3571878"/>
                <a:ext cx="1314460" cy="131446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流程图: 联系 45"/>
              <p:cNvSpPr/>
              <p:nvPr/>
            </p:nvSpPr>
            <p:spPr>
              <a:xfrm>
                <a:off x="1643042" y="3857628"/>
                <a:ext cx="714380" cy="71438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梯形 48"/>
              <p:cNvSpPr/>
              <p:nvPr/>
            </p:nvSpPr>
            <p:spPr>
              <a:xfrm>
                <a:off x="1914508" y="3586164"/>
                <a:ext cx="200020" cy="266027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梯形 49"/>
              <p:cNvSpPr/>
              <p:nvPr/>
            </p:nvSpPr>
            <p:spPr>
              <a:xfrm rot="13962553">
                <a:off x="1497935" y="4384422"/>
                <a:ext cx="196753" cy="261682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梯形 50"/>
              <p:cNvSpPr/>
              <p:nvPr/>
            </p:nvSpPr>
            <p:spPr>
              <a:xfrm rot="7740000">
                <a:off x="2283587" y="4378986"/>
                <a:ext cx="211839" cy="281748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80" name="直接连接符 79"/>
            <p:cNvCxnSpPr/>
            <p:nvPr/>
          </p:nvCxnSpPr>
          <p:spPr>
            <a:xfrm rot="5400000">
              <a:off x="4300536" y="3369370"/>
              <a:ext cx="1900250" cy="50006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10800000">
              <a:off x="2586024" y="2683566"/>
              <a:ext cx="2771794" cy="55721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0800000" flipV="1">
              <a:off x="4443412" y="2683566"/>
              <a:ext cx="1071570" cy="35719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16200000" flipH="1">
              <a:off x="4221953" y="3805142"/>
              <a:ext cx="857256" cy="642942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/>
            <p:cNvGrpSpPr/>
            <p:nvPr/>
          </p:nvGrpSpPr>
          <p:grpSpPr>
            <a:xfrm>
              <a:off x="4214810" y="3714752"/>
              <a:ext cx="1643074" cy="1626310"/>
              <a:chOff x="1343002" y="3500438"/>
              <a:chExt cx="1400186" cy="1385900"/>
            </a:xfrm>
          </p:grpSpPr>
          <p:sp>
            <p:nvSpPr>
              <p:cNvPr id="61" name="流程图: 联系 60"/>
              <p:cNvSpPr/>
              <p:nvPr/>
            </p:nvSpPr>
            <p:spPr>
              <a:xfrm>
                <a:off x="1428728" y="3500438"/>
                <a:ext cx="1314460" cy="131446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流程图: 联系 61"/>
              <p:cNvSpPr/>
              <p:nvPr/>
            </p:nvSpPr>
            <p:spPr>
              <a:xfrm>
                <a:off x="1343002" y="3571878"/>
                <a:ext cx="1314460" cy="1314460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流程图: 联系 62"/>
              <p:cNvSpPr/>
              <p:nvPr/>
            </p:nvSpPr>
            <p:spPr>
              <a:xfrm>
                <a:off x="1643042" y="3857628"/>
                <a:ext cx="714380" cy="714380"/>
              </a:xfrm>
              <a:prstGeom prst="flowChartConnector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梯形 63"/>
              <p:cNvSpPr/>
              <p:nvPr/>
            </p:nvSpPr>
            <p:spPr>
              <a:xfrm>
                <a:off x="1914508" y="3586164"/>
                <a:ext cx="200020" cy="266027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梯形 64"/>
              <p:cNvSpPr/>
              <p:nvPr/>
            </p:nvSpPr>
            <p:spPr>
              <a:xfrm rot="13962553">
                <a:off x="1497935" y="4384422"/>
                <a:ext cx="196753" cy="261682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梯形 65"/>
              <p:cNvSpPr/>
              <p:nvPr/>
            </p:nvSpPr>
            <p:spPr>
              <a:xfrm rot="7740000">
                <a:off x="2283587" y="4378986"/>
                <a:ext cx="211839" cy="281748"/>
              </a:xfrm>
              <a:prstGeom prst="trapezoid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3" name="Text Box 57"/>
            <p:cNvSpPr txBox="1">
              <a:spLocks noChangeArrowheads="1"/>
            </p:cNvSpPr>
            <p:nvPr/>
          </p:nvSpPr>
          <p:spPr bwMode="gray">
            <a:xfrm>
              <a:off x="2571736" y="3043234"/>
              <a:ext cx="228601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36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4543424" y="4298066"/>
              <a:ext cx="81464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771632" y="4283778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2214548" y="2412102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5057778" y="2440676"/>
              <a:ext cx="81464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104" name="Freeform 1000"/>
          <p:cNvSpPr>
            <a:spLocks/>
          </p:cNvSpPr>
          <p:nvPr/>
        </p:nvSpPr>
        <p:spPr bwMode="auto">
          <a:xfrm flipV="1">
            <a:off x="5286380" y="3429000"/>
            <a:ext cx="385762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0" y="0"/>
            <a:ext cx="2829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0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384550" cy="1851025"/>
            <a:chOff x="1173558" y="642918"/>
            <a:chExt cx="338455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18298" y="856680"/>
              <a:ext cx="265329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384550" cy="1851025"/>
            <a:chOff x="3143240" y="2696169"/>
            <a:chExt cx="338455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571868" y="2904794"/>
              <a:ext cx="28777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21247"/>
            <a:ext cx="3739139" cy="1851025"/>
            <a:chOff x="5159546" y="4707614"/>
            <a:chExt cx="3739139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72132" y="4884033"/>
              <a:ext cx="3326553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4555958" y="1603696"/>
            <a:ext cx="457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06"/>
          <p:cNvSpPr>
            <a:spLocks noChangeShapeType="1"/>
          </p:cNvSpPr>
          <p:nvPr/>
        </p:nvSpPr>
        <p:spPr bwMode="auto">
          <a:xfrm>
            <a:off x="-32" y="1603696"/>
            <a:ext cx="2196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147" name="Picture 3" descr="D:\pptpic\实事求是副本.png"/>
          <p:cNvPicPr>
            <a:picLocks noChangeAspect="1" noChangeArrowheads="1"/>
          </p:cNvPicPr>
          <p:nvPr/>
        </p:nvPicPr>
        <p:blipFill>
          <a:blip r:embed="rId2"/>
          <a:srcRect l="11182" t="10233" r="13733" b="13018"/>
          <a:stretch>
            <a:fillRect/>
          </a:stretch>
        </p:blipFill>
        <p:spPr bwMode="auto">
          <a:xfrm>
            <a:off x="571472" y="1526678"/>
            <a:ext cx="2457467" cy="3137192"/>
          </a:xfrm>
          <a:prstGeom prst="rect">
            <a:avLst/>
          </a:prstGeom>
          <a:noFill/>
        </p:spPr>
      </p:pic>
      <p:sp>
        <p:nvSpPr>
          <p:cNvPr id="18" name="任意多边形 17"/>
          <p:cNvSpPr/>
          <p:nvPr/>
        </p:nvSpPr>
        <p:spPr>
          <a:xfrm>
            <a:off x="582112" y="1593904"/>
            <a:ext cx="2363350" cy="2825224"/>
          </a:xfrm>
          <a:custGeom>
            <a:avLst/>
            <a:gdLst>
              <a:gd name="connsiteX0" fmla="*/ 4797287 w 5221356"/>
              <a:gd name="connsiteY0" fmla="*/ 1709531 h 6241774"/>
              <a:gd name="connsiteX1" fmla="*/ 4969565 w 5221356"/>
              <a:gd name="connsiteY1" fmla="*/ 1563757 h 6241774"/>
              <a:gd name="connsiteX2" fmla="*/ 5035826 w 5221356"/>
              <a:gd name="connsiteY2" fmla="*/ 1457739 h 6241774"/>
              <a:gd name="connsiteX3" fmla="*/ 5075582 w 5221356"/>
              <a:gd name="connsiteY3" fmla="*/ 1364974 h 6241774"/>
              <a:gd name="connsiteX4" fmla="*/ 5062330 w 5221356"/>
              <a:gd name="connsiteY4" fmla="*/ 1152939 h 6241774"/>
              <a:gd name="connsiteX5" fmla="*/ 5009322 w 5221356"/>
              <a:gd name="connsiteY5" fmla="*/ 954157 h 6241774"/>
              <a:gd name="connsiteX6" fmla="*/ 4916556 w 5221356"/>
              <a:gd name="connsiteY6" fmla="*/ 715618 h 6241774"/>
              <a:gd name="connsiteX7" fmla="*/ 4797287 w 5221356"/>
              <a:gd name="connsiteY7" fmla="*/ 437322 h 6241774"/>
              <a:gd name="connsiteX8" fmla="*/ 4691269 w 5221356"/>
              <a:gd name="connsiteY8" fmla="*/ 304800 h 6241774"/>
              <a:gd name="connsiteX9" fmla="*/ 4625009 w 5221356"/>
              <a:gd name="connsiteY9" fmla="*/ 225287 h 6241774"/>
              <a:gd name="connsiteX10" fmla="*/ 4333461 w 5221356"/>
              <a:gd name="connsiteY10" fmla="*/ 119270 h 6241774"/>
              <a:gd name="connsiteX11" fmla="*/ 4055165 w 5221356"/>
              <a:gd name="connsiteY11" fmla="*/ 39757 h 6241774"/>
              <a:gd name="connsiteX12" fmla="*/ 3896139 w 5221356"/>
              <a:gd name="connsiteY12" fmla="*/ 0 h 6241774"/>
              <a:gd name="connsiteX13" fmla="*/ 3697356 w 5221356"/>
              <a:gd name="connsiteY13" fmla="*/ 0 h 6241774"/>
              <a:gd name="connsiteX14" fmla="*/ 3591339 w 5221356"/>
              <a:gd name="connsiteY14" fmla="*/ 13252 h 6241774"/>
              <a:gd name="connsiteX15" fmla="*/ 3405809 w 5221356"/>
              <a:gd name="connsiteY15" fmla="*/ 145774 h 6241774"/>
              <a:gd name="connsiteX16" fmla="*/ 2729948 w 5221356"/>
              <a:gd name="connsiteY16" fmla="*/ 1020418 h 6241774"/>
              <a:gd name="connsiteX17" fmla="*/ 2637182 w 5221356"/>
              <a:gd name="connsiteY17" fmla="*/ 1219200 h 6241774"/>
              <a:gd name="connsiteX18" fmla="*/ 2610678 w 5221356"/>
              <a:gd name="connsiteY18" fmla="*/ 1338470 h 6241774"/>
              <a:gd name="connsiteX19" fmla="*/ 2690191 w 5221356"/>
              <a:gd name="connsiteY19" fmla="*/ 1537252 h 6241774"/>
              <a:gd name="connsiteX20" fmla="*/ 2213113 w 5221356"/>
              <a:gd name="connsiteY20" fmla="*/ 1484244 h 6241774"/>
              <a:gd name="connsiteX21" fmla="*/ 1948069 w 5221356"/>
              <a:gd name="connsiteY21" fmla="*/ 1484244 h 6241774"/>
              <a:gd name="connsiteX22" fmla="*/ 1722782 w 5221356"/>
              <a:gd name="connsiteY22" fmla="*/ 1484244 h 6241774"/>
              <a:gd name="connsiteX23" fmla="*/ 1431235 w 5221356"/>
              <a:gd name="connsiteY23" fmla="*/ 1537252 h 6241774"/>
              <a:gd name="connsiteX24" fmla="*/ 1113182 w 5221356"/>
              <a:gd name="connsiteY24" fmla="*/ 1669774 h 6241774"/>
              <a:gd name="connsiteX25" fmla="*/ 901148 w 5221356"/>
              <a:gd name="connsiteY25" fmla="*/ 1775792 h 6241774"/>
              <a:gd name="connsiteX26" fmla="*/ 583095 w 5221356"/>
              <a:gd name="connsiteY26" fmla="*/ 1948070 h 6241774"/>
              <a:gd name="connsiteX27" fmla="*/ 437322 w 5221356"/>
              <a:gd name="connsiteY27" fmla="*/ 2186609 h 6241774"/>
              <a:gd name="connsiteX28" fmla="*/ 424069 w 5221356"/>
              <a:gd name="connsiteY28" fmla="*/ 2504661 h 6241774"/>
              <a:gd name="connsiteX29" fmla="*/ 503582 w 5221356"/>
              <a:gd name="connsiteY29" fmla="*/ 2849218 h 6241774"/>
              <a:gd name="connsiteX30" fmla="*/ 556591 w 5221356"/>
              <a:gd name="connsiteY30" fmla="*/ 3034748 h 6241774"/>
              <a:gd name="connsiteX31" fmla="*/ 516835 w 5221356"/>
              <a:gd name="connsiteY31" fmla="*/ 3180522 h 6241774"/>
              <a:gd name="connsiteX32" fmla="*/ 543339 w 5221356"/>
              <a:gd name="connsiteY32" fmla="*/ 3498574 h 6241774"/>
              <a:gd name="connsiteX33" fmla="*/ 569843 w 5221356"/>
              <a:gd name="connsiteY33" fmla="*/ 3644348 h 6241774"/>
              <a:gd name="connsiteX34" fmla="*/ 0 w 5221356"/>
              <a:gd name="connsiteY34" fmla="*/ 3843131 h 6241774"/>
              <a:gd name="connsiteX35" fmla="*/ 26504 w 5221356"/>
              <a:gd name="connsiteY35" fmla="*/ 3988905 h 6241774"/>
              <a:gd name="connsiteX36" fmla="*/ 92765 w 5221356"/>
              <a:gd name="connsiteY36" fmla="*/ 4108174 h 6241774"/>
              <a:gd name="connsiteX37" fmla="*/ 172278 w 5221356"/>
              <a:gd name="connsiteY37" fmla="*/ 4108174 h 6241774"/>
              <a:gd name="connsiteX38" fmla="*/ 622852 w 5221356"/>
              <a:gd name="connsiteY38" fmla="*/ 3922644 h 6241774"/>
              <a:gd name="connsiteX39" fmla="*/ 437322 w 5221356"/>
              <a:gd name="connsiteY39" fmla="*/ 5870713 h 6241774"/>
              <a:gd name="connsiteX40" fmla="*/ 437322 w 5221356"/>
              <a:gd name="connsiteY40" fmla="*/ 6003235 h 6241774"/>
              <a:gd name="connsiteX41" fmla="*/ 556591 w 5221356"/>
              <a:gd name="connsiteY41" fmla="*/ 6109252 h 6241774"/>
              <a:gd name="connsiteX42" fmla="*/ 715617 w 5221356"/>
              <a:gd name="connsiteY42" fmla="*/ 6175513 h 6241774"/>
              <a:gd name="connsiteX43" fmla="*/ 834887 w 5221356"/>
              <a:gd name="connsiteY43" fmla="*/ 6215270 h 6241774"/>
              <a:gd name="connsiteX44" fmla="*/ 993913 w 5221356"/>
              <a:gd name="connsiteY44" fmla="*/ 6241774 h 6241774"/>
              <a:gd name="connsiteX45" fmla="*/ 1205948 w 5221356"/>
              <a:gd name="connsiteY45" fmla="*/ 6241774 h 6241774"/>
              <a:gd name="connsiteX46" fmla="*/ 1364974 w 5221356"/>
              <a:gd name="connsiteY46" fmla="*/ 6202018 h 6241774"/>
              <a:gd name="connsiteX47" fmla="*/ 1484243 w 5221356"/>
              <a:gd name="connsiteY47" fmla="*/ 6149009 h 6241774"/>
              <a:gd name="connsiteX48" fmla="*/ 1550504 w 5221356"/>
              <a:gd name="connsiteY48" fmla="*/ 6056244 h 6241774"/>
              <a:gd name="connsiteX49" fmla="*/ 1590261 w 5221356"/>
              <a:gd name="connsiteY49" fmla="*/ 5950226 h 6241774"/>
              <a:gd name="connsiteX50" fmla="*/ 1616765 w 5221356"/>
              <a:gd name="connsiteY50" fmla="*/ 5738192 h 6241774"/>
              <a:gd name="connsiteX51" fmla="*/ 1736035 w 5221356"/>
              <a:gd name="connsiteY51" fmla="*/ 4320209 h 6241774"/>
              <a:gd name="connsiteX52" fmla="*/ 1842052 w 5221356"/>
              <a:gd name="connsiteY52" fmla="*/ 5844209 h 6241774"/>
              <a:gd name="connsiteX53" fmla="*/ 1895061 w 5221356"/>
              <a:gd name="connsiteY53" fmla="*/ 5950226 h 6241774"/>
              <a:gd name="connsiteX54" fmla="*/ 2001078 w 5221356"/>
              <a:gd name="connsiteY54" fmla="*/ 6016487 h 6241774"/>
              <a:gd name="connsiteX55" fmla="*/ 2239617 w 5221356"/>
              <a:gd name="connsiteY55" fmla="*/ 6069496 h 6241774"/>
              <a:gd name="connsiteX56" fmla="*/ 2478156 w 5221356"/>
              <a:gd name="connsiteY56" fmla="*/ 6069496 h 6241774"/>
              <a:gd name="connsiteX57" fmla="*/ 2690191 w 5221356"/>
              <a:gd name="connsiteY57" fmla="*/ 6029739 h 6241774"/>
              <a:gd name="connsiteX58" fmla="*/ 2809461 w 5221356"/>
              <a:gd name="connsiteY58" fmla="*/ 5963478 h 6241774"/>
              <a:gd name="connsiteX59" fmla="*/ 2902226 w 5221356"/>
              <a:gd name="connsiteY59" fmla="*/ 5804452 h 6241774"/>
              <a:gd name="connsiteX60" fmla="*/ 2902226 w 5221356"/>
              <a:gd name="connsiteY60" fmla="*/ 5698435 h 6241774"/>
              <a:gd name="connsiteX61" fmla="*/ 2769704 w 5221356"/>
              <a:gd name="connsiteY61" fmla="*/ 3935896 h 6241774"/>
              <a:gd name="connsiteX62" fmla="*/ 2769704 w 5221356"/>
              <a:gd name="connsiteY62" fmla="*/ 3790122 h 6241774"/>
              <a:gd name="connsiteX63" fmla="*/ 2743200 w 5221356"/>
              <a:gd name="connsiteY63" fmla="*/ 3631096 h 6241774"/>
              <a:gd name="connsiteX64" fmla="*/ 2690191 w 5221356"/>
              <a:gd name="connsiteY64" fmla="*/ 3392557 h 6241774"/>
              <a:gd name="connsiteX65" fmla="*/ 2690191 w 5221356"/>
              <a:gd name="connsiteY65" fmla="*/ 3379305 h 6241774"/>
              <a:gd name="connsiteX66" fmla="*/ 2849217 w 5221356"/>
              <a:gd name="connsiteY66" fmla="*/ 3485322 h 6241774"/>
              <a:gd name="connsiteX67" fmla="*/ 2955235 w 5221356"/>
              <a:gd name="connsiteY67" fmla="*/ 3525078 h 6241774"/>
              <a:gd name="connsiteX68" fmla="*/ 3127513 w 5221356"/>
              <a:gd name="connsiteY68" fmla="*/ 3564835 h 6241774"/>
              <a:gd name="connsiteX69" fmla="*/ 3339548 w 5221356"/>
              <a:gd name="connsiteY69" fmla="*/ 3578087 h 6241774"/>
              <a:gd name="connsiteX70" fmla="*/ 3485322 w 5221356"/>
              <a:gd name="connsiteY70" fmla="*/ 3564835 h 6241774"/>
              <a:gd name="connsiteX71" fmla="*/ 3644348 w 5221356"/>
              <a:gd name="connsiteY71" fmla="*/ 3564835 h 6241774"/>
              <a:gd name="connsiteX72" fmla="*/ 3896139 w 5221356"/>
              <a:gd name="connsiteY72" fmla="*/ 3511826 h 6241774"/>
              <a:gd name="connsiteX73" fmla="*/ 3935895 w 5221356"/>
              <a:gd name="connsiteY73" fmla="*/ 3684105 h 6241774"/>
              <a:gd name="connsiteX74" fmla="*/ 4002156 w 5221356"/>
              <a:gd name="connsiteY74" fmla="*/ 3723861 h 6241774"/>
              <a:gd name="connsiteX75" fmla="*/ 4121426 w 5221356"/>
              <a:gd name="connsiteY75" fmla="*/ 3737113 h 6241774"/>
              <a:gd name="connsiteX76" fmla="*/ 4280452 w 5221356"/>
              <a:gd name="connsiteY76" fmla="*/ 3657600 h 6241774"/>
              <a:gd name="connsiteX77" fmla="*/ 4386469 w 5221356"/>
              <a:gd name="connsiteY77" fmla="*/ 3591339 h 6241774"/>
              <a:gd name="connsiteX78" fmla="*/ 4439478 w 5221356"/>
              <a:gd name="connsiteY78" fmla="*/ 3511826 h 6241774"/>
              <a:gd name="connsiteX79" fmla="*/ 4465982 w 5221356"/>
              <a:gd name="connsiteY79" fmla="*/ 3511826 h 6241774"/>
              <a:gd name="connsiteX80" fmla="*/ 4545495 w 5221356"/>
              <a:gd name="connsiteY80" fmla="*/ 3485322 h 6241774"/>
              <a:gd name="connsiteX81" fmla="*/ 4558748 w 5221356"/>
              <a:gd name="connsiteY81" fmla="*/ 3432313 h 6241774"/>
              <a:gd name="connsiteX82" fmla="*/ 4598504 w 5221356"/>
              <a:gd name="connsiteY82" fmla="*/ 3366052 h 6241774"/>
              <a:gd name="connsiteX83" fmla="*/ 4585252 w 5221356"/>
              <a:gd name="connsiteY83" fmla="*/ 3207026 h 6241774"/>
              <a:gd name="connsiteX84" fmla="*/ 4691269 w 5221356"/>
              <a:gd name="connsiteY84" fmla="*/ 3154018 h 6241774"/>
              <a:gd name="connsiteX85" fmla="*/ 4837043 w 5221356"/>
              <a:gd name="connsiteY85" fmla="*/ 3061252 h 6241774"/>
              <a:gd name="connsiteX86" fmla="*/ 4929809 w 5221356"/>
              <a:gd name="connsiteY86" fmla="*/ 2981739 h 6241774"/>
              <a:gd name="connsiteX87" fmla="*/ 4996069 w 5221356"/>
              <a:gd name="connsiteY87" fmla="*/ 2928731 h 6241774"/>
              <a:gd name="connsiteX88" fmla="*/ 5062330 w 5221356"/>
              <a:gd name="connsiteY88" fmla="*/ 2835965 h 6241774"/>
              <a:gd name="connsiteX89" fmla="*/ 5115339 w 5221356"/>
              <a:gd name="connsiteY89" fmla="*/ 2769705 h 6241774"/>
              <a:gd name="connsiteX90" fmla="*/ 5208104 w 5221356"/>
              <a:gd name="connsiteY90" fmla="*/ 2570922 h 6241774"/>
              <a:gd name="connsiteX91" fmla="*/ 5221356 w 5221356"/>
              <a:gd name="connsiteY91" fmla="*/ 2464905 h 6241774"/>
              <a:gd name="connsiteX92" fmla="*/ 5221356 w 5221356"/>
              <a:gd name="connsiteY92" fmla="*/ 2345635 h 6241774"/>
              <a:gd name="connsiteX93" fmla="*/ 5141843 w 5221356"/>
              <a:gd name="connsiteY93" fmla="*/ 2186609 h 6241774"/>
              <a:gd name="connsiteX94" fmla="*/ 5128591 w 5221356"/>
              <a:gd name="connsiteY94" fmla="*/ 2093844 h 6241774"/>
              <a:gd name="connsiteX95" fmla="*/ 5049078 w 5221356"/>
              <a:gd name="connsiteY95" fmla="*/ 1908313 h 6241774"/>
              <a:gd name="connsiteX96" fmla="*/ 5009322 w 5221356"/>
              <a:gd name="connsiteY96" fmla="*/ 1855305 h 6241774"/>
              <a:gd name="connsiteX97" fmla="*/ 4929809 w 5221356"/>
              <a:gd name="connsiteY97" fmla="*/ 1789044 h 6241774"/>
              <a:gd name="connsiteX98" fmla="*/ 4876800 w 5221356"/>
              <a:gd name="connsiteY98" fmla="*/ 1762539 h 6241774"/>
              <a:gd name="connsiteX99" fmla="*/ 4797287 w 5221356"/>
              <a:gd name="connsiteY99" fmla="*/ 1709531 h 624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221356" h="6241774">
                <a:moveTo>
                  <a:pt x="4797287" y="1709531"/>
                </a:moveTo>
                <a:lnTo>
                  <a:pt x="4969565" y="1563757"/>
                </a:lnTo>
                <a:lnTo>
                  <a:pt x="5035826" y="1457739"/>
                </a:lnTo>
                <a:lnTo>
                  <a:pt x="5075582" y="1364974"/>
                </a:lnTo>
                <a:lnTo>
                  <a:pt x="5062330" y="1152939"/>
                </a:lnTo>
                <a:lnTo>
                  <a:pt x="5009322" y="954157"/>
                </a:lnTo>
                <a:lnTo>
                  <a:pt x="4916556" y="715618"/>
                </a:lnTo>
                <a:lnTo>
                  <a:pt x="4797287" y="437322"/>
                </a:lnTo>
                <a:lnTo>
                  <a:pt x="4691269" y="304800"/>
                </a:lnTo>
                <a:lnTo>
                  <a:pt x="4625009" y="225287"/>
                </a:lnTo>
                <a:lnTo>
                  <a:pt x="4333461" y="119270"/>
                </a:lnTo>
                <a:cubicBezTo>
                  <a:pt x="4064186" y="38488"/>
                  <a:pt x="4160655" y="39757"/>
                  <a:pt x="4055165" y="39757"/>
                </a:cubicBezTo>
                <a:lnTo>
                  <a:pt x="3896139" y="0"/>
                </a:lnTo>
                <a:lnTo>
                  <a:pt x="3697356" y="0"/>
                </a:lnTo>
                <a:lnTo>
                  <a:pt x="3591339" y="13252"/>
                </a:lnTo>
                <a:lnTo>
                  <a:pt x="3405809" y="145774"/>
                </a:lnTo>
                <a:lnTo>
                  <a:pt x="2729948" y="1020418"/>
                </a:lnTo>
                <a:lnTo>
                  <a:pt x="2637182" y="1219200"/>
                </a:lnTo>
                <a:lnTo>
                  <a:pt x="2610678" y="1338470"/>
                </a:lnTo>
                <a:lnTo>
                  <a:pt x="2690191" y="1537252"/>
                </a:lnTo>
                <a:lnTo>
                  <a:pt x="2213113" y="1484244"/>
                </a:lnTo>
                <a:lnTo>
                  <a:pt x="1948069" y="1484244"/>
                </a:lnTo>
                <a:lnTo>
                  <a:pt x="1722782" y="1484244"/>
                </a:lnTo>
                <a:lnTo>
                  <a:pt x="1431235" y="1537252"/>
                </a:lnTo>
                <a:lnTo>
                  <a:pt x="1113182" y="1669774"/>
                </a:lnTo>
                <a:lnTo>
                  <a:pt x="901148" y="1775792"/>
                </a:lnTo>
                <a:lnTo>
                  <a:pt x="583095" y="1948070"/>
                </a:lnTo>
                <a:lnTo>
                  <a:pt x="437322" y="2186609"/>
                </a:lnTo>
                <a:lnTo>
                  <a:pt x="424069" y="2504661"/>
                </a:lnTo>
                <a:lnTo>
                  <a:pt x="503582" y="2849218"/>
                </a:lnTo>
                <a:lnTo>
                  <a:pt x="556591" y="3034748"/>
                </a:lnTo>
                <a:lnTo>
                  <a:pt x="516835" y="3180522"/>
                </a:lnTo>
                <a:lnTo>
                  <a:pt x="543339" y="3498574"/>
                </a:lnTo>
                <a:lnTo>
                  <a:pt x="569843" y="3644348"/>
                </a:lnTo>
                <a:lnTo>
                  <a:pt x="0" y="3843131"/>
                </a:lnTo>
                <a:lnTo>
                  <a:pt x="26504" y="3988905"/>
                </a:lnTo>
                <a:cubicBezTo>
                  <a:pt x="82307" y="4100510"/>
                  <a:pt x="51575" y="4066984"/>
                  <a:pt x="92765" y="4108174"/>
                </a:cubicBezTo>
                <a:lnTo>
                  <a:pt x="172278" y="4108174"/>
                </a:lnTo>
                <a:lnTo>
                  <a:pt x="622852" y="3922644"/>
                </a:lnTo>
                <a:lnTo>
                  <a:pt x="437322" y="5870713"/>
                </a:lnTo>
                <a:lnTo>
                  <a:pt x="437322" y="6003235"/>
                </a:lnTo>
                <a:lnTo>
                  <a:pt x="556591" y="6109252"/>
                </a:lnTo>
                <a:lnTo>
                  <a:pt x="715617" y="6175513"/>
                </a:lnTo>
                <a:lnTo>
                  <a:pt x="834887" y="6215270"/>
                </a:lnTo>
                <a:lnTo>
                  <a:pt x="993913" y="6241774"/>
                </a:lnTo>
                <a:lnTo>
                  <a:pt x="1205948" y="6241774"/>
                </a:lnTo>
                <a:lnTo>
                  <a:pt x="1364974" y="6202018"/>
                </a:lnTo>
                <a:lnTo>
                  <a:pt x="1484243" y="6149009"/>
                </a:lnTo>
                <a:lnTo>
                  <a:pt x="1550504" y="6056244"/>
                </a:lnTo>
                <a:lnTo>
                  <a:pt x="1590261" y="5950226"/>
                </a:lnTo>
                <a:lnTo>
                  <a:pt x="1616765" y="5738192"/>
                </a:lnTo>
                <a:lnTo>
                  <a:pt x="1736035" y="4320209"/>
                </a:lnTo>
                <a:lnTo>
                  <a:pt x="1842052" y="5844209"/>
                </a:lnTo>
                <a:lnTo>
                  <a:pt x="1895061" y="5950226"/>
                </a:lnTo>
                <a:lnTo>
                  <a:pt x="2001078" y="6016487"/>
                </a:lnTo>
                <a:lnTo>
                  <a:pt x="2239617" y="6069496"/>
                </a:lnTo>
                <a:lnTo>
                  <a:pt x="2478156" y="6069496"/>
                </a:lnTo>
                <a:lnTo>
                  <a:pt x="2690191" y="6029739"/>
                </a:lnTo>
                <a:lnTo>
                  <a:pt x="2809461" y="5963478"/>
                </a:lnTo>
                <a:cubicBezTo>
                  <a:pt x="2904598" y="5813978"/>
                  <a:pt x="2902226" y="5875300"/>
                  <a:pt x="2902226" y="5804452"/>
                </a:cubicBezTo>
                <a:lnTo>
                  <a:pt x="2902226" y="5698435"/>
                </a:lnTo>
                <a:lnTo>
                  <a:pt x="2769704" y="3935896"/>
                </a:lnTo>
                <a:lnTo>
                  <a:pt x="2769704" y="3790122"/>
                </a:lnTo>
                <a:lnTo>
                  <a:pt x="2743200" y="3631096"/>
                </a:lnTo>
                <a:lnTo>
                  <a:pt x="2690191" y="3392557"/>
                </a:lnTo>
                <a:lnTo>
                  <a:pt x="2690191" y="3379305"/>
                </a:lnTo>
                <a:lnTo>
                  <a:pt x="2849217" y="3485322"/>
                </a:lnTo>
                <a:lnTo>
                  <a:pt x="2955235" y="3525078"/>
                </a:lnTo>
                <a:lnTo>
                  <a:pt x="3127513" y="3564835"/>
                </a:lnTo>
                <a:lnTo>
                  <a:pt x="3339548" y="3578087"/>
                </a:lnTo>
                <a:lnTo>
                  <a:pt x="3485322" y="3564835"/>
                </a:lnTo>
                <a:lnTo>
                  <a:pt x="3644348" y="3564835"/>
                </a:lnTo>
                <a:lnTo>
                  <a:pt x="3896139" y="3511826"/>
                </a:lnTo>
                <a:lnTo>
                  <a:pt x="3935895" y="3684105"/>
                </a:lnTo>
                <a:lnTo>
                  <a:pt x="4002156" y="3723861"/>
                </a:lnTo>
                <a:lnTo>
                  <a:pt x="4121426" y="3737113"/>
                </a:lnTo>
                <a:lnTo>
                  <a:pt x="4280452" y="3657600"/>
                </a:lnTo>
                <a:lnTo>
                  <a:pt x="4386469" y="3591339"/>
                </a:lnTo>
                <a:lnTo>
                  <a:pt x="4439478" y="3511826"/>
                </a:lnTo>
                <a:lnTo>
                  <a:pt x="4465982" y="3511826"/>
                </a:lnTo>
                <a:cubicBezTo>
                  <a:pt x="4549852" y="3497848"/>
                  <a:pt x="4545495" y="3525444"/>
                  <a:pt x="4545495" y="3485322"/>
                </a:cubicBezTo>
                <a:lnTo>
                  <a:pt x="4558748" y="3432313"/>
                </a:lnTo>
                <a:lnTo>
                  <a:pt x="4598504" y="3366052"/>
                </a:lnTo>
                <a:lnTo>
                  <a:pt x="4585252" y="3207026"/>
                </a:lnTo>
                <a:lnTo>
                  <a:pt x="4691269" y="3154018"/>
                </a:lnTo>
                <a:lnTo>
                  <a:pt x="4837043" y="3061252"/>
                </a:lnTo>
                <a:lnTo>
                  <a:pt x="4929809" y="2981739"/>
                </a:lnTo>
                <a:lnTo>
                  <a:pt x="4996069" y="2928731"/>
                </a:lnTo>
                <a:lnTo>
                  <a:pt x="5062330" y="2835965"/>
                </a:lnTo>
                <a:lnTo>
                  <a:pt x="5115339" y="2769705"/>
                </a:lnTo>
                <a:lnTo>
                  <a:pt x="5208104" y="2570922"/>
                </a:lnTo>
                <a:lnTo>
                  <a:pt x="5221356" y="2464905"/>
                </a:lnTo>
                <a:lnTo>
                  <a:pt x="5221356" y="2345635"/>
                </a:lnTo>
                <a:lnTo>
                  <a:pt x="5141843" y="2186609"/>
                </a:lnTo>
                <a:lnTo>
                  <a:pt x="5128591" y="2093844"/>
                </a:lnTo>
                <a:lnTo>
                  <a:pt x="5049078" y="1908313"/>
                </a:lnTo>
                <a:lnTo>
                  <a:pt x="5009322" y="1855305"/>
                </a:lnTo>
                <a:lnTo>
                  <a:pt x="4929809" y="1789044"/>
                </a:lnTo>
                <a:lnTo>
                  <a:pt x="4876800" y="1762539"/>
                </a:lnTo>
                <a:lnTo>
                  <a:pt x="4797287" y="1709531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906023" y="2301709"/>
            <a:ext cx="1625553" cy="803779"/>
          </a:xfrm>
          <a:custGeom>
            <a:avLst/>
            <a:gdLst>
              <a:gd name="connsiteX0" fmla="*/ 1961322 w 3591339"/>
              <a:gd name="connsiteY0" fmla="*/ 0 h 1775791"/>
              <a:gd name="connsiteX1" fmla="*/ 2080592 w 3591339"/>
              <a:gd name="connsiteY1" fmla="*/ 424069 h 1775791"/>
              <a:gd name="connsiteX2" fmla="*/ 2093844 w 3591339"/>
              <a:gd name="connsiteY2" fmla="*/ 503582 h 1775791"/>
              <a:gd name="connsiteX3" fmla="*/ 2160105 w 3591339"/>
              <a:gd name="connsiteY3" fmla="*/ 596348 h 1775791"/>
              <a:gd name="connsiteX4" fmla="*/ 2319131 w 3591339"/>
              <a:gd name="connsiteY4" fmla="*/ 689113 h 1775791"/>
              <a:gd name="connsiteX5" fmla="*/ 2517913 w 3591339"/>
              <a:gd name="connsiteY5" fmla="*/ 808382 h 1775791"/>
              <a:gd name="connsiteX6" fmla="*/ 2729948 w 3591339"/>
              <a:gd name="connsiteY6" fmla="*/ 861391 h 1775791"/>
              <a:gd name="connsiteX7" fmla="*/ 3008244 w 3591339"/>
              <a:gd name="connsiteY7" fmla="*/ 927652 h 1775791"/>
              <a:gd name="connsiteX8" fmla="*/ 3193774 w 3591339"/>
              <a:gd name="connsiteY8" fmla="*/ 927652 h 1775791"/>
              <a:gd name="connsiteX9" fmla="*/ 3392557 w 3591339"/>
              <a:gd name="connsiteY9" fmla="*/ 834887 h 1775791"/>
              <a:gd name="connsiteX10" fmla="*/ 3525078 w 3591339"/>
              <a:gd name="connsiteY10" fmla="*/ 689113 h 1775791"/>
              <a:gd name="connsiteX11" fmla="*/ 3578087 w 3591339"/>
              <a:gd name="connsiteY11" fmla="*/ 1192695 h 1775791"/>
              <a:gd name="connsiteX12" fmla="*/ 3538331 w 3591339"/>
              <a:gd name="connsiteY12" fmla="*/ 1245704 h 1775791"/>
              <a:gd name="connsiteX13" fmla="*/ 3591339 w 3591339"/>
              <a:gd name="connsiteY13" fmla="*/ 1537252 h 1775791"/>
              <a:gd name="connsiteX14" fmla="*/ 3472070 w 3591339"/>
              <a:gd name="connsiteY14" fmla="*/ 1603513 h 1775791"/>
              <a:gd name="connsiteX15" fmla="*/ 3392557 w 3591339"/>
              <a:gd name="connsiteY15" fmla="*/ 1630017 h 1775791"/>
              <a:gd name="connsiteX16" fmla="*/ 3299792 w 3591339"/>
              <a:gd name="connsiteY16" fmla="*/ 1630017 h 1775791"/>
              <a:gd name="connsiteX17" fmla="*/ 3207026 w 3591339"/>
              <a:gd name="connsiteY17" fmla="*/ 1669774 h 1775791"/>
              <a:gd name="connsiteX18" fmla="*/ 3154018 w 3591339"/>
              <a:gd name="connsiteY18" fmla="*/ 1722782 h 1775791"/>
              <a:gd name="connsiteX19" fmla="*/ 3074505 w 3591339"/>
              <a:gd name="connsiteY19" fmla="*/ 1722782 h 1775791"/>
              <a:gd name="connsiteX20" fmla="*/ 2875722 w 3591339"/>
              <a:gd name="connsiteY20" fmla="*/ 1749287 h 1775791"/>
              <a:gd name="connsiteX21" fmla="*/ 2716696 w 3591339"/>
              <a:gd name="connsiteY21" fmla="*/ 1749287 h 1775791"/>
              <a:gd name="connsiteX22" fmla="*/ 2597426 w 3591339"/>
              <a:gd name="connsiteY22" fmla="*/ 1775791 h 1775791"/>
              <a:gd name="connsiteX23" fmla="*/ 2464905 w 3591339"/>
              <a:gd name="connsiteY23" fmla="*/ 1775791 h 1775791"/>
              <a:gd name="connsiteX24" fmla="*/ 2305878 w 3591339"/>
              <a:gd name="connsiteY24" fmla="*/ 1722782 h 1775791"/>
              <a:gd name="connsiteX25" fmla="*/ 2173357 w 3591339"/>
              <a:gd name="connsiteY25" fmla="*/ 1630017 h 1775791"/>
              <a:gd name="connsiteX26" fmla="*/ 2040835 w 3591339"/>
              <a:gd name="connsiteY26" fmla="*/ 1603513 h 1775791"/>
              <a:gd name="connsiteX27" fmla="*/ 1921565 w 3591339"/>
              <a:gd name="connsiteY27" fmla="*/ 1484243 h 1775791"/>
              <a:gd name="connsiteX28" fmla="*/ 1563757 w 3591339"/>
              <a:gd name="connsiteY28" fmla="*/ 1484243 h 1775791"/>
              <a:gd name="connsiteX29" fmla="*/ 1404731 w 3591339"/>
              <a:gd name="connsiteY29" fmla="*/ 1510748 h 1775791"/>
              <a:gd name="connsiteX30" fmla="*/ 1113183 w 3591339"/>
              <a:gd name="connsiteY30" fmla="*/ 1510748 h 1775791"/>
              <a:gd name="connsiteX31" fmla="*/ 874644 w 3591339"/>
              <a:gd name="connsiteY31" fmla="*/ 1444487 h 1775791"/>
              <a:gd name="connsiteX32" fmla="*/ 728870 w 3591339"/>
              <a:gd name="connsiteY32" fmla="*/ 1404730 h 1775791"/>
              <a:gd name="connsiteX33" fmla="*/ 583096 w 3591339"/>
              <a:gd name="connsiteY33" fmla="*/ 1298713 h 1775791"/>
              <a:gd name="connsiteX34" fmla="*/ 437322 w 3591339"/>
              <a:gd name="connsiteY34" fmla="*/ 1232452 h 1775791"/>
              <a:gd name="connsiteX35" fmla="*/ 357809 w 3591339"/>
              <a:gd name="connsiteY35" fmla="*/ 1205948 h 1775791"/>
              <a:gd name="connsiteX36" fmla="*/ 371061 w 3591339"/>
              <a:gd name="connsiteY36" fmla="*/ 1205948 h 1775791"/>
              <a:gd name="connsiteX37" fmla="*/ 371061 w 3591339"/>
              <a:gd name="connsiteY37" fmla="*/ 1139687 h 1775791"/>
              <a:gd name="connsiteX38" fmla="*/ 357809 w 3591339"/>
              <a:gd name="connsiteY38" fmla="*/ 980661 h 1775791"/>
              <a:gd name="connsiteX39" fmla="*/ 357809 w 3591339"/>
              <a:gd name="connsiteY39" fmla="*/ 887895 h 1775791"/>
              <a:gd name="connsiteX40" fmla="*/ 26505 w 3591339"/>
              <a:gd name="connsiteY40" fmla="*/ 702365 h 1775791"/>
              <a:gd name="connsiteX41" fmla="*/ 0 w 3591339"/>
              <a:gd name="connsiteY41" fmla="*/ 636104 h 1775791"/>
              <a:gd name="connsiteX42" fmla="*/ 357809 w 3591339"/>
              <a:gd name="connsiteY42" fmla="*/ 874643 h 1775791"/>
              <a:gd name="connsiteX43" fmla="*/ 490331 w 3591339"/>
              <a:gd name="connsiteY43" fmla="*/ 874643 h 1775791"/>
              <a:gd name="connsiteX44" fmla="*/ 622852 w 3591339"/>
              <a:gd name="connsiteY44" fmla="*/ 874643 h 1775791"/>
              <a:gd name="connsiteX45" fmla="*/ 715618 w 3591339"/>
              <a:gd name="connsiteY45" fmla="*/ 901148 h 1775791"/>
              <a:gd name="connsiteX46" fmla="*/ 795131 w 3591339"/>
              <a:gd name="connsiteY46" fmla="*/ 940904 h 1775791"/>
              <a:gd name="connsiteX47" fmla="*/ 821635 w 3591339"/>
              <a:gd name="connsiteY47" fmla="*/ 1007165 h 177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591339" h="1775791">
                <a:moveTo>
                  <a:pt x="1961322" y="0"/>
                </a:moveTo>
                <a:lnTo>
                  <a:pt x="2080592" y="424069"/>
                </a:lnTo>
                <a:lnTo>
                  <a:pt x="2093844" y="503582"/>
                </a:lnTo>
                <a:lnTo>
                  <a:pt x="2160105" y="596348"/>
                </a:lnTo>
                <a:lnTo>
                  <a:pt x="2319131" y="689113"/>
                </a:lnTo>
                <a:lnTo>
                  <a:pt x="2517913" y="808382"/>
                </a:lnTo>
                <a:lnTo>
                  <a:pt x="2729948" y="861391"/>
                </a:lnTo>
                <a:lnTo>
                  <a:pt x="3008244" y="927652"/>
                </a:lnTo>
                <a:lnTo>
                  <a:pt x="3193774" y="927652"/>
                </a:lnTo>
                <a:lnTo>
                  <a:pt x="3392557" y="834887"/>
                </a:lnTo>
                <a:lnTo>
                  <a:pt x="3525078" y="689113"/>
                </a:lnTo>
                <a:lnTo>
                  <a:pt x="3578087" y="1192695"/>
                </a:lnTo>
                <a:lnTo>
                  <a:pt x="3538331" y="1245704"/>
                </a:lnTo>
                <a:lnTo>
                  <a:pt x="3591339" y="1537252"/>
                </a:lnTo>
                <a:cubicBezTo>
                  <a:pt x="3491385" y="1608648"/>
                  <a:pt x="3536574" y="1603513"/>
                  <a:pt x="3472070" y="1603513"/>
                </a:cubicBezTo>
                <a:cubicBezTo>
                  <a:pt x="3401708" y="1631658"/>
                  <a:pt x="3429597" y="1630017"/>
                  <a:pt x="3392557" y="1630017"/>
                </a:cubicBezTo>
                <a:lnTo>
                  <a:pt x="3299792" y="1630017"/>
                </a:lnTo>
                <a:lnTo>
                  <a:pt x="3207026" y="1669774"/>
                </a:lnTo>
                <a:lnTo>
                  <a:pt x="3154018" y="1722782"/>
                </a:lnTo>
                <a:lnTo>
                  <a:pt x="3074505" y="1722782"/>
                </a:lnTo>
                <a:lnTo>
                  <a:pt x="2875722" y="1749287"/>
                </a:lnTo>
                <a:lnTo>
                  <a:pt x="2716696" y="1749287"/>
                </a:lnTo>
                <a:lnTo>
                  <a:pt x="2597426" y="1775791"/>
                </a:lnTo>
                <a:lnTo>
                  <a:pt x="2464905" y="1775791"/>
                </a:lnTo>
                <a:lnTo>
                  <a:pt x="2305878" y="1722782"/>
                </a:lnTo>
                <a:lnTo>
                  <a:pt x="2173357" y="1630017"/>
                </a:lnTo>
                <a:cubicBezTo>
                  <a:pt x="2049775" y="1602555"/>
                  <a:pt x="2094813" y="1603513"/>
                  <a:pt x="2040835" y="1603513"/>
                </a:cubicBezTo>
                <a:lnTo>
                  <a:pt x="1921565" y="1484243"/>
                </a:lnTo>
                <a:lnTo>
                  <a:pt x="1563757" y="1484243"/>
                </a:lnTo>
                <a:lnTo>
                  <a:pt x="1404731" y="1510748"/>
                </a:lnTo>
                <a:lnTo>
                  <a:pt x="1113183" y="1510748"/>
                </a:lnTo>
                <a:lnTo>
                  <a:pt x="874644" y="1444487"/>
                </a:lnTo>
                <a:lnTo>
                  <a:pt x="728870" y="1404730"/>
                </a:lnTo>
                <a:lnTo>
                  <a:pt x="583096" y="1298713"/>
                </a:lnTo>
                <a:lnTo>
                  <a:pt x="437322" y="1232452"/>
                </a:lnTo>
                <a:lnTo>
                  <a:pt x="357809" y="1205948"/>
                </a:lnTo>
                <a:lnTo>
                  <a:pt x="371061" y="1205948"/>
                </a:lnTo>
                <a:lnTo>
                  <a:pt x="371061" y="1139687"/>
                </a:lnTo>
                <a:lnTo>
                  <a:pt x="357809" y="980661"/>
                </a:lnTo>
                <a:lnTo>
                  <a:pt x="357809" y="887895"/>
                </a:lnTo>
                <a:lnTo>
                  <a:pt x="26505" y="702365"/>
                </a:lnTo>
                <a:lnTo>
                  <a:pt x="0" y="636104"/>
                </a:lnTo>
                <a:lnTo>
                  <a:pt x="357809" y="874643"/>
                </a:lnTo>
                <a:lnTo>
                  <a:pt x="490331" y="874643"/>
                </a:lnTo>
                <a:lnTo>
                  <a:pt x="622852" y="874643"/>
                </a:lnTo>
                <a:cubicBezTo>
                  <a:pt x="719991" y="888520"/>
                  <a:pt x="715618" y="856659"/>
                  <a:pt x="715618" y="901148"/>
                </a:cubicBezTo>
                <a:lnTo>
                  <a:pt x="795131" y="940904"/>
                </a:lnTo>
                <a:lnTo>
                  <a:pt x="821635" y="1007165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558220" y="2313706"/>
            <a:ext cx="2369349" cy="1147491"/>
          </a:xfrm>
          <a:custGeom>
            <a:avLst/>
            <a:gdLst>
              <a:gd name="connsiteX0" fmla="*/ 0 w 5234609"/>
              <a:gd name="connsiteY0" fmla="*/ 2266122 h 2535154"/>
              <a:gd name="connsiteX1" fmla="*/ 2080592 w 5234609"/>
              <a:gd name="connsiteY1" fmla="*/ 1524000 h 2535154"/>
              <a:gd name="connsiteX2" fmla="*/ 2120348 w 5234609"/>
              <a:gd name="connsiteY2" fmla="*/ 1643270 h 2535154"/>
              <a:gd name="connsiteX3" fmla="*/ 2160105 w 5234609"/>
              <a:gd name="connsiteY3" fmla="*/ 1749287 h 2535154"/>
              <a:gd name="connsiteX4" fmla="*/ 2173357 w 5234609"/>
              <a:gd name="connsiteY4" fmla="*/ 1802296 h 2535154"/>
              <a:gd name="connsiteX5" fmla="*/ 2120348 w 5234609"/>
              <a:gd name="connsiteY5" fmla="*/ 1577009 h 2535154"/>
              <a:gd name="connsiteX6" fmla="*/ 2517914 w 5234609"/>
              <a:gd name="connsiteY6" fmla="*/ 1444487 h 2535154"/>
              <a:gd name="connsiteX7" fmla="*/ 2478157 w 5234609"/>
              <a:gd name="connsiteY7" fmla="*/ 1285461 h 2535154"/>
              <a:gd name="connsiteX8" fmla="*/ 2438400 w 5234609"/>
              <a:gd name="connsiteY8" fmla="*/ 1086678 h 2535154"/>
              <a:gd name="connsiteX9" fmla="*/ 2531166 w 5234609"/>
              <a:gd name="connsiteY9" fmla="*/ 808383 h 2535154"/>
              <a:gd name="connsiteX10" fmla="*/ 2676940 w 5234609"/>
              <a:gd name="connsiteY10" fmla="*/ 596348 h 2535154"/>
              <a:gd name="connsiteX11" fmla="*/ 2941983 w 5234609"/>
              <a:gd name="connsiteY11" fmla="*/ 384313 h 2535154"/>
              <a:gd name="connsiteX12" fmla="*/ 3286540 w 5234609"/>
              <a:gd name="connsiteY12" fmla="*/ 185531 h 2535154"/>
              <a:gd name="connsiteX13" fmla="*/ 3604592 w 5234609"/>
              <a:gd name="connsiteY13" fmla="*/ 92765 h 2535154"/>
              <a:gd name="connsiteX14" fmla="*/ 3962400 w 5234609"/>
              <a:gd name="connsiteY14" fmla="*/ 13252 h 2535154"/>
              <a:gd name="connsiteX15" fmla="*/ 4359966 w 5234609"/>
              <a:gd name="connsiteY15" fmla="*/ 0 h 2535154"/>
              <a:gd name="connsiteX16" fmla="*/ 4572000 w 5234609"/>
              <a:gd name="connsiteY16" fmla="*/ 39757 h 2535154"/>
              <a:gd name="connsiteX17" fmla="*/ 4797287 w 5234609"/>
              <a:gd name="connsiteY17" fmla="*/ 132522 h 2535154"/>
              <a:gd name="connsiteX18" fmla="*/ 4956314 w 5234609"/>
              <a:gd name="connsiteY18" fmla="*/ 212035 h 2535154"/>
              <a:gd name="connsiteX19" fmla="*/ 5035827 w 5234609"/>
              <a:gd name="connsiteY19" fmla="*/ 304800 h 2535154"/>
              <a:gd name="connsiteX20" fmla="*/ 5141844 w 5234609"/>
              <a:gd name="connsiteY20" fmla="*/ 516835 h 2535154"/>
              <a:gd name="connsiteX21" fmla="*/ 5141844 w 5234609"/>
              <a:gd name="connsiteY21" fmla="*/ 596348 h 2535154"/>
              <a:gd name="connsiteX22" fmla="*/ 5221357 w 5234609"/>
              <a:gd name="connsiteY22" fmla="*/ 755374 h 2535154"/>
              <a:gd name="connsiteX23" fmla="*/ 5234609 w 5234609"/>
              <a:gd name="connsiteY23" fmla="*/ 901148 h 2535154"/>
              <a:gd name="connsiteX24" fmla="*/ 5168348 w 5234609"/>
              <a:gd name="connsiteY24" fmla="*/ 1152939 h 2535154"/>
              <a:gd name="connsiteX25" fmla="*/ 5049079 w 5234609"/>
              <a:gd name="connsiteY25" fmla="*/ 1351722 h 2535154"/>
              <a:gd name="connsiteX26" fmla="*/ 4850296 w 5234609"/>
              <a:gd name="connsiteY26" fmla="*/ 1510748 h 2535154"/>
              <a:gd name="connsiteX27" fmla="*/ 4678018 w 5234609"/>
              <a:gd name="connsiteY27" fmla="*/ 1590261 h 2535154"/>
              <a:gd name="connsiteX28" fmla="*/ 4585253 w 5234609"/>
              <a:gd name="connsiteY28" fmla="*/ 1630017 h 2535154"/>
              <a:gd name="connsiteX29" fmla="*/ 4306957 w 5234609"/>
              <a:gd name="connsiteY29" fmla="*/ 1775791 h 2535154"/>
              <a:gd name="connsiteX30" fmla="*/ 3935896 w 5234609"/>
              <a:gd name="connsiteY30" fmla="*/ 1934817 h 2535154"/>
              <a:gd name="connsiteX31" fmla="*/ 3591340 w 5234609"/>
              <a:gd name="connsiteY31" fmla="*/ 1961322 h 2535154"/>
              <a:gd name="connsiteX32" fmla="*/ 3286540 w 5234609"/>
              <a:gd name="connsiteY32" fmla="*/ 1961322 h 2535154"/>
              <a:gd name="connsiteX33" fmla="*/ 2968487 w 5234609"/>
              <a:gd name="connsiteY33" fmla="*/ 1895061 h 2535154"/>
              <a:gd name="connsiteX34" fmla="*/ 2743200 w 5234609"/>
              <a:gd name="connsiteY34" fmla="*/ 1762539 h 2535154"/>
              <a:gd name="connsiteX35" fmla="*/ 2584174 w 5234609"/>
              <a:gd name="connsiteY35" fmla="*/ 1669774 h 2535154"/>
              <a:gd name="connsiteX36" fmla="*/ 2385392 w 5234609"/>
              <a:gd name="connsiteY36" fmla="*/ 1749287 h 2535154"/>
              <a:gd name="connsiteX37" fmla="*/ 2345635 w 5234609"/>
              <a:gd name="connsiteY37" fmla="*/ 1789044 h 2535154"/>
              <a:gd name="connsiteX38" fmla="*/ 2266122 w 5234609"/>
              <a:gd name="connsiteY38" fmla="*/ 1709531 h 2535154"/>
              <a:gd name="connsiteX39" fmla="*/ 2226366 w 5234609"/>
              <a:gd name="connsiteY39" fmla="*/ 1736035 h 2535154"/>
              <a:gd name="connsiteX40" fmla="*/ 2199861 w 5234609"/>
              <a:gd name="connsiteY40" fmla="*/ 1828800 h 2535154"/>
              <a:gd name="connsiteX41" fmla="*/ 1470992 w 5234609"/>
              <a:gd name="connsiteY41" fmla="*/ 2067339 h 2535154"/>
              <a:gd name="connsiteX42" fmla="*/ 1537253 w 5234609"/>
              <a:gd name="connsiteY42" fmla="*/ 2226365 h 2535154"/>
              <a:gd name="connsiteX43" fmla="*/ 1457740 w 5234609"/>
              <a:gd name="connsiteY43" fmla="*/ 2292626 h 2535154"/>
              <a:gd name="connsiteX44" fmla="*/ 1351722 w 5234609"/>
              <a:gd name="connsiteY44" fmla="*/ 2279374 h 2535154"/>
              <a:gd name="connsiteX45" fmla="*/ 1258957 w 5234609"/>
              <a:gd name="connsiteY45" fmla="*/ 2173357 h 2535154"/>
              <a:gd name="connsiteX46" fmla="*/ 1245705 w 5234609"/>
              <a:gd name="connsiteY46" fmla="*/ 2146852 h 2535154"/>
              <a:gd name="connsiteX47" fmla="*/ 1086679 w 5234609"/>
              <a:gd name="connsiteY47" fmla="*/ 1908313 h 2535154"/>
              <a:gd name="connsiteX48" fmla="*/ 1126435 w 5234609"/>
              <a:gd name="connsiteY48" fmla="*/ 2093844 h 2535154"/>
              <a:gd name="connsiteX49" fmla="*/ 1166192 w 5234609"/>
              <a:gd name="connsiteY49" fmla="*/ 2199861 h 2535154"/>
              <a:gd name="connsiteX50" fmla="*/ 1245705 w 5234609"/>
              <a:gd name="connsiteY50" fmla="*/ 2266122 h 2535154"/>
              <a:gd name="connsiteX51" fmla="*/ 1245705 w 5234609"/>
              <a:gd name="connsiteY51" fmla="*/ 2266122 h 2535154"/>
              <a:gd name="connsiteX52" fmla="*/ 1285461 w 5234609"/>
              <a:gd name="connsiteY52" fmla="*/ 2345635 h 2535154"/>
              <a:gd name="connsiteX53" fmla="*/ 1179444 w 5234609"/>
              <a:gd name="connsiteY53" fmla="*/ 2398644 h 2535154"/>
              <a:gd name="connsiteX54" fmla="*/ 993914 w 5234609"/>
              <a:gd name="connsiteY54" fmla="*/ 2425148 h 2535154"/>
              <a:gd name="connsiteX55" fmla="*/ 861392 w 5234609"/>
              <a:gd name="connsiteY55" fmla="*/ 2385391 h 2535154"/>
              <a:gd name="connsiteX56" fmla="*/ 768627 w 5234609"/>
              <a:gd name="connsiteY56" fmla="*/ 2319131 h 2535154"/>
              <a:gd name="connsiteX57" fmla="*/ 622853 w 5234609"/>
              <a:gd name="connsiteY57" fmla="*/ 2080591 h 2535154"/>
              <a:gd name="connsiteX58" fmla="*/ 742122 w 5234609"/>
              <a:gd name="connsiteY58" fmla="*/ 2305878 h 2535154"/>
              <a:gd name="connsiteX59" fmla="*/ 649357 w 5234609"/>
              <a:gd name="connsiteY59" fmla="*/ 2358887 h 2535154"/>
              <a:gd name="connsiteX60" fmla="*/ 238540 w 5234609"/>
              <a:gd name="connsiteY60" fmla="*/ 2504661 h 2535154"/>
              <a:gd name="connsiteX61" fmla="*/ 145774 w 5234609"/>
              <a:gd name="connsiteY61" fmla="*/ 2531165 h 2535154"/>
              <a:gd name="connsiteX62" fmla="*/ 132522 w 5234609"/>
              <a:gd name="connsiteY62" fmla="*/ 2491409 h 2535154"/>
              <a:gd name="connsiteX63" fmla="*/ 0 w 5234609"/>
              <a:gd name="connsiteY63" fmla="*/ 2266122 h 253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34609" h="2535154">
                <a:moveTo>
                  <a:pt x="0" y="2266122"/>
                </a:moveTo>
                <a:lnTo>
                  <a:pt x="2080592" y="1524000"/>
                </a:lnTo>
                <a:lnTo>
                  <a:pt x="2120348" y="1643270"/>
                </a:lnTo>
                <a:lnTo>
                  <a:pt x="2160105" y="1749287"/>
                </a:lnTo>
                <a:lnTo>
                  <a:pt x="2173357" y="1802296"/>
                </a:lnTo>
                <a:lnTo>
                  <a:pt x="2120348" y="1577009"/>
                </a:lnTo>
                <a:lnTo>
                  <a:pt x="2517914" y="1444487"/>
                </a:lnTo>
                <a:lnTo>
                  <a:pt x="2478157" y="1285461"/>
                </a:lnTo>
                <a:lnTo>
                  <a:pt x="2438400" y="1086678"/>
                </a:lnTo>
                <a:lnTo>
                  <a:pt x="2531166" y="808383"/>
                </a:lnTo>
                <a:lnTo>
                  <a:pt x="2676940" y="596348"/>
                </a:lnTo>
                <a:lnTo>
                  <a:pt x="2941983" y="384313"/>
                </a:lnTo>
                <a:lnTo>
                  <a:pt x="3286540" y="185531"/>
                </a:lnTo>
                <a:lnTo>
                  <a:pt x="3604592" y="92765"/>
                </a:lnTo>
                <a:lnTo>
                  <a:pt x="3962400" y="13252"/>
                </a:lnTo>
                <a:lnTo>
                  <a:pt x="4359966" y="0"/>
                </a:lnTo>
                <a:lnTo>
                  <a:pt x="4572000" y="39757"/>
                </a:lnTo>
                <a:lnTo>
                  <a:pt x="4797287" y="132522"/>
                </a:lnTo>
                <a:lnTo>
                  <a:pt x="4956314" y="212035"/>
                </a:lnTo>
                <a:lnTo>
                  <a:pt x="5035827" y="304800"/>
                </a:lnTo>
                <a:lnTo>
                  <a:pt x="5141844" y="516835"/>
                </a:lnTo>
                <a:lnTo>
                  <a:pt x="5141844" y="596348"/>
                </a:lnTo>
                <a:lnTo>
                  <a:pt x="5221357" y="755374"/>
                </a:lnTo>
                <a:lnTo>
                  <a:pt x="5234609" y="901148"/>
                </a:lnTo>
                <a:lnTo>
                  <a:pt x="5168348" y="1152939"/>
                </a:lnTo>
                <a:lnTo>
                  <a:pt x="5049079" y="1351722"/>
                </a:lnTo>
                <a:lnTo>
                  <a:pt x="4850296" y="1510748"/>
                </a:lnTo>
                <a:lnTo>
                  <a:pt x="4678018" y="1590261"/>
                </a:lnTo>
                <a:lnTo>
                  <a:pt x="4585253" y="1630017"/>
                </a:lnTo>
                <a:lnTo>
                  <a:pt x="4306957" y="1775791"/>
                </a:lnTo>
                <a:cubicBezTo>
                  <a:pt x="3927576" y="1911284"/>
                  <a:pt x="3935896" y="1776974"/>
                  <a:pt x="3935896" y="1934817"/>
                </a:cubicBezTo>
                <a:cubicBezTo>
                  <a:pt x="3600189" y="1961674"/>
                  <a:pt x="3715380" y="1961322"/>
                  <a:pt x="3591340" y="1961322"/>
                </a:cubicBezTo>
                <a:lnTo>
                  <a:pt x="3286540" y="1961322"/>
                </a:lnTo>
                <a:cubicBezTo>
                  <a:pt x="2964130" y="1907587"/>
                  <a:pt x="2968487" y="2015793"/>
                  <a:pt x="2968487" y="1895061"/>
                </a:cubicBezTo>
                <a:lnTo>
                  <a:pt x="2743200" y="1762539"/>
                </a:lnTo>
                <a:lnTo>
                  <a:pt x="2584174" y="1669774"/>
                </a:lnTo>
                <a:lnTo>
                  <a:pt x="2385392" y="1749287"/>
                </a:lnTo>
                <a:lnTo>
                  <a:pt x="2345635" y="1789044"/>
                </a:lnTo>
                <a:lnTo>
                  <a:pt x="2266122" y="1709531"/>
                </a:lnTo>
                <a:lnTo>
                  <a:pt x="2226366" y="1736035"/>
                </a:lnTo>
                <a:cubicBezTo>
                  <a:pt x="2181527" y="1810766"/>
                  <a:pt x="2175090" y="1779258"/>
                  <a:pt x="2199861" y="1828800"/>
                </a:cubicBezTo>
                <a:lnTo>
                  <a:pt x="1470992" y="2067339"/>
                </a:lnTo>
                <a:lnTo>
                  <a:pt x="1537253" y="2226365"/>
                </a:lnTo>
                <a:lnTo>
                  <a:pt x="1457740" y="2292626"/>
                </a:lnTo>
                <a:lnTo>
                  <a:pt x="1351722" y="2279374"/>
                </a:lnTo>
                <a:lnTo>
                  <a:pt x="1258957" y="2173357"/>
                </a:lnTo>
                <a:lnTo>
                  <a:pt x="1245705" y="2146852"/>
                </a:lnTo>
                <a:lnTo>
                  <a:pt x="1086679" y="1908313"/>
                </a:lnTo>
                <a:lnTo>
                  <a:pt x="1126435" y="2093844"/>
                </a:lnTo>
                <a:lnTo>
                  <a:pt x="1166192" y="2199861"/>
                </a:lnTo>
                <a:lnTo>
                  <a:pt x="1245705" y="2266122"/>
                </a:lnTo>
                <a:lnTo>
                  <a:pt x="1245705" y="2266122"/>
                </a:lnTo>
                <a:cubicBezTo>
                  <a:pt x="1302617" y="2337261"/>
                  <a:pt x="1318715" y="2312383"/>
                  <a:pt x="1285461" y="2345635"/>
                </a:cubicBezTo>
                <a:cubicBezTo>
                  <a:pt x="1198597" y="2403545"/>
                  <a:pt x="1237802" y="2398644"/>
                  <a:pt x="1179444" y="2398644"/>
                </a:cubicBezTo>
                <a:cubicBezTo>
                  <a:pt x="1002800" y="2425820"/>
                  <a:pt x="1065268" y="2425148"/>
                  <a:pt x="993914" y="2425148"/>
                </a:cubicBezTo>
                <a:cubicBezTo>
                  <a:pt x="857060" y="2397778"/>
                  <a:pt x="861392" y="2443693"/>
                  <a:pt x="861392" y="2385391"/>
                </a:cubicBezTo>
                <a:lnTo>
                  <a:pt x="768627" y="2319131"/>
                </a:lnTo>
                <a:lnTo>
                  <a:pt x="622853" y="2080591"/>
                </a:lnTo>
                <a:lnTo>
                  <a:pt x="742122" y="2305878"/>
                </a:lnTo>
                <a:cubicBezTo>
                  <a:pt x="658934" y="2361337"/>
                  <a:pt x="694463" y="2358887"/>
                  <a:pt x="649357" y="2358887"/>
                </a:cubicBezTo>
                <a:lnTo>
                  <a:pt x="238540" y="2504661"/>
                </a:lnTo>
                <a:cubicBezTo>
                  <a:pt x="207618" y="2513496"/>
                  <a:pt x="177685" y="2535154"/>
                  <a:pt x="145774" y="2531165"/>
                </a:cubicBezTo>
                <a:cubicBezTo>
                  <a:pt x="131913" y="2529432"/>
                  <a:pt x="132522" y="2491409"/>
                  <a:pt x="132522" y="2491409"/>
                </a:cubicBezTo>
                <a:lnTo>
                  <a:pt x="0" y="2266122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1763787" y="2493656"/>
            <a:ext cx="1109695" cy="611832"/>
          </a:xfrm>
          <a:custGeom>
            <a:avLst/>
            <a:gdLst>
              <a:gd name="connsiteX0" fmla="*/ 0 w 2451652"/>
              <a:gd name="connsiteY0" fmla="*/ 1033670 h 1351722"/>
              <a:gd name="connsiteX1" fmla="*/ 53009 w 2451652"/>
              <a:gd name="connsiteY1" fmla="*/ 808383 h 1351722"/>
              <a:gd name="connsiteX2" fmla="*/ 119270 w 2451652"/>
              <a:gd name="connsiteY2" fmla="*/ 649357 h 1351722"/>
              <a:gd name="connsiteX3" fmla="*/ 265044 w 2451652"/>
              <a:gd name="connsiteY3" fmla="*/ 516835 h 1351722"/>
              <a:gd name="connsiteX4" fmla="*/ 463826 w 2451652"/>
              <a:gd name="connsiteY4" fmla="*/ 371061 h 1351722"/>
              <a:gd name="connsiteX5" fmla="*/ 662609 w 2451652"/>
              <a:gd name="connsiteY5" fmla="*/ 225287 h 1351722"/>
              <a:gd name="connsiteX6" fmla="*/ 980661 w 2451652"/>
              <a:gd name="connsiteY6" fmla="*/ 132522 h 1351722"/>
              <a:gd name="connsiteX7" fmla="*/ 1272209 w 2451652"/>
              <a:gd name="connsiteY7" fmla="*/ 39757 h 1351722"/>
              <a:gd name="connsiteX8" fmla="*/ 1616765 w 2451652"/>
              <a:gd name="connsiteY8" fmla="*/ 0 h 1351722"/>
              <a:gd name="connsiteX9" fmla="*/ 1987826 w 2451652"/>
              <a:gd name="connsiteY9" fmla="*/ 13252 h 1351722"/>
              <a:gd name="connsiteX10" fmla="*/ 2146852 w 2451652"/>
              <a:gd name="connsiteY10" fmla="*/ 66261 h 1351722"/>
              <a:gd name="connsiteX11" fmla="*/ 2358887 w 2451652"/>
              <a:gd name="connsiteY11" fmla="*/ 185531 h 1351722"/>
              <a:gd name="connsiteX12" fmla="*/ 2451652 w 2451652"/>
              <a:gd name="connsiteY12" fmla="*/ 318052 h 1351722"/>
              <a:gd name="connsiteX13" fmla="*/ 2385391 w 2451652"/>
              <a:gd name="connsiteY13" fmla="*/ 477079 h 1351722"/>
              <a:gd name="connsiteX14" fmla="*/ 2305878 w 2451652"/>
              <a:gd name="connsiteY14" fmla="*/ 689113 h 1351722"/>
              <a:gd name="connsiteX15" fmla="*/ 2054087 w 2451652"/>
              <a:gd name="connsiteY15" fmla="*/ 914400 h 1351722"/>
              <a:gd name="connsiteX16" fmla="*/ 1908313 w 2451652"/>
              <a:gd name="connsiteY16" fmla="*/ 967409 h 1351722"/>
              <a:gd name="connsiteX17" fmla="*/ 1881809 w 2451652"/>
              <a:gd name="connsiteY17" fmla="*/ 768626 h 1351722"/>
              <a:gd name="connsiteX18" fmla="*/ 1749287 w 2451652"/>
              <a:gd name="connsiteY18" fmla="*/ 742122 h 1351722"/>
              <a:gd name="connsiteX19" fmla="*/ 1643270 w 2451652"/>
              <a:gd name="connsiteY19" fmla="*/ 821635 h 1351722"/>
              <a:gd name="connsiteX20" fmla="*/ 1630017 w 2451652"/>
              <a:gd name="connsiteY20" fmla="*/ 304800 h 1351722"/>
              <a:gd name="connsiteX21" fmla="*/ 1643270 w 2451652"/>
              <a:gd name="connsiteY21" fmla="*/ 821635 h 1351722"/>
              <a:gd name="connsiteX22" fmla="*/ 1696278 w 2451652"/>
              <a:gd name="connsiteY22" fmla="*/ 1113183 h 1351722"/>
              <a:gd name="connsiteX23" fmla="*/ 1603513 w 2451652"/>
              <a:gd name="connsiteY23" fmla="*/ 1179444 h 1351722"/>
              <a:gd name="connsiteX24" fmla="*/ 1484244 w 2451652"/>
              <a:gd name="connsiteY24" fmla="*/ 1179444 h 1351722"/>
              <a:gd name="connsiteX25" fmla="*/ 1245704 w 2451652"/>
              <a:gd name="connsiteY25" fmla="*/ 1285461 h 1351722"/>
              <a:gd name="connsiteX26" fmla="*/ 901148 w 2451652"/>
              <a:gd name="connsiteY26" fmla="*/ 1298713 h 1351722"/>
              <a:gd name="connsiteX27" fmla="*/ 914400 w 2451652"/>
              <a:gd name="connsiteY27" fmla="*/ 1258957 h 1351722"/>
              <a:gd name="connsiteX28" fmla="*/ 914400 w 2451652"/>
              <a:gd name="connsiteY28" fmla="*/ 1033670 h 1351722"/>
              <a:gd name="connsiteX29" fmla="*/ 1139687 w 2451652"/>
              <a:gd name="connsiteY29" fmla="*/ 887896 h 1351722"/>
              <a:gd name="connsiteX30" fmla="*/ 1232452 w 2451652"/>
              <a:gd name="connsiteY30" fmla="*/ 808383 h 1351722"/>
              <a:gd name="connsiteX31" fmla="*/ 1351722 w 2451652"/>
              <a:gd name="connsiteY31" fmla="*/ 649357 h 1351722"/>
              <a:gd name="connsiteX32" fmla="*/ 1497496 w 2451652"/>
              <a:gd name="connsiteY32" fmla="*/ 437322 h 1351722"/>
              <a:gd name="connsiteX33" fmla="*/ 1126435 w 2451652"/>
              <a:gd name="connsiteY33" fmla="*/ 901148 h 1351722"/>
              <a:gd name="connsiteX34" fmla="*/ 914400 w 2451652"/>
              <a:gd name="connsiteY34" fmla="*/ 1046922 h 1351722"/>
              <a:gd name="connsiteX35" fmla="*/ 556591 w 2451652"/>
              <a:gd name="connsiteY35" fmla="*/ 1179444 h 1351722"/>
              <a:gd name="connsiteX36" fmla="*/ 344557 w 2451652"/>
              <a:gd name="connsiteY36" fmla="*/ 1205948 h 1351722"/>
              <a:gd name="connsiteX37" fmla="*/ 198783 w 2451652"/>
              <a:gd name="connsiteY37" fmla="*/ 1205948 h 1351722"/>
              <a:gd name="connsiteX38" fmla="*/ 357809 w 2451652"/>
              <a:gd name="connsiteY38" fmla="*/ 1285461 h 1351722"/>
              <a:gd name="connsiteX39" fmla="*/ 516835 w 2451652"/>
              <a:gd name="connsiteY39" fmla="*/ 1351722 h 1351722"/>
              <a:gd name="connsiteX40" fmla="*/ 649357 w 2451652"/>
              <a:gd name="connsiteY40" fmla="*/ 1351722 h 1351722"/>
              <a:gd name="connsiteX41" fmla="*/ 834887 w 2451652"/>
              <a:gd name="connsiteY41" fmla="*/ 1325218 h 1351722"/>
              <a:gd name="connsiteX42" fmla="*/ 901148 w 2451652"/>
              <a:gd name="connsiteY42" fmla="*/ 1311966 h 1351722"/>
              <a:gd name="connsiteX43" fmla="*/ 901148 w 2451652"/>
              <a:gd name="connsiteY43" fmla="*/ 1311966 h 135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51652" h="1351722">
                <a:moveTo>
                  <a:pt x="0" y="1033670"/>
                </a:moveTo>
                <a:lnTo>
                  <a:pt x="53009" y="808383"/>
                </a:lnTo>
                <a:lnTo>
                  <a:pt x="119270" y="649357"/>
                </a:lnTo>
                <a:lnTo>
                  <a:pt x="265044" y="516835"/>
                </a:lnTo>
                <a:lnTo>
                  <a:pt x="463826" y="371061"/>
                </a:lnTo>
                <a:lnTo>
                  <a:pt x="662609" y="225287"/>
                </a:lnTo>
                <a:lnTo>
                  <a:pt x="980661" y="132522"/>
                </a:lnTo>
                <a:lnTo>
                  <a:pt x="1272209" y="39757"/>
                </a:lnTo>
                <a:lnTo>
                  <a:pt x="1616765" y="0"/>
                </a:lnTo>
                <a:lnTo>
                  <a:pt x="1987826" y="13252"/>
                </a:lnTo>
                <a:lnTo>
                  <a:pt x="2146852" y="66261"/>
                </a:lnTo>
                <a:lnTo>
                  <a:pt x="2358887" y="185531"/>
                </a:lnTo>
                <a:lnTo>
                  <a:pt x="2451652" y="318052"/>
                </a:lnTo>
                <a:lnTo>
                  <a:pt x="2385391" y="477079"/>
                </a:lnTo>
                <a:lnTo>
                  <a:pt x="2305878" y="689113"/>
                </a:lnTo>
                <a:cubicBezTo>
                  <a:pt x="2071222" y="896162"/>
                  <a:pt x="2151407" y="817080"/>
                  <a:pt x="2054087" y="914400"/>
                </a:cubicBezTo>
                <a:cubicBezTo>
                  <a:pt x="1926744" y="970997"/>
                  <a:pt x="1978323" y="967409"/>
                  <a:pt x="1908313" y="967409"/>
                </a:cubicBezTo>
                <a:lnTo>
                  <a:pt x="1881809" y="768626"/>
                </a:lnTo>
                <a:lnTo>
                  <a:pt x="1749287" y="742122"/>
                </a:lnTo>
                <a:lnTo>
                  <a:pt x="1643270" y="821635"/>
                </a:lnTo>
                <a:lnTo>
                  <a:pt x="1630017" y="304800"/>
                </a:lnTo>
                <a:lnTo>
                  <a:pt x="1643270" y="821635"/>
                </a:lnTo>
                <a:lnTo>
                  <a:pt x="1696278" y="1113183"/>
                </a:lnTo>
                <a:lnTo>
                  <a:pt x="1603513" y="1179444"/>
                </a:lnTo>
                <a:lnTo>
                  <a:pt x="1484244" y="1179444"/>
                </a:lnTo>
                <a:lnTo>
                  <a:pt x="1245704" y="1285461"/>
                </a:lnTo>
                <a:cubicBezTo>
                  <a:pt x="1130852" y="1289878"/>
                  <a:pt x="1015719" y="1307879"/>
                  <a:pt x="901148" y="1298713"/>
                </a:cubicBezTo>
                <a:cubicBezTo>
                  <a:pt x="887224" y="1297599"/>
                  <a:pt x="914400" y="1258957"/>
                  <a:pt x="914400" y="1258957"/>
                </a:cubicBezTo>
                <a:lnTo>
                  <a:pt x="914400" y="1033670"/>
                </a:lnTo>
                <a:cubicBezTo>
                  <a:pt x="1130075" y="885393"/>
                  <a:pt x="1040665" y="887896"/>
                  <a:pt x="1139687" y="887896"/>
                </a:cubicBezTo>
                <a:lnTo>
                  <a:pt x="1232452" y="808383"/>
                </a:lnTo>
                <a:cubicBezTo>
                  <a:pt x="1342144" y="657557"/>
                  <a:pt x="1295985" y="705094"/>
                  <a:pt x="1351722" y="649357"/>
                </a:cubicBezTo>
                <a:lnTo>
                  <a:pt x="1497496" y="437322"/>
                </a:lnTo>
                <a:lnTo>
                  <a:pt x="1126435" y="901148"/>
                </a:lnTo>
                <a:lnTo>
                  <a:pt x="914400" y="1046922"/>
                </a:lnTo>
                <a:lnTo>
                  <a:pt x="556591" y="1179444"/>
                </a:lnTo>
                <a:lnTo>
                  <a:pt x="344557" y="1205948"/>
                </a:lnTo>
                <a:lnTo>
                  <a:pt x="198783" y="1205948"/>
                </a:lnTo>
                <a:lnTo>
                  <a:pt x="357809" y="1285461"/>
                </a:lnTo>
                <a:lnTo>
                  <a:pt x="516835" y="1351722"/>
                </a:lnTo>
                <a:lnTo>
                  <a:pt x="649357" y="1351722"/>
                </a:lnTo>
                <a:lnTo>
                  <a:pt x="834887" y="1325218"/>
                </a:lnTo>
                <a:lnTo>
                  <a:pt x="901148" y="1311966"/>
                </a:lnTo>
                <a:lnTo>
                  <a:pt x="901148" y="1311966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2288924" y="3683861"/>
            <a:ext cx="687655" cy="946333"/>
            <a:chOff x="2288924" y="3683861"/>
            <a:chExt cx="687655" cy="946333"/>
          </a:xfrm>
        </p:grpSpPr>
        <p:sp>
          <p:nvSpPr>
            <p:cNvPr id="22" name="任意多边形 21"/>
            <p:cNvSpPr/>
            <p:nvPr/>
          </p:nvSpPr>
          <p:spPr>
            <a:xfrm>
              <a:off x="2498023" y="3880026"/>
              <a:ext cx="116406" cy="118561"/>
            </a:xfrm>
            <a:custGeom>
              <a:avLst/>
              <a:gdLst>
                <a:gd name="connsiteX0" fmla="*/ 0 w 257175"/>
                <a:gd name="connsiteY0" fmla="*/ 261938 h 261938"/>
                <a:gd name="connsiteX1" fmla="*/ 38100 w 257175"/>
                <a:gd name="connsiteY1" fmla="*/ 114300 h 261938"/>
                <a:gd name="connsiteX2" fmla="*/ 100013 w 257175"/>
                <a:gd name="connsiteY2" fmla="*/ 33338 h 261938"/>
                <a:gd name="connsiteX3" fmla="*/ 157163 w 257175"/>
                <a:gd name="connsiteY3" fmla="*/ 9525 h 261938"/>
                <a:gd name="connsiteX4" fmla="*/ 204788 w 257175"/>
                <a:gd name="connsiteY4" fmla="*/ 0 h 261938"/>
                <a:gd name="connsiteX5" fmla="*/ 242888 w 257175"/>
                <a:gd name="connsiteY5" fmla="*/ 4763 h 261938"/>
                <a:gd name="connsiteX6" fmla="*/ 257175 w 257175"/>
                <a:gd name="connsiteY6" fmla="*/ 4763 h 261938"/>
                <a:gd name="connsiteX7" fmla="*/ 209550 w 257175"/>
                <a:gd name="connsiteY7" fmla="*/ 38100 h 261938"/>
                <a:gd name="connsiteX8" fmla="*/ 190500 w 257175"/>
                <a:gd name="connsiteY8" fmla="*/ 71438 h 261938"/>
                <a:gd name="connsiteX9" fmla="*/ 171450 w 257175"/>
                <a:gd name="connsiteY9" fmla="*/ 109538 h 261938"/>
                <a:gd name="connsiteX10" fmla="*/ 157163 w 257175"/>
                <a:gd name="connsiteY10" fmla="*/ 161925 h 261938"/>
                <a:gd name="connsiteX11" fmla="*/ 152400 w 257175"/>
                <a:gd name="connsiteY11" fmla="*/ 214313 h 261938"/>
                <a:gd name="connsiteX12" fmla="*/ 152400 w 257175"/>
                <a:gd name="connsiteY12" fmla="*/ 238125 h 261938"/>
                <a:gd name="connsiteX13" fmla="*/ 0 w 257175"/>
                <a:gd name="connsiteY13" fmla="*/ 261938 h 26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7175" h="261938">
                  <a:moveTo>
                    <a:pt x="0" y="261938"/>
                  </a:moveTo>
                  <a:lnTo>
                    <a:pt x="38100" y="114300"/>
                  </a:lnTo>
                  <a:lnTo>
                    <a:pt x="100013" y="33338"/>
                  </a:lnTo>
                  <a:lnTo>
                    <a:pt x="157163" y="9525"/>
                  </a:lnTo>
                  <a:lnTo>
                    <a:pt x="204788" y="0"/>
                  </a:lnTo>
                  <a:lnTo>
                    <a:pt x="242888" y="4763"/>
                  </a:lnTo>
                  <a:lnTo>
                    <a:pt x="257175" y="4763"/>
                  </a:lnTo>
                  <a:lnTo>
                    <a:pt x="209550" y="38100"/>
                  </a:lnTo>
                  <a:cubicBezTo>
                    <a:pt x="188517" y="64392"/>
                    <a:pt x="190500" y="51748"/>
                    <a:pt x="190500" y="71438"/>
                  </a:cubicBezTo>
                  <a:cubicBezTo>
                    <a:pt x="170662" y="106153"/>
                    <a:pt x="171450" y="91976"/>
                    <a:pt x="171450" y="109538"/>
                  </a:cubicBezTo>
                  <a:cubicBezTo>
                    <a:pt x="156707" y="158683"/>
                    <a:pt x="157163" y="140589"/>
                    <a:pt x="157163" y="161925"/>
                  </a:cubicBezTo>
                  <a:cubicBezTo>
                    <a:pt x="152049" y="207944"/>
                    <a:pt x="152400" y="190412"/>
                    <a:pt x="152400" y="214313"/>
                  </a:cubicBezTo>
                  <a:lnTo>
                    <a:pt x="152400" y="238125"/>
                  </a:lnTo>
                  <a:lnTo>
                    <a:pt x="0" y="261938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2288924" y="3686024"/>
              <a:ext cx="633763" cy="648853"/>
            </a:xfrm>
            <a:custGeom>
              <a:avLst/>
              <a:gdLst>
                <a:gd name="connsiteX0" fmla="*/ 447675 w 1400175"/>
                <a:gd name="connsiteY0" fmla="*/ 695325 h 1433512"/>
                <a:gd name="connsiteX1" fmla="*/ 0 w 1400175"/>
                <a:gd name="connsiteY1" fmla="*/ 614362 h 1433512"/>
                <a:gd name="connsiteX2" fmla="*/ 14288 w 1400175"/>
                <a:gd name="connsiteY2" fmla="*/ 476250 h 1433512"/>
                <a:gd name="connsiteX3" fmla="*/ 57150 w 1400175"/>
                <a:gd name="connsiteY3" fmla="*/ 338137 h 1433512"/>
                <a:gd name="connsiteX4" fmla="*/ 176213 w 1400175"/>
                <a:gd name="connsiteY4" fmla="*/ 166687 h 1433512"/>
                <a:gd name="connsiteX5" fmla="*/ 319088 w 1400175"/>
                <a:gd name="connsiteY5" fmla="*/ 71437 h 1433512"/>
                <a:gd name="connsiteX6" fmla="*/ 381000 w 1400175"/>
                <a:gd name="connsiteY6" fmla="*/ 42862 h 1433512"/>
                <a:gd name="connsiteX7" fmla="*/ 481013 w 1400175"/>
                <a:gd name="connsiteY7" fmla="*/ 19050 h 1433512"/>
                <a:gd name="connsiteX8" fmla="*/ 576263 w 1400175"/>
                <a:gd name="connsiteY8" fmla="*/ 9525 h 1433512"/>
                <a:gd name="connsiteX9" fmla="*/ 719138 w 1400175"/>
                <a:gd name="connsiteY9" fmla="*/ 0 h 1433512"/>
                <a:gd name="connsiteX10" fmla="*/ 804863 w 1400175"/>
                <a:gd name="connsiteY10" fmla="*/ 14287 h 1433512"/>
                <a:gd name="connsiteX11" fmla="*/ 914400 w 1400175"/>
                <a:gd name="connsiteY11" fmla="*/ 33337 h 1433512"/>
                <a:gd name="connsiteX12" fmla="*/ 962025 w 1400175"/>
                <a:gd name="connsiteY12" fmla="*/ 47625 h 1433512"/>
                <a:gd name="connsiteX13" fmla="*/ 1042988 w 1400175"/>
                <a:gd name="connsiteY13" fmla="*/ 71437 h 1433512"/>
                <a:gd name="connsiteX14" fmla="*/ 1123950 w 1400175"/>
                <a:gd name="connsiteY14" fmla="*/ 119062 h 1433512"/>
                <a:gd name="connsiteX15" fmla="*/ 1195388 w 1400175"/>
                <a:gd name="connsiteY15" fmla="*/ 180975 h 1433512"/>
                <a:gd name="connsiteX16" fmla="*/ 1281113 w 1400175"/>
                <a:gd name="connsiteY16" fmla="*/ 257175 h 1433512"/>
                <a:gd name="connsiteX17" fmla="*/ 1328738 w 1400175"/>
                <a:gd name="connsiteY17" fmla="*/ 323850 h 1433512"/>
                <a:gd name="connsiteX18" fmla="*/ 1376363 w 1400175"/>
                <a:gd name="connsiteY18" fmla="*/ 419100 h 1433512"/>
                <a:gd name="connsiteX19" fmla="*/ 1390650 w 1400175"/>
                <a:gd name="connsiteY19" fmla="*/ 500062 h 1433512"/>
                <a:gd name="connsiteX20" fmla="*/ 1400175 w 1400175"/>
                <a:gd name="connsiteY20" fmla="*/ 604837 h 1433512"/>
                <a:gd name="connsiteX21" fmla="*/ 1390650 w 1400175"/>
                <a:gd name="connsiteY21" fmla="*/ 714375 h 1433512"/>
                <a:gd name="connsiteX22" fmla="*/ 1362075 w 1400175"/>
                <a:gd name="connsiteY22" fmla="*/ 795337 h 1433512"/>
                <a:gd name="connsiteX23" fmla="*/ 1309688 w 1400175"/>
                <a:gd name="connsiteY23" fmla="*/ 866775 h 1433512"/>
                <a:gd name="connsiteX24" fmla="*/ 1257300 w 1400175"/>
                <a:gd name="connsiteY24" fmla="*/ 947737 h 1433512"/>
                <a:gd name="connsiteX25" fmla="*/ 1171575 w 1400175"/>
                <a:gd name="connsiteY25" fmla="*/ 1033462 h 1433512"/>
                <a:gd name="connsiteX26" fmla="*/ 1076325 w 1400175"/>
                <a:gd name="connsiteY26" fmla="*/ 1100137 h 1433512"/>
                <a:gd name="connsiteX27" fmla="*/ 985838 w 1400175"/>
                <a:gd name="connsiteY27" fmla="*/ 1185862 h 1433512"/>
                <a:gd name="connsiteX28" fmla="*/ 923925 w 1400175"/>
                <a:gd name="connsiteY28" fmla="*/ 1233487 h 1433512"/>
                <a:gd name="connsiteX29" fmla="*/ 885825 w 1400175"/>
                <a:gd name="connsiteY29" fmla="*/ 1338262 h 1433512"/>
                <a:gd name="connsiteX30" fmla="*/ 890588 w 1400175"/>
                <a:gd name="connsiteY30" fmla="*/ 1433512 h 1433512"/>
                <a:gd name="connsiteX31" fmla="*/ 404813 w 1400175"/>
                <a:gd name="connsiteY31" fmla="*/ 1400175 h 1433512"/>
                <a:gd name="connsiteX32" fmla="*/ 409575 w 1400175"/>
                <a:gd name="connsiteY32" fmla="*/ 1228725 h 1433512"/>
                <a:gd name="connsiteX33" fmla="*/ 428625 w 1400175"/>
                <a:gd name="connsiteY33" fmla="*/ 1128712 h 1433512"/>
                <a:gd name="connsiteX34" fmla="*/ 500063 w 1400175"/>
                <a:gd name="connsiteY34" fmla="*/ 990600 h 1433512"/>
                <a:gd name="connsiteX35" fmla="*/ 561975 w 1400175"/>
                <a:gd name="connsiteY35" fmla="*/ 909637 h 1433512"/>
                <a:gd name="connsiteX36" fmla="*/ 681038 w 1400175"/>
                <a:gd name="connsiteY36" fmla="*/ 823912 h 1433512"/>
                <a:gd name="connsiteX37" fmla="*/ 790575 w 1400175"/>
                <a:gd name="connsiteY37" fmla="*/ 728662 h 1433512"/>
                <a:gd name="connsiteX38" fmla="*/ 847725 w 1400175"/>
                <a:gd name="connsiteY38" fmla="*/ 638175 h 1433512"/>
                <a:gd name="connsiteX39" fmla="*/ 866775 w 1400175"/>
                <a:gd name="connsiteY39" fmla="*/ 557212 h 1433512"/>
                <a:gd name="connsiteX40" fmla="*/ 857250 w 1400175"/>
                <a:gd name="connsiteY40" fmla="*/ 509587 h 1433512"/>
                <a:gd name="connsiteX41" fmla="*/ 814388 w 1400175"/>
                <a:gd name="connsiteY41" fmla="*/ 457200 h 1433512"/>
                <a:gd name="connsiteX42" fmla="*/ 771525 w 1400175"/>
                <a:gd name="connsiteY42" fmla="*/ 428625 h 1433512"/>
                <a:gd name="connsiteX43" fmla="*/ 719138 w 1400175"/>
                <a:gd name="connsiteY43" fmla="*/ 414337 h 1433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400175" h="1433512">
                  <a:moveTo>
                    <a:pt x="447675" y="695325"/>
                  </a:moveTo>
                  <a:lnTo>
                    <a:pt x="0" y="614362"/>
                  </a:lnTo>
                  <a:lnTo>
                    <a:pt x="14288" y="476250"/>
                  </a:lnTo>
                  <a:lnTo>
                    <a:pt x="57150" y="338137"/>
                  </a:lnTo>
                  <a:lnTo>
                    <a:pt x="176213" y="166687"/>
                  </a:lnTo>
                  <a:lnTo>
                    <a:pt x="319088" y="71437"/>
                  </a:lnTo>
                  <a:lnTo>
                    <a:pt x="381000" y="42862"/>
                  </a:lnTo>
                  <a:lnTo>
                    <a:pt x="481013" y="19050"/>
                  </a:lnTo>
                  <a:lnTo>
                    <a:pt x="576263" y="9525"/>
                  </a:lnTo>
                  <a:lnTo>
                    <a:pt x="719138" y="0"/>
                  </a:lnTo>
                  <a:lnTo>
                    <a:pt x="804863" y="14287"/>
                  </a:lnTo>
                  <a:lnTo>
                    <a:pt x="914400" y="33337"/>
                  </a:lnTo>
                  <a:lnTo>
                    <a:pt x="962025" y="47625"/>
                  </a:lnTo>
                  <a:lnTo>
                    <a:pt x="1042988" y="71437"/>
                  </a:lnTo>
                  <a:lnTo>
                    <a:pt x="1123950" y="119062"/>
                  </a:lnTo>
                  <a:lnTo>
                    <a:pt x="1195388" y="180975"/>
                  </a:lnTo>
                  <a:lnTo>
                    <a:pt x="1281113" y="257175"/>
                  </a:lnTo>
                  <a:lnTo>
                    <a:pt x="1328738" y="323850"/>
                  </a:lnTo>
                  <a:lnTo>
                    <a:pt x="1376363" y="419100"/>
                  </a:lnTo>
                  <a:lnTo>
                    <a:pt x="1390650" y="500062"/>
                  </a:lnTo>
                  <a:lnTo>
                    <a:pt x="1400175" y="604837"/>
                  </a:lnTo>
                  <a:lnTo>
                    <a:pt x="1390650" y="714375"/>
                  </a:lnTo>
                  <a:lnTo>
                    <a:pt x="1362075" y="795337"/>
                  </a:lnTo>
                  <a:lnTo>
                    <a:pt x="1309688" y="866775"/>
                  </a:lnTo>
                  <a:lnTo>
                    <a:pt x="1257300" y="947737"/>
                  </a:lnTo>
                  <a:lnTo>
                    <a:pt x="1171575" y="1033462"/>
                  </a:lnTo>
                  <a:lnTo>
                    <a:pt x="1076325" y="1100137"/>
                  </a:lnTo>
                  <a:lnTo>
                    <a:pt x="985838" y="1185862"/>
                  </a:lnTo>
                  <a:lnTo>
                    <a:pt x="923925" y="1233487"/>
                  </a:lnTo>
                  <a:cubicBezTo>
                    <a:pt x="885260" y="1334983"/>
                    <a:pt x="885825" y="1297825"/>
                    <a:pt x="885825" y="1338262"/>
                  </a:cubicBezTo>
                  <a:lnTo>
                    <a:pt x="890588" y="1433512"/>
                  </a:lnTo>
                  <a:lnTo>
                    <a:pt x="404813" y="1400175"/>
                  </a:lnTo>
                  <a:lnTo>
                    <a:pt x="409575" y="1228725"/>
                  </a:lnTo>
                  <a:lnTo>
                    <a:pt x="428625" y="1128712"/>
                  </a:lnTo>
                  <a:lnTo>
                    <a:pt x="500063" y="990600"/>
                  </a:lnTo>
                  <a:lnTo>
                    <a:pt x="561975" y="909637"/>
                  </a:lnTo>
                  <a:lnTo>
                    <a:pt x="681038" y="823912"/>
                  </a:lnTo>
                  <a:lnTo>
                    <a:pt x="790575" y="728662"/>
                  </a:lnTo>
                  <a:lnTo>
                    <a:pt x="847725" y="638175"/>
                  </a:lnTo>
                  <a:lnTo>
                    <a:pt x="866775" y="557212"/>
                  </a:lnTo>
                  <a:lnTo>
                    <a:pt x="857250" y="509587"/>
                  </a:lnTo>
                  <a:cubicBezTo>
                    <a:pt x="816792" y="464072"/>
                    <a:pt x="827698" y="483823"/>
                    <a:pt x="814388" y="457200"/>
                  </a:cubicBezTo>
                  <a:cubicBezTo>
                    <a:pt x="778162" y="431324"/>
                    <a:pt x="793265" y="439494"/>
                    <a:pt x="771525" y="428625"/>
                  </a:cubicBezTo>
                  <a:lnTo>
                    <a:pt x="719138" y="414337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623051" y="3683861"/>
              <a:ext cx="353528" cy="648853"/>
            </a:xfrm>
            <a:custGeom>
              <a:avLst/>
              <a:gdLst>
                <a:gd name="connsiteX0" fmla="*/ 157163 w 781050"/>
                <a:gd name="connsiteY0" fmla="*/ 1433512 h 1433512"/>
                <a:gd name="connsiteX1" fmla="*/ 295275 w 781050"/>
                <a:gd name="connsiteY1" fmla="*/ 1376362 h 1433512"/>
                <a:gd name="connsiteX2" fmla="*/ 285750 w 781050"/>
                <a:gd name="connsiteY2" fmla="*/ 1319212 h 1433512"/>
                <a:gd name="connsiteX3" fmla="*/ 290513 w 781050"/>
                <a:gd name="connsiteY3" fmla="*/ 1276350 h 1433512"/>
                <a:gd name="connsiteX4" fmla="*/ 309563 w 781050"/>
                <a:gd name="connsiteY4" fmla="*/ 1204912 h 1433512"/>
                <a:gd name="connsiteX5" fmla="*/ 338138 w 781050"/>
                <a:gd name="connsiteY5" fmla="*/ 1166812 h 1433512"/>
                <a:gd name="connsiteX6" fmla="*/ 400050 w 781050"/>
                <a:gd name="connsiteY6" fmla="*/ 1104900 h 1433512"/>
                <a:gd name="connsiteX7" fmla="*/ 428625 w 781050"/>
                <a:gd name="connsiteY7" fmla="*/ 1090612 h 1433512"/>
                <a:gd name="connsiteX8" fmla="*/ 490538 w 781050"/>
                <a:gd name="connsiteY8" fmla="*/ 1028700 h 1433512"/>
                <a:gd name="connsiteX9" fmla="*/ 552450 w 781050"/>
                <a:gd name="connsiteY9" fmla="*/ 981075 h 1433512"/>
                <a:gd name="connsiteX10" fmla="*/ 619125 w 781050"/>
                <a:gd name="connsiteY10" fmla="*/ 928687 h 1433512"/>
                <a:gd name="connsiteX11" fmla="*/ 642938 w 781050"/>
                <a:gd name="connsiteY11" fmla="*/ 895350 h 1433512"/>
                <a:gd name="connsiteX12" fmla="*/ 695325 w 781050"/>
                <a:gd name="connsiteY12" fmla="*/ 842962 h 1433512"/>
                <a:gd name="connsiteX13" fmla="*/ 728663 w 781050"/>
                <a:gd name="connsiteY13" fmla="*/ 800100 h 1433512"/>
                <a:gd name="connsiteX14" fmla="*/ 762000 w 781050"/>
                <a:gd name="connsiteY14" fmla="*/ 700087 h 1433512"/>
                <a:gd name="connsiteX15" fmla="*/ 781050 w 781050"/>
                <a:gd name="connsiteY15" fmla="*/ 614362 h 1433512"/>
                <a:gd name="connsiteX16" fmla="*/ 776288 w 781050"/>
                <a:gd name="connsiteY16" fmla="*/ 490537 h 1433512"/>
                <a:gd name="connsiteX17" fmla="*/ 742950 w 781050"/>
                <a:gd name="connsiteY17" fmla="*/ 371475 h 1433512"/>
                <a:gd name="connsiteX18" fmla="*/ 657225 w 781050"/>
                <a:gd name="connsiteY18" fmla="*/ 242887 h 1433512"/>
                <a:gd name="connsiteX19" fmla="*/ 600075 w 781050"/>
                <a:gd name="connsiteY19" fmla="*/ 180975 h 1433512"/>
                <a:gd name="connsiteX20" fmla="*/ 528638 w 781050"/>
                <a:gd name="connsiteY20" fmla="*/ 123825 h 1433512"/>
                <a:gd name="connsiteX21" fmla="*/ 461963 w 781050"/>
                <a:gd name="connsiteY21" fmla="*/ 90487 h 1433512"/>
                <a:gd name="connsiteX22" fmla="*/ 371475 w 781050"/>
                <a:gd name="connsiteY22" fmla="*/ 57150 h 1433512"/>
                <a:gd name="connsiteX23" fmla="*/ 252413 w 781050"/>
                <a:gd name="connsiteY23" fmla="*/ 33337 h 1433512"/>
                <a:gd name="connsiteX24" fmla="*/ 114300 w 781050"/>
                <a:gd name="connsiteY24" fmla="*/ 9525 h 1433512"/>
                <a:gd name="connsiteX25" fmla="*/ 61913 w 781050"/>
                <a:gd name="connsiteY25" fmla="*/ 9525 h 1433512"/>
                <a:gd name="connsiteX26" fmla="*/ 0 w 781050"/>
                <a:gd name="connsiteY26" fmla="*/ 0 h 1433512"/>
                <a:gd name="connsiteX27" fmla="*/ 119063 w 781050"/>
                <a:gd name="connsiteY27" fmla="*/ 33337 h 1433512"/>
                <a:gd name="connsiteX28" fmla="*/ 233363 w 781050"/>
                <a:gd name="connsiteY28" fmla="*/ 57150 h 1433512"/>
                <a:gd name="connsiteX29" fmla="*/ 323850 w 781050"/>
                <a:gd name="connsiteY29" fmla="*/ 80962 h 1433512"/>
                <a:gd name="connsiteX30" fmla="*/ 371475 w 781050"/>
                <a:gd name="connsiteY30" fmla="*/ 119062 h 1433512"/>
                <a:gd name="connsiteX31" fmla="*/ 452438 w 781050"/>
                <a:gd name="connsiteY31" fmla="*/ 185737 h 1433512"/>
                <a:gd name="connsiteX32" fmla="*/ 547688 w 781050"/>
                <a:gd name="connsiteY32" fmla="*/ 266700 h 1433512"/>
                <a:gd name="connsiteX33" fmla="*/ 604838 w 781050"/>
                <a:gd name="connsiteY33" fmla="*/ 347662 h 1433512"/>
                <a:gd name="connsiteX34" fmla="*/ 652463 w 781050"/>
                <a:gd name="connsiteY34" fmla="*/ 457200 h 1433512"/>
                <a:gd name="connsiteX35" fmla="*/ 657225 w 781050"/>
                <a:gd name="connsiteY35" fmla="*/ 619125 h 1433512"/>
                <a:gd name="connsiteX36" fmla="*/ 642938 w 781050"/>
                <a:gd name="connsiteY36" fmla="*/ 752475 h 1433512"/>
                <a:gd name="connsiteX37" fmla="*/ 604838 w 781050"/>
                <a:gd name="connsiteY37" fmla="*/ 838200 h 1433512"/>
                <a:gd name="connsiteX38" fmla="*/ 528638 w 781050"/>
                <a:gd name="connsiteY38" fmla="*/ 942975 h 1433512"/>
                <a:gd name="connsiteX39" fmla="*/ 466725 w 781050"/>
                <a:gd name="connsiteY39" fmla="*/ 1000125 h 1433512"/>
                <a:gd name="connsiteX40" fmla="*/ 328613 w 781050"/>
                <a:gd name="connsiteY40" fmla="*/ 1114425 h 1433512"/>
                <a:gd name="connsiteX41" fmla="*/ 271463 w 781050"/>
                <a:gd name="connsiteY41" fmla="*/ 1166812 h 1433512"/>
                <a:gd name="connsiteX42" fmla="*/ 219075 w 781050"/>
                <a:gd name="connsiteY42" fmla="*/ 1214437 h 1433512"/>
                <a:gd name="connsiteX43" fmla="*/ 161925 w 781050"/>
                <a:gd name="connsiteY43" fmla="*/ 1290637 h 1433512"/>
                <a:gd name="connsiteX44" fmla="*/ 161925 w 781050"/>
                <a:gd name="connsiteY44" fmla="*/ 1333500 h 1433512"/>
                <a:gd name="connsiteX45" fmla="*/ 157163 w 781050"/>
                <a:gd name="connsiteY45" fmla="*/ 1433512 h 1433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81050" h="1433512">
                  <a:moveTo>
                    <a:pt x="157163" y="1433512"/>
                  </a:moveTo>
                  <a:lnTo>
                    <a:pt x="295275" y="1376362"/>
                  </a:lnTo>
                  <a:lnTo>
                    <a:pt x="285750" y="1319212"/>
                  </a:lnTo>
                  <a:lnTo>
                    <a:pt x="290513" y="1276350"/>
                  </a:lnTo>
                  <a:lnTo>
                    <a:pt x="309563" y="1204912"/>
                  </a:lnTo>
                  <a:lnTo>
                    <a:pt x="338138" y="1166812"/>
                  </a:lnTo>
                  <a:lnTo>
                    <a:pt x="400050" y="1104900"/>
                  </a:lnTo>
                  <a:lnTo>
                    <a:pt x="428625" y="1090612"/>
                  </a:lnTo>
                  <a:lnTo>
                    <a:pt x="490538" y="1028700"/>
                  </a:lnTo>
                  <a:lnTo>
                    <a:pt x="552450" y="981075"/>
                  </a:lnTo>
                  <a:lnTo>
                    <a:pt x="619125" y="928687"/>
                  </a:lnTo>
                  <a:lnTo>
                    <a:pt x="642938" y="895350"/>
                  </a:lnTo>
                  <a:lnTo>
                    <a:pt x="695325" y="842962"/>
                  </a:lnTo>
                  <a:lnTo>
                    <a:pt x="728663" y="800100"/>
                  </a:lnTo>
                  <a:lnTo>
                    <a:pt x="762000" y="700087"/>
                  </a:lnTo>
                  <a:lnTo>
                    <a:pt x="781050" y="614362"/>
                  </a:lnTo>
                  <a:lnTo>
                    <a:pt x="776288" y="490537"/>
                  </a:lnTo>
                  <a:lnTo>
                    <a:pt x="742950" y="371475"/>
                  </a:lnTo>
                  <a:lnTo>
                    <a:pt x="657225" y="242887"/>
                  </a:lnTo>
                  <a:lnTo>
                    <a:pt x="600075" y="180975"/>
                  </a:lnTo>
                  <a:lnTo>
                    <a:pt x="528638" y="123825"/>
                  </a:lnTo>
                  <a:lnTo>
                    <a:pt x="461963" y="90487"/>
                  </a:lnTo>
                  <a:lnTo>
                    <a:pt x="371475" y="57150"/>
                  </a:lnTo>
                  <a:lnTo>
                    <a:pt x="252413" y="33337"/>
                  </a:lnTo>
                  <a:lnTo>
                    <a:pt x="114300" y="9525"/>
                  </a:lnTo>
                  <a:lnTo>
                    <a:pt x="61913" y="9525"/>
                  </a:lnTo>
                  <a:lnTo>
                    <a:pt x="0" y="0"/>
                  </a:lnTo>
                  <a:lnTo>
                    <a:pt x="119063" y="33337"/>
                  </a:lnTo>
                  <a:lnTo>
                    <a:pt x="233363" y="57150"/>
                  </a:lnTo>
                  <a:lnTo>
                    <a:pt x="323850" y="80962"/>
                  </a:lnTo>
                  <a:lnTo>
                    <a:pt x="371475" y="119062"/>
                  </a:lnTo>
                  <a:lnTo>
                    <a:pt x="452438" y="185737"/>
                  </a:lnTo>
                  <a:lnTo>
                    <a:pt x="547688" y="266700"/>
                  </a:lnTo>
                  <a:lnTo>
                    <a:pt x="604838" y="347662"/>
                  </a:lnTo>
                  <a:lnTo>
                    <a:pt x="652463" y="457200"/>
                  </a:lnTo>
                  <a:lnTo>
                    <a:pt x="657225" y="619125"/>
                  </a:lnTo>
                  <a:lnTo>
                    <a:pt x="642938" y="752475"/>
                  </a:lnTo>
                  <a:lnTo>
                    <a:pt x="604838" y="838200"/>
                  </a:lnTo>
                  <a:lnTo>
                    <a:pt x="528638" y="942975"/>
                  </a:lnTo>
                  <a:lnTo>
                    <a:pt x="466725" y="1000125"/>
                  </a:lnTo>
                  <a:lnTo>
                    <a:pt x="328613" y="1114425"/>
                  </a:lnTo>
                  <a:lnTo>
                    <a:pt x="271463" y="1166812"/>
                  </a:lnTo>
                  <a:lnTo>
                    <a:pt x="219075" y="1214437"/>
                  </a:lnTo>
                  <a:lnTo>
                    <a:pt x="161925" y="1290637"/>
                  </a:lnTo>
                  <a:lnTo>
                    <a:pt x="161925" y="1333500"/>
                  </a:lnTo>
                  <a:lnTo>
                    <a:pt x="157163" y="1433512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469999" y="4354270"/>
              <a:ext cx="307540" cy="273769"/>
            </a:xfrm>
            <a:custGeom>
              <a:avLst/>
              <a:gdLst>
                <a:gd name="connsiteX0" fmla="*/ 142875 w 679450"/>
                <a:gd name="connsiteY0" fmla="*/ 0 h 604838"/>
                <a:gd name="connsiteX1" fmla="*/ 647700 w 679450"/>
                <a:gd name="connsiteY1" fmla="*/ 38100 h 604838"/>
                <a:gd name="connsiteX2" fmla="*/ 652462 w 679450"/>
                <a:gd name="connsiteY2" fmla="*/ 538163 h 604838"/>
                <a:gd name="connsiteX3" fmla="*/ 519112 w 679450"/>
                <a:gd name="connsiteY3" fmla="*/ 604838 h 604838"/>
                <a:gd name="connsiteX4" fmla="*/ 4762 w 679450"/>
                <a:gd name="connsiteY4" fmla="*/ 538163 h 604838"/>
                <a:gd name="connsiteX5" fmla="*/ 0 w 679450"/>
                <a:gd name="connsiteY5" fmla="*/ 52388 h 604838"/>
                <a:gd name="connsiteX6" fmla="*/ 142875 w 679450"/>
                <a:gd name="connsiteY6" fmla="*/ 0 h 60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9450" h="604838">
                  <a:moveTo>
                    <a:pt x="142875" y="0"/>
                  </a:moveTo>
                  <a:lnTo>
                    <a:pt x="647700" y="38100"/>
                  </a:lnTo>
                  <a:cubicBezTo>
                    <a:pt x="649287" y="204788"/>
                    <a:pt x="679450" y="431801"/>
                    <a:pt x="652462" y="538163"/>
                  </a:cubicBezTo>
                  <a:lnTo>
                    <a:pt x="519112" y="604838"/>
                  </a:lnTo>
                  <a:lnTo>
                    <a:pt x="4762" y="538163"/>
                  </a:lnTo>
                  <a:cubicBezTo>
                    <a:pt x="3175" y="376238"/>
                    <a:pt x="1587" y="214313"/>
                    <a:pt x="0" y="52388"/>
                  </a:cubicBezTo>
                  <a:lnTo>
                    <a:pt x="142875" y="0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476466" y="4380138"/>
              <a:ext cx="280235" cy="250056"/>
            </a:xfrm>
            <a:custGeom>
              <a:avLst/>
              <a:gdLst>
                <a:gd name="connsiteX0" fmla="*/ 0 w 619125"/>
                <a:gd name="connsiteY0" fmla="*/ 4763 h 552450"/>
                <a:gd name="connsiteX1" fmla="*/ 495300 w 619125"/>
                <a:gd name="connsiteY1" fmla="*/ 38100 h 552450"/>
                <a:gd name="connsiteX2" fmla="*/ 619125 w 619125"/>
                <a:gd name="connsiteY2" fmla="*/ 0 h 552450"/>
                <a:gd name="connsiteX3" fmla="*/ 490538 w 619125"/>
                <a:gd name="connsiteY3" fmla="*/ 33338 h 552450"/>
                <a:gd name="connsiteX4" fmla="*/ 504825 w 619125"/>
                <a:gd name="connsiteY4" fmla="*/ 552450 h 552450"/>
                <a:gd name="connsiteX5" fmla="*/ 504825 w 619125"/>
                <a:gd name="connsiteY5" fmla="*/ 5429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5" h="552450">
                  <a:moveTo>
                    <a:pt x="0" y="4763"/>
                  </a:moveTo>
                  <a:lnTo>
                    <a:pt x="495300" y="38100"/>
                  </a:lnTo>
                  <a:lnTo>
                    <a:pt x="619125" y="0"/>
                  </a:lnTo>
                  <a:lnTo>
                    <a:pt x="490538" y="33338"/>
                  </a:lnTo>
                  <a:lnTo>
                    <a:pt x="504825" y="552450"/>
                  </a:lnTo>
                  <a:lnTo>
                    <a:pt x="504825" y="542925"/>
                  </a:ln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-96284" y="153088"/>
            <a:ext cx="7311490" cy="584775"/>
            <a:chOff x="-96284" y="153088"/>
            <a:chExt cx="6357982" cy="584775"/>
          </a:xfrm>
        </p:grpSpPr>
        <p:sp>
          <p:nvSpPr>
            <p:cNvPr id="27" name="矩形 26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384550" cy="1851025"/>
            <a:chOff x="1173558" y="642918"/>
            <a:chExt cx="338455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19730" y="849288"/>
              <a:ext cx="265329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384550" cy="1851025"/>
            <a:chOff x="3143240" y="2696169"/>
            <a:chExt cx="338455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571868" y="2881636"/>
              <a:ext cx="265329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07614"/>
            <a:ext cx="3384550" cy="1851025"/>
            <a:chOff x="5159546" y="4707614"/>
            <a:chExt cx="3384550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70700" y="4906040"/>
              <a:ext cx="242887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6552000" y="3714752"/>
            <a:ext cx="2592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ine 1006"/>
          <p:cNvSpPr>
            <a:spLocks noChangeShapeType="1"/>
          </p:cNvSpPr>
          <p:nvPr/>
        </p:nvSpPr>
        <p:spPr bwMode="auto">
          <a:xfrm>
            <a:off x="-32" y="3714752"/>
            <a:ext cx="1440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000098" y="1928802"/>
            <a:ext cx="1820764" cy="2944968"/>
          </a:xfrm>
          <a:custGeom>
            <a:avLst/>
            <a:gdLst>
              <a:gd name="connsiteX0" fmla="*/ 1252241 w 2856452"/>
              <a:gd name="connsiteY0" fmla="*/ 1155031 h 4620126"/>
              <a:gd name="connsiteX1" fmla="*/ 1252241 w 2856452"/>
              <a:gd name="connsiteY1" fmla="*/ 1556084 h 4620126"/>
              <a:gd name="connsiteX2" fmla="*/ 1155989 w 2856452"/>
              <a:gd name="connsiteY2" fmla="*/ 1588168 h 4620126"/>
              <a:gd name="connsiteX3" fmla="*/ 1172031 w 2856452"/>
              <a:gd name="connsiteY3" fmla="*/ 1700463 h 4620126"/>
              <a:gd name="connsiteX4" fmla="*/ 1123904 w 2856452"/>
              <a:gd name="connsiteY4" fmla="*/ 1700463 h 4620126"/>
              <a:gd name="connsiteX5" fmla="*/ 1059736 w 2856452"/>
              <a:gd name="connsiteY5" fmla="*/ 1780673 h 4620126"/>
              <a:gd name="connsiteX6" fmla="*/ 1059736 w 2856452"/>
              <a:gd name="connsiteY6" fmla="*/ 2181726 h 4620126"/>
              <a:gd name="connsiteX7" fmla="*/ 995568 w 2856452"/>
              <a:gd name="connsiteY7" fmla="*/ 2181726 h 4620126"/>
              <a:gd name="connsiteX8" fmla="*/ 963483 w 2856452"/>
              <a:gd name="connsiteY8" fmla="*/ 2245894 h 4620126"/>
              <a:gd name="connsiteX9" fmla="*/ 915357 w 2856452"/>
              <a:gd name="connsiteY9" fmla="*/ 2326105 h 4620126"/>
              <a:gd name="connsiteX10" fmla="*/ 899315 w 2856452"/>
              <a:gd name="connsiteY10" fmla="*/ 2422357 h 4620126"/>
              <a:gd name="connsiteX11" fmla="*/ 706810 w 2856452"/>
              <a:gd name="connsiteY11" fmla="*/ 2582778 h 4620126"/>
              <a:gd name="connsiteX12" fmla="*/ 706810 w 2856452"/>
              <a:gd name="connsiteY12" fmla="*/ 2630905 h 4620126"/>
              <a:gd name="connsiteX13" fmla="*/ 690768 w 2856452"/>
              <a:gd name="connsiteY13" fmla="*/ 2791326 h 4620126"/>
              <a:gd name="connsiteX14" fmla="*/ 754936 w 2856452"/>
              <a:gd name="connsiteY14" fmla="*/ 2839452 h 4620126"/>
              <a:gd name="connsiteX15" fmla="*/ 787020 w 2856452"/>
              <a:gd name="connsiteY15" fmla="*/ 2919663 h 4620126"/>
              <a:gd name="connsiteX16" fmla="*/ 770978 w 2856452"/>
              <a:gd name="connsiteY16" fmla="*/ 3015915 h 4620126"/>
              <a:gd name="connsiteX17" fmla="*/ 642641 w 2856452"/>
              <a:gd name="connsiteY17" fmla="*/ 3015915 h 4620126"/>
              <a:gd name="connsiteX18" fmla="*/ 578473 w 2856452"/>
              <a:gd name="connsiteY18" fmla="*/ 3031957 h 4620126"/>
              <a:gd name="connsiteX19" fmla="*/ 450136 w 2856452"/>
              <a:gd name="connsiteY19" fmla="*/ 3080084 h 4620126"/>
              <a:gd name="connsiteX20" fmla="*/ 337841 w 2856452"/>
              <a:gd name="connsiteY20" fmla="*/ 3112168 h 4620126"/>
              <a:gd name="connsiteX21" fmla="*/ 81168 w 2856452"/>
              <a:gd name="connsiteY21" fmla="*/ 3240505 h 4620126"/>
              <a:gd name="connsiteX22" fmla="*/ 33041 w 2856452"/>
              <a:gd name="connsiteY22" fmla="*/ 3400926 h 4620126"/>
              <a:gd name="connsiteX23" fmla="*/ 957 w 2856452"/>
              <a:gd name="connsiteY23" fmla="*/ 3593431 h 4620126"/>
              <a:gd name="connsiteX24" fmla="*/ 16999 w 2856452"/>
              <a:gd name="connsiteY24" fmla="*/ 3801978 h 4620126"/>
              <a:gd name="connsiteX25" fmla="*/ 49083 w 2856452"/>
              <a:gd name="connsiteY25" fmla="*/ 3898231 h 4620126"/>
              <a:gd name="connsiteX26" fmla="*/ 81168 w 2856452"/>
              <a:gd name="connsiteY26" fmla="*/ 3994484 h 4620126"/>
              <a:gd name="connsiteX27" fmla="*/ 113252 w 2856452"/>
              <a:gd name="connsiteY27" fmla="*/ 4138863 h 4620126"/>
              <a:gd name="connsiteX28" fmla="*/ 161378 w 2856452"/>
              <a:gd name="connsiteY28" fmla="*/ 4267200 h 4620126"/>
              <a:gd name="connsiteX29" fmla="*/ 209504 w 2856452"/>
              <a:gd name="connsiteY29" fmla="*/ 4379494 h 4620126"/>
              <a:gd name="connsiteX30" fmla="*/ 289715 w 2856452"/>
              <a:gd name="connsiteY30" fmla="*/ 4459705 h 4620126"/>
              <a:gd name="connsiteX31" fmla="*/ 337841 w 2856452"/>
              <a:gd name="connsiteY31" fmla="*/ 4572000 h 4620126"/>
              <a:gd name="connsiteX32" fmla="*/ 369926 w 2856452"/>
              <a:gd name="connsiteY32" fmla="*/ 4620126 h 4620126"/>
              <a:gd name="connsiteX33" fmla="*/ 738894 w 2856452"/>
              <a:gd name="connsiteY33" fmla="*/ 4604084 h 4620126"/>
              <a:gd name="connsiteX34" fmla="*/ 1123904 w 2856452"/>
              <a:gd name="connsiteY34" fmla="*/ 4427621 h 4620126"/>
              <a:gd name="connsiteX35" fmla="*/ 1139947 w 2856452"/>
              <a:gd name="connsiteY35" fmla="*/ 4379494 h 4620126"/>
              <a:gd name="connsiteX36" fmla="*/ 2006220 w 2856452"/>
              <a:gd name="connsiteY36" fmla="*/ 4170947 h 4620126"/>
              <a:gd name="connsiteX37" fmla="*/ 2086431 w 2856452"/>
              <a:gd name="connsiteY37" fmla="*/ 4235115 h 4620126"/>
              <a:gd name="connsiteX38" fmla="*/ 2327062 w 2856452"/>
              <a:gd name="connsiteY38" fmla="*/ 4186989 h 4620126"/>
              <a:gd name="connsiteX39" fmla="*/ 2519568 w 2856452"/>
              <a:gd name="connsiteY39" fmla="*/ 4106778 h 4620126"/>
              <a:gd name="connsiteX40" fmla="*/ 2631862 w 2856452"/>
              <a:gd name="connsiteY40" fmla="*/ 4058652 h 4620126"/>
              <a:gd name="connsiteX41" fmla="*/ 2744157 w 2856452"/>
              <a:gd name="connsiteY41" fmla="*/ 3994484 h 4620126"/>
              <a:gd name="connsiteX42" fmla="*/ 2808326 w 2856452"/>
              <a:gd name="connsiteY42" fmla="*/ 3962400 h 4620126"/>
              <a:gd name="connsiteX43" fmla="*/ 2824368 w 2856452"/>
              <a:gd name="connsiteY43" fmla="*/ 3304673 h 4620126"/>
              <a:gd name="connsiteX44" fmla="*/ 2760199 w 2856452"/>
              <a:gd name="connsiteY44" fmla="*/ 3192378 h 4620126"/>
              <a:gd name="connsiteX45" fmla="*/ 2696031 w 2856452"/>
              <a:gd name="connsiteY45" fmla="*/ 3015915 h 4620126"/>
              <a:gd name="connsiteX46" fmla="*/ 2663947 w 2856452"/>
              <a:gd name="connsiteY46" fmla="*/ 2967789 h 4620126"/>
              <a:gd name="connsiteX47" fmla="*/ 2567694 w 2856452"/>
              <a:gd name="connsiteY47" fmla="*/ 2823410 h 4620126"/>
              <a:gd name="connsiteX48" fmla="*/ 2407273 w 2856452"/>
              <a:gd name="connsiteY48" fmla="*/ 2630905 h 4620126"/>
              <a:gd name="connsiteX49" fmla="*/ 2134557 w 2856452"/>
              <a:gd name="connsiteY49" fmla="*/ 2695073 h 4620126"/>
              <a:gd name="connsiteX50" fmla="*/ 2102473 w 2856452"/>
              <a:gd name="connsiteY50" fmla="*/ 2582778 h 4620126"/>
              <a:gd name="connsiteX51" fmla="*/ 2070389 w 2856452"/>
              <a:gd name="connsiteY51" fmla="*/ 2486526 h 4620126"/>
              <a:gd name="connsiteX52" fmla="*/ 2070389 w 2856452"/>
              <a:gd name="connsiteY52" fmla="*/ 2486526 h 4620126"/>
              <a:gd name="connsiteX53" fmla="*/ 1926010 w 2856452"/>
              <a:gd name="connsiteY53" fmla="*/ 2406315 h 4620126"/>
              <a:gd name="connsiteX54" fmla="*/ 1877883 w 2856452"/>
              <a:gd name="connsiteY54" fmla="*/ 2390273 h 4620126"/>
              <a:gd name="connsiteX55" fmla="*/ 1893926 w 2856452"/>
              <a:gd name="connsiteY55" fmla="*/ 2165684 h 4620126"/>
              <a:gd name="connsiteX56" fmla="*/ 1797673 w 2856452"/>
              <a:gd name="connsiteY56" fmla="*/ 2101515 h 4620126"/>
              <a:gd name="connsiteX57" fmla="*/ 1781631 w 2856452"/>
              <a:gd name="connsiteY57" fmla="*/ 1716505 h 4620126"/>
              <a:gd name="connsiteX58" fmla="*/ 1701420 w 2856452"/>
              <a:gd name="connsiteY58" fmla="*/ 1700463 h 4620126"/>
              <a:gd name="connsiteX59" fmla="*/ 1685378 w 2856452"/>
              <a:gd name="connsiteY59" fmla="*/ 1588168 h 4620126"/>
              <a:gd name="connsiteX60" fmla="*/ 1589126 w 2856452"/>
              <a:gd name="connsiteY60" fmla="*/ 1491915 h 4620126"/>
              <a:gd name="connsiteX61" fmla="*/ 1589126 w 2856452"/>
              <a:gd name="connsiteY61" fmla="*/ 1155031 h 4620126"/>
              <a:gd name="connsiteX62" fmla="*/ 1669336 w 2856452"/>
              <a:gd name="connsiteY62" fmla="*/ 1106905 h 4620126"/>
              <a:gd name="connsiteX63" fmla="*/ 1829757 w 2856452"/>
              <a:gd name="connsiteY63" fmla="*/ 1058778 h 4620126"/>
              <a:gd name="connsiteX64" fmla="*/ 2038304 w 2856452"/>
              <a:gd name="connsiteY64" fmla="*/ 1074821 h 4620126"/>
              <a:gd name="connsiteX65" fmla="*/ 2214768 w 2856452"/>
              <a:gd name="connsiteY65" fmla="*/ 1058778 h 4620126"/>
              <a:gd name="connsiteX66" fmla="*/ 2439357 w 2856452"/>
              <a:gd name="connsiteY66" fmla="*/ 1042736 h 4620126"/>
              <a:gd name="connsiteX67" fmla="*/ 2551652 w 2856452"/>
              <a:gd name="connsiteY67" fmla="*/ 946484 h 4620126"/>
              <a:gd name="connsiteX68" fmla="*/ 2567694 w 2856452"/>
              <a:gd name="connsiteY68" fmla="*/ 850231 h 4620126"/>
              <a:gd name="connsiteX69" fmla="*/ 2631862 w 2856452"/>
              <a:gd name="connsiteY69" fmla="*/ 818147 h 4620126"/>
              <a:gd name="connsiteX70" fmla="*/ 2760199 w 2856452"/>
              <a:gd name="connsiteY70" fmla="*/ 802105 h 4620126"/>
              <a:gd name="connsiteX71" fmla="*/ 2840410 w 2856452"/>
              <a:gd name="connsiteY71" fmla="*/ 737936 h 4620126"/>
              <a:gd name="connsiteX72" fmla="*/ 2856452 w 2856452"/>
              <a:gd name="connsiteY72" fmla="*/ 673768 h 4620126"/>
              <a:gd name="connsiteX73" fmla="*/ 2824368 w 2856452"/>
              <a:gd name="connsiteY73" fmla="*/ 497305 h 4620126"/>
              <a:gd name="connsiteX74" fmla="*/ 2760199 w 2856452"/>
              <a:gd name="connsiteY74" fmla="*/ 320842 h 4620126"/>
              <a:gd name="connsiteX75" fmla="*/ 2679989 w 2856452"/>
              <a:gd name="connsiteY75" fmla="*/ 224589 h 4620126"/>
              <a:gd name="connsiteX76" fmla="*/ 2599778 w 2856452"/>
              <a:gd name="connsiteY76" fmla="*/ 192505 h 4620126"/>
              <a:gd name="connsiteX77" fmla="*/ 2455399 w 2856452"/>
              <a:gd name="connsiteY77" fmla="*/ 192505 h 4620126"/>
              <a:gd name="connsiteX78" fmla="*/ 2311020 w 2856452"/>
              <a:gd name="connsiteY78" fmla="*/ 192505 h 4620126"/>
              <a:gd name="connsiteX79" fmla="*/ 2311020 w 2856452"/>
              <a:gd name="connsiteY79" fmla="*/ 80210 h 4620126"/>
              <a:gd name="connsiteX80" fmla="*/ 2198726 w 2856452"/>
              <a:gd name="connsiteY80" fmla="*/ 16042 h 4620126"/>
              <a:gd name="connsiteX81" fmla="*/ 2118515 w 2856452"/>
              <a:gd name="connsiteY81" fmla="*/ 16042 h 4620126"/>
              <a:gd name="connsiteX82" fmla="*/ 1990178 w 2856452"/>
              <a:gd name="connsiteY82" fmla="*/ 32084 h 4620126"/>
              <a:gd name="connsiteX83" fmla="*/ 1942052 w 2856452"/>
              <a:gd name="connsiteY83" fmla="*/ 96252 h 4620126"/>
              <a:gd name="connsiteX84" fmla="*/ 1573083 w 2856452"/>
              <a:gd name="connsiteY84" fmla="*/ 96252 h 4620126"/>
              <a:gd name="connsiteX85" fmla="*/ 1476831 w 2856452"/>
              <a:gd name="connsiteY85" fmla="*/ 0 h 4620126"/>
              <a:gd name="connsiteX86" fmla="*/ 1396620 w 2856452"/>
              <a:gd name="connsiteY86" fmla="*/ 0 h 4620126"/>
              <a:gd name="connsiteX87" fmla="*/ 1364536 w 2856452"/>
              <a:gd name="connsiteY87" fmla="*/ 48126 h 4620126"/>
              <a:gd name="connsiteX88" fmla="*/ 1284326 w 2856452"/>
              <a:gd name="connsiteY88" fmla="*/ 96252 h 4620126"/>
              <a:gd name="connsiteX89" fmla="*/ 867231 w 2856452"/>
              <a:gd name="connsiteY89" fmla="*/ 128336 h 4620126"/>
              <a:gd name="connsiteX90" fmla="*/ 803062 w 2856452"/>
              <a:gd name="connsiteY90" fmla="*/ 48126 h 4620126"/>
              <a:gd name="connsiteX91" fmla="*/ 690768 w 2856452"/>
              <a:gd name="connsiteY91" fmla="*/ 32084 h 4620126"/>
              <a:gd name="connsiteX92" fmla="*/ 546389 w 2856452"/>
              <a:gd name="connsiteY92" fmla="*/ 64168 h 4620126"/>
              <a:gd name="connsiteX93" fmla="*/ 498262 w 2856452"/>
              <a:gd name="connsiteY93" fmla="*/ 160421 h 4620126"/>
              <a:gd name="connsiteX94" fmla="*/ 498262 w 2856452"/>
              <a:gd name="connsiteY94" fmla="*/ 192505 h 4620126"/>
              <a:gd name="connsiteX95" fmla="*/ 337841 w 2856452"/>
              <a:gd name="connsiteY95" fmla="*/ 224589 h 4620126"/>
              <a:gd name="connsiteX96" fmla="*/ 177420 w 2856452"/>
              <a:gd name="connsiteY96" fmla="*/ 304800 h 4620126"/>
              <a:gd name="connsiteX97" fmla="*/ 129294 w 2856452"/>
              <a:gd name="connsiteY97" fmla="*/ 401052 h 4620126"/>
              <a:gd name="connsiteX98" fmla="*/ 81168 w 2856452"/>
              <a:gd name="connsiteY98" fmla="*/ 529389 h 4620126"/>
              <a:gd name="connsiteX99" fmla="*/ 16999 w 2856452"/>
              <a:gd name="connsiteY99" fmla="*/ 689810 h 4620126"/>
              <a:gd name="connsiteX100" fmla="*/ 957 w 2856452"/>
              <a:gd name="connsiteY100" fmla="*/ 753978 h 4620126"/>
              <a:gd name="connsiteX101" fmla="*/ 65126 w 2856452"/>
              <a:gd name="connsiteY101" fmla="*/ 818147 h 4620126"/>
              <a:gd name="connsiteX102" fmla="*/ 177420 w 2856452"/>
              <a:gd name="connsiteY102" fmla="*/ 834189 h 4620126"/>
              <a:gd name="connsiteX103" fmla="*/ 289715 w 2856452"/>
              <a:gd name="connsiteY103" fmla="*/ 834189 h 4620126"/>
              <a:gd name="connsiteX104" fmla="*/ 337841 w 2856452"/>
              <a:gd name="connsiteY104" fmla="*/ 898357 h 4620126"/>
              <a:gd name="connsiteX105" fmla="*/ 321799 w 2856452"/>
              <a:gd name="connsiteY105" fmla="*/ 994610 h 4620126"/>
              <a:gd name="connsiteX106" fmla="*/ 514304 w 2856452"/>
              <a:gd name="connsiteY106" fmla="*/ 1074821 h 4620126"/>
              <a:gd name="connsiteX107" fmla="*/ 690768 w 2856452"/>
              <a:gd name="connsiteY107" fmla="*/ 1074821 h 4620126"/>
              <a:gd name="connsiteX108" fmla="*/ 803062 w 2856452"/>
              <a:gd name="connsiteY108" fmla="*/ 1058778 h 4620126"/>
              <a:gd name="connsiteX109" fmla="*/ 1059736 w 2856452"/>
              <a:gd name="connsiteY109" fmla="*/ 1074821 h 4620126"/>
              <a:gd name="connsiteX110" fmla="*/ 1252241 w 2856452"/>
              <a:gd name="connsiteY110" fmla="*/ 1155031 h 462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2856452" h="4620126">
                <a:moveTo>
                  <a:pt x="1252241" y="1155031"/>
                </a:moveTo>
                <a:lnTo>
                  <a:pt x="1252241" y="1556084"/>
                </a:lnTo>
                <a:lnTo>
                  <a:pt x="1155989" y="1588168"/>
                </a:lnTo>
                <a:lnTo>
                  <a:pt x="1172031" y="1700463"/>
                </a:lnTo>
                <a:lnTo>
                  <a:pt x="1123904" y="1700463"/>
                </a:lnTo>
                <a:lnTo>
                  <a:pt x="1059736" y="1780673"/>
                </a:lnTo>
                <a:lnTo>
                  <a:pt x="1059736" y="2181726"/>
                </a:lnTo>
                <a:lnTo>
                  <a:pt x="995568" y="2181726"/>
                </a:lnTo>
                <a:lnTo>
                  <a:pt x="963483" y="2245894"/>
                </a:lnTo>
                <a:lnTo>
                  <a:pt x="915357" y="2326105"/>
                </a:lnTo>
                <a:lnTo>
                  <a:pt x="899315" y="2422357"/>
                </a:lnTo>
                <a:cubicBezTo>
                  <a:pt x="692953" y="2542735"/>
                  <a:pt x="706810" y="2460364"/>
                  <a:pt x="706810" y="2582778"/>
                </a:cubicBezTo>
                <a:lnTo>
                  <a:pt x="706810" y="2630905"/>
                </a:lnTo>
                <a:lnTo>
                  <a:pt x="690768" y="2791326"/>
                </a:lnTo>
                <a:lnTo>
                  <a:pt x="754936" y="2839452"/>
                </a:lnTo>
                <a:lnTo>
                  <a:pt x="787020" y="2919663"/>
                </a:lnTo>
                <a:lnTo>
                  <a:pt x="770978" y="3015915"/>
                </a:lnTo>
                <a:lnTo>
                  <a:pt x="642641" y="3015915"/>
                </a:lnTo>
                <a:lnTo>
                  <a:pt x="578473" y="3031957"/>
                </a:lnTo>
                <a:lnTo>
                  <a:pt x="450136" y="3080084"/>
                </a:lnTo>
                <a:lnTo>
                  <a:pt x="337841" y="3112168"/>
                </a:lnTo>
                <a:lnTo>
                  <a:pt x="81168" y="3240505"/>
                </a:lnTo>
                <a:cubicBezTo>
                  <a:pt x="31350" y="3389957"/>
                  <a:pt x="33041" y="3334154"/>
                  <a:pt x="33041" y="3400926"/>
                </a:cubicBezTo>
                <a:cubicBezTo>
                  <a:pt x="0" y="3582650"/>
                  <a:pt x="957" y="3517604"/>
                  <a:pt x="957" y="3593431"/>
                </a:cubicBezTo>
                <a:cubicBezTo>
                  <a:pt x="17443" y="3791265"/>
                  <a:pt x="16999" y="3721545"/>
                  <a:pt x="16999" y="3801978"/>
                </a:cubicBezTo>
                <a:lnTo>
                  <a:pt x="49083" y="3898231"/>
                </a:lnTo>
                <a:lnTo>
                  <a:pt x="81168" y="3994484"/>
                </a:lnTo>
                <a:lnTo>
                  <a:pt x="113252" y="4138863"/>
                </a:lnTo>
                <a:lnTo>
                  <a:pt x="161378" y="4267200"/>
                </a:lnTo>
                <a:lnTo>
                  <a:pt x="209504" y="4379494"/>
                </a:lnTo>
                <a:lnTo>
                  <a:pt x="289715" y="4459705"/>
                </a:lnTo>
                <a:lnTo>
                  <a:pt x="337841" y="4572000"/>
                </a:lnTo>
                <a:lnTo>
                  <a:pt x="369926" y="4620126"/>
                </a:lnTo>
                <a:lnTo>
                  <a:pt x="738894" y="4604084"/>
                </a:lnTo>
                <a:lnTo>
                  <a:pt x="1123904" y="4427621"/>
                </a:lnTo>
                <a:lnTo>
                  <a:pt x="1139947" y="4379494"/>
                </a:lnTo>
                <a:lnTo>
                  <a:pt x="2006220" y="4170947"/>
                </a:lnTo>
                <a:lnTo>
                  <a:pt x="2086431" y="4235115"/>
                </a:lnTo>
                <a:lnTo>
                  <a:pt x="2327062" y="4186989"/>
                </a:lnTo>
                <a:lnTo>
                  <a:pt x="2519568" y="4106778"/>
                </a:lnTo>
                <a:lnTo>
                  <a:pt x="2631862" y="4058652"/>
                </a:lnTo>
                <a:lnTo>
                  <a:pt x="2744157" y="3994484"/>
                </a:lnTo>
                <a:lnTo>
                  <a:pt x="2808326" y="3962400"/>
                </a:lnTo>
                <a:lnTo>
                  <a:pt x="2824368" y="3304673"/>
                </a:lnTo>
                <a:lnTo>
                  <a:pt x="2760199" y="3192378"/>
                </a:lnTo>
                <a:cubicBezTo>
                  <a:pt x="2738810" y="3133557"/>
                  <a:pt x="2720686" y="3073444"/>
                  <a:pt x="2696031" y="3015915"/>
                </a:cubicBezTo>
                <a:cubicBezTo>
                  <a:pt x="2688436" y="2998194"/>
                  <a:pt x="2663947" y="2967789"/>
                  <a:pt x="2663947" y="2967789"/>
                </a:cubicBezTo>
                <a:cubicBezTo>
                  <a:pt x="2576786" y="2845764"/>
                  <a:pt x="2604308" y="2896638"/>
                  <a:pt x="2567694" y="2823410"/>
                </a:cubicBezTo>
                <a:lnTo>
                  <a:pt x="2407273" y="2630905"/>
                </a:lnTo>
                <a:lnTo>
                  <a:pt x="2134557" y="2695073"/>
                </a:lnTo>
                <a:cubicBezTo>
                  <a:pt x="2117759" y="2577484"/>
                  <a:pt x="2156327" y="2582778"/>
                  <a:pt x="2102473" y="2582778"/>
                </a:cubicBezTo>
                <a:lnTo>
                  <a:pt x="2070389" y="2486526"/>
                </a:lnTo>
                <a:lnTo>
                  <a:pt x="2070389" y="2486526"/>
                </a:lnTo>
                <a:lnTo>
                  <a:pt x="1926010" y="2406315"/>
                </a:lnTo>
                <a:lnTo>
                  <a:pt x="1877883" y="2390273"/>
                </a:lnTo>
                <a:lnTo>
                  <a:pt x="1893926" y="2165684"/>
                </a:lnTo>
                <a:lnTo>
                  <a:pt x="1797673" y="2101515"/>
                </a:lnTo>
                <a:lnTo>
                  <a:pt x="1781631" y="1716505"/>
                </a:lnTo>
                <a:lnTo>
                  <a:pt x="1701420" y="1700463"/>
                </a:lnTo>
                <a:lnTo>
                  <a:pt x="1685378" y="1588168"/>
                </a:lnTo>
                <a:lnTo>
                  <a:pt x="1589126" y="1491915"/>
                </a:lnTo>
                <a:lnTo>
                  <a:pt x="1589126" y="1155031"/>
                </a:lnTo>
                <a:lnTo>
                  <a:pt x="1669336" y="1106905"/>
                </a:lnTo>
                <a:lnTo>
                  <a:pt x="1829757" y="1058778"/>
                </a:lnTo>
                <a:lnTo>
                  <a:pt x="2038304" y="1074821"/>
                </a:lnTo>
                <a:lnTo>
                  <a:pt x="2214768" y="1058778"/>
                </a:lnTo>
                <a:lnTo>
                  <a:pt x="2439357" y="1042736"/>
                </a:lnTo>
                <a:lnTo>
                  <a:pt x="2551652" y="946484"/>
                </a:lnTo>
                <a:lnTo>
                  <a:pt x="2567694" y="850231"/>
                </a:lnTo>
                <a:lnTo>
                  <a:pt x="2631862" y="818147"/>
                </a:lnTo>
                <a:lnTo>
                  <a:pt x="2760199" y="802105"/>
                </a:lnTo>
                <a:lnTo>
                  <a:pt x="2840410" y="737936"/>
                </a:lnTo>
                <a:lnTo>
                  <a:pt x="2856452" y="673768"/>
                </a:lnTo>
                <a:lnTo>
                  <a:pt x="2824368" y="497305"/>
                </a:lnTo>
                <a:lnTo>
                  <a:pt x="2760199" y="320842"/>
                </a:lnTo>
                <a:lnTo>
                  <a:pt x="2679989" y="224589"/>
                </a:lnTo>
                <a:lnTo>
                  <a:pt x="2599778" y="192505"/>
                </a:lnTo>
                <a:lnTo>
                  <a:pt x="2455399" y="192505"/>
                </a:lnTo>
                <a:lnTo>
                  <a:pt x="2311020" y="192505"/>
                </a:lnTo>
                <a:lnTo>
                  <a:pt x="2311020" y="80210"/>
                </a:lnTo>
                <a:lnTo>
                  <a:pt x="2198726" y="16042"/>
                </a:lnTo>
                <a:lnTo>
                  <a:pt x="2118515" y="16042"/>
                </a:lnTo>
                <a:lnTo>
                  <a:pt x="1990178" y="32084"/>
                </a:lnTo>
                <a:lnTo>
                  <a:pt x="1942052" y="96252"/>
                </a:lnTo>
                <a:lnTo>
                  <a:pt x="1573083" y="96252"/>
                </a:lnTo>
                <a:lnTo>
                  <a:pt x="1476831" y="0"/>
                </a:lnTo>
                <a:lnTo>
                  <a:pt x="1396620" y="0"/>
                </a:lnTo>
                <a:lnTo>
                  <a:pt x="1364536" y="48126"/>
                </a:lnTo>
                <a:lnTo>
                  <a:pt x="1284326" y="96252"/>
                </a:lnTo>
                <a:lnTo>
                  <a:pt x="867231" y="128336"/>
                </a:lnTo>
                <a:lnTo>
                  <a:pt x="803062" y="48126"/>
                </a:lnTo>
                <a:lnTo>
                  <a:pt x="690768" y="32084"/>
                </a:lnTo>
                <a:lnTo>
                  <a:pt x="546389" y="64168"/>
                </a:lnTo>
                <a:lnTo>
                  <a:pt x="498262" y="160421"/>
                </a:lnTo>
                <a:lnTo>
                  <a:pt x="498262" y="192505"/>
                </a:lnTo>
                <a:lnTo>
                  <a:pt x="337841" y="224589"/>
                </a:lnTo>
                <a:lnTo>
                  <a:pt x="177420" y="304800"/>
                </a:lnTo>
                <a:lnTo>
                  <a:pt x="129294" y="401052"/>
                </a:lnTo>
                <a:lnTo>
                  <a:pt x="81168" y="529389"/>
                </a:lnTo>
                <a:lnTo>
                  <a:pt x="16999" y="689810"/>
                </a:lnTo>
                <a:lnTo>
                  <a:pt x="957" y="753978"/>
                </a:lnTo>
                <a:lnTo>
                  <a:pt x="65126" y="818147"/>
                </a:lnTo>
                <a:lnTo>
                  <a:pt x="177420" y="834189"/>
                </a:lnTo>
                <a:lnTo>
                  <a:pt x="289715" y="834189"/>
                </a:lnTo>
                <a:lnTo>
                  <a:pt x="337841" y="898357"/>
                </a:lnTo>
                <a:lnTo>
                  <a:pt x="321799" y="994610"/>
                </a:lnTo>
                <a:lnTo>
                  <a:pt x="514304" y="1074821"/>
                </a:lnTo>
                <a:lnTo>
                  <a:pt x="690768" y="1074821"/>
                </a:lnTo>
                <a:lnTo>
                  <a:pt x="803062" y="1058778"/>
                </a:lnTo>
                <a:lnTo>
                  <a:pt x="1059736" y="1074821"/>
                </a:lnTo>
                <a:lnTo>
                  <a:pt x="1252241" y="115503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249677" y="3826454"/>
            <a:ext cx="460151" cy="419249"/>
          </a:xfrm>
          <a:custGeom>
            <a:avLst/>
            <a:gdLst>
              <a:gd name="connsiteX0" fmla="*/ 320842 w 721894"/>
              <a:gd name="connsiteY0" fmla="*/ 657726 h 657726"/>
              <a:gd name="connsiteX1" fmla="*/ 160421 w 721894"/>
              <a:gd name="connsiteY1" fmla="*/ 513347 h 657726"/>
              <a:gd name="connsiteX2" fmla="*/ 32084 w 721894"/>
              <a:gd name="connsiteY2" fmla="*/ 256674 h 657726"/>
              <a:gd name="connsiteX3" fmla="*/ 0 w 721894"/>
              <a:gd name="connsiteY3" fmla="*/ 144379 h 657726"/>
              <a:gd name="connsiteX4" fmla="*/ 352926 w 721894"/>
              <a:gd name="connsiteY4" fmla="*/ 0 h 657726"/>
              <a:gd name="connsiteX5" fmla="*/ 529389 w 721894"/>
              <a:gd name="connsiteY5" fmla="*/ 208547 h 657726"/>
              <a:gd name="connsiteX6" fmla="*/ 657726 w 721894"/>
              <a:gd name="connsiteY6" fmla="*/ 465221 h 657726"/>
              <a:gd name="connsiteX7" fmla="*/ 721894 w 721894"/>
              <a:gd name="connsiteY7" fmla="*/ 593558 h 657726"/>
              <a:gd name="connsiteX8" fmla="*/ 320842 w 721894"/>
              <a:gd name="connsiteY8" fmla="*/ 657726 h 65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1894" h="657726">
                <a:moveTo>
                  <a:pt x="320842" y="657726"/>
                </a:moveTo>
                <a:lnTo>
                  <a:pt x="160421" y="513347"/>
                </a:lnTo>
                <a:lnTo>
                  <a:pt x="32084" y="256674"/>
                </a:lnTo>
                <a:lnTo>
                  <a:pt x="0" y="144379"/>
                </a:lnTo>
                <a:lnTo>
                  <a:pt x="352926" y="0"/>
                </a:lnTo>
                <a:lnTo>
                  <a:pt x="529389" y="208547"/>
                </a:lnTo>
                <a:lnTo>
                  <a:pt x="657726" y="465221"/>
                </a:lnTo>
                <a:lnTo>
                  <a:pt x="721894" y="593558"/>
                </a:lnTo>
                <a:lnTo>
                  <a:pt x="320842" y="657726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403061" y="4276380"/>
            <a:ext cx="368121" cy="552181"/>
          </a:xfrm>
          <a:custGeom>
            <a:avLst/>
            <a:gdLst>
              <a:gd name="connsiteX0" fmla="*/ 96253 w 577516"/>
              <a:gd name="connsiteY0" fmla="*/ 112294 h 866273"/>
              <a:gd name="connsiteX1" fmla="*/ 96253 w 577516"/>
              <a:gd name="connsiteY1" fmla="*/ 433137 h 866273"/>
              <a:gd name="connsiteX2" fmla="*/ 64169 w 577516"/>
              <a:gd name="connsiteY2" fmla="*/ 609600 h 866273"/>
              <a:gd name="connsiteX3" fmla="*/ 0 w 577516"/>
              <a:gd name="connsiteY3" fmla="*/ 834189 h 866273"/>
              <a:gd name="connsiteX4" fmla="*/ 144379 w 577516"/>
              <a:gd name="connsiteY4" fmla="*/ 866273 h 866273"/>
              <a:gd name="connsiteX5" fmla="*/ 513348 w 577516"/>
              <a:gd name="connsiteY5" fmla="*/ 737937 h 866273"/>
              <a:gd name="connsiteX6" fmla="*/ 577516 w 577516"/>
              <a:gd name="connsiteY6" fmla="*/ 481263 h 866273"/>
              <a:gd name="connsiteX7" fmla="*/ 561474 w 577516"/>
              <a:gd name="connsiteY7" fmla="*/ 208547 h 866273"/>
              <a:gd name="connsiteX8" fmla="*/ 561474 w 577516"/>
              <a:gd name="connsiteY8" fmla="*/ 48126 h 866273"/>
              <a:gd name="connsiteX9" fmla="*/ 497305 w 577516"/>
              <a:gd name="connsiteY9" fmla="*/ 0 h 866273"/>
              <a:gd name="connsiteX10" fmla="*/ 320842 w 577516"/>
              <a:gd name="connsiteY10" fmla="*/ 16042 h 866273"/>
              <a:gd name="connsiteX11" fmla="*/ 224590 w 577516"/>
              <a:gd name="connsiteY11" fmla="*/ 64168 h 866273"/>
              <a:gd name="connsiteX12" fmla="*/ 96253 w 577516"/>
              <a:gd name="connsiteY12" fmla="*/ 112294 h 86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7516" h="866273">
                <a:moveTo>
                  <a:pt x="96253" y="112294"/>
                </a:moveTo>
                <a:lnTo>
                  <a:pt x="96253" y="433137"/>
                </a:lnTo>
                <a:lnTo>
                  <a:pt x="64169" y="609600"/>
                </a:lnTo>
                <a:lnTo>
                  <a:pt x="0" y="834189"/>
                </a:lnTo>
                <a:lnTo>
                  <a:pt x="144379" y="866273"/>
                </a:lnTo>
                <a:lnTo>
                  <a:pt x="513348" y="737937"/>
                </a:lnTo>
                <a:lnTo>
                  <a:pt x="577516" y="481263"/>
                </a:lnTo>
                <a:lnTo>
                  <a:pt x="561474" y="208547"/>
                </a:lnTo>
                <a:lnTo>
                  <a:pt x="561474" y="48126"/>
                </a:lnTo>
                <a:lnTo>
                  <a:pt x="497305" y="0"/>
                </a:lnTo>
                <a:lnTo>
                  <a:pt x="320842" y="16042"/>
                </a:lnTo>
                <a:lnTo>
                  <a:pt x="224590" y="64168"/>
                </a:lnTo>
                <a:lnTo>
                  <a:pt x="96253" y="11229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668926" y="3028598"/>
            <a:ext cx="470377" cy="368383"/>
          </a:xfrm>
          <a:custGeom>
            <a:avLst/>
            <a:gdLst>
              <a:gd name="connsiteX0" fmla="*/ 0 w 737937"/>
              <a:gd name="connsiteY0" fmla="*/ 481673 h 577926"/>
              <a:gd name="connsiteX1" fmla="*/ 208547 w 737937"/>
              <a:gd name="connsiteY1" fmla="*/ 577926 h 577926"/>
              <a:gd name="connsiteX2" fmla="*/ 352926 w 737937"/>
              <a:gd name="connsiteY2" fmla="*/ 561884 h 577926"/>
              <a:gd name="connsiteX3" fmla="*/ 545432 w 737937"/>
              <a:gd name="connsiteY3" fmla="*/ 561884 h 577926"/>
              <a:gd name="connsiteX4" fmla="*/ 737937 w 737937"/>
              <a:gd name="connsiteY4" fmla="*/ 497715 h 577926"/>
              <a:gd name="connsiteX5" fmla="*/ 705853 w 737937"/>
              <a:gd name="connsiteY5" fmla="*/ 410 h 577926"/>
              <a:gd name="connsiteX6" fmla="*/ 545432 w 737937"/>
              <a:gd name="connsiteY6" fmla="*/ 16452 h 577926"/>
              <a:gd name="connsiteX7" fmla="*/ 401053 w 737937"/>
              <a:gd name="connsiteY7" fmla="*/ 16452 h 577926"/>
              <a:gd name="connsiteX8" fmla="*/ 176463 w 737937"/>
              <a:gd name="connsiteY8" fmla="*/ 410 h 577926"/>
              <a:gd name="connsiteX9" fmla="*/ 80210 w 737937"/>
              <a:gd name="connsiteY9" fmla="*/ 410 h 577926"/>
              <a:gd name="connsiteX10" fmla="*/ 16042 w 737937"/>
              <a:gd name="connsiteY10" fmla="*/ 410 h 577926"/>
              <a:gd name="connsiteX11" fmla="*/ 16042 w 737937"/>
              <a:gd name="connsiteY11" fmla="*/ 410 h 577926"/>
              <a:gd name="connsiteX12" fmla="*/ 0 w 737937"/>
              <a:gd name="connsiteY12" fmla="*/ 481673 h 577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7937" h="577926">
                <a:moveTo>
                  <a:pt x="0" y="481673"/>
                </a:moveTo>
                <a:lnTo>
                  <a:pt x="208547" y="577926"/>
                </a:lnTo>
                <a:lnTo>
                  <a:pt x="352926" y="561884"/>
                </a:lnTo>
                <a:lnTo>
                  <a:pt x="545432" y="561884"/>
                </a:lnTo>
                <a:lnTo>
                  <a:pt x="737937" y="497715"/>
                </a:lnTo>
                <a:lnTo>
                  <a:pt x="705853" y="410"/>
                </a:lnTo>
                <a:cubicBezTo>
                  <a:pt x="556159" y="17043"/>
                  <a:pt x="609896" y="16452"/>
                  <a:pt x="545432" y="16452"/>
                </a:cubicBezTo>
                <a:lnTo>
                  <a:pt x="401053" y="16452"/>
                </a:lnTo>
                <a:cubicBezTo>
                  <a:pt x="187173" y="0"/>
                  <a:pt x="262226" y="410"/>
                  <a:pt x="176463" y="410"/>
                </a:cubicBezTo>
                <a:lnTo>
                  <a:pt x="80210" y="410"/>
                </a:lnTo>
                <a:lnTo>
                  <a:pt x="16042" y="410"/>
                </a:lnTo>
                <a:lnTo>
                  <a:pt x="16042" y="410"/>
                </a:lnTo>
                <a:lnTo>
                  <a:pt x="0" y="481673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515542" y="3744650"/>
            <a:ext cx="838498" cy="617043"/>
          </a:xfrm>
          <a:custGeom>
            <a:avLst/>
            <a:gdLst>
              <a:gd name="connsiteX0" fmla="*/ 0 w 1315453"/>
              <a:gd name="connsiteY0" fmla="*/ 128337 h 968029"/>
              <a:gd name="connsiteX1" fmla="*/ 160421 w 1315453"/>
              <a:gd name="connsiteY1" fmla="*/ 176463 h 968029"/>
              <a:gd name="connsiteX2" fmla="*/ 336885 w 1315453"/>
              <a:gd name="connsiteY2" fmla="*/ 192506 h 968029"/>
              <a:gd name="connsiteX3" fmla="*/ 497306 w 1315453"/>
              <a:gd name="connsiteY3" fmla="*/ 208548 h 968029"/>
              <a:gd name="connsiteX4" fmla="*/ 689811 w 1315453"/>
              <a:gd name="connsiteY4" fmla="*/ 208548 h 968029"/>
              <a:gd name="connsiteX5" fmla="*/ 882316 w 1315453"/>
              <a:gd name="connsiteY5" fmla="*/ 192506 h 968029"/>
              <a:gd name="connsiteX6" fmla="*/ 1042737 w 1315453"/>
              <a:gd name="connsiteY6" fmla="*/ 112295 h 968029"/>
              <a:gd name="connsiteX7" fmla="*/ 1235242 w 1315453"/>
              <a:gd name="connsiteY7" fmla="*/ 48127 h 968029"/>
              <a:gd name="connsiteX8" fmla="*/ 1299411 w 1315453"/>
              <a:gd name="connsiteY8" fmla="*/ 0 h 968029"/>
              <a:gd name="connsiteX9" fmla="*/ 1315453 w 1315453"/>
              <a:gd name="connsiteY9" fmla="*/ 240632 h 968029"/>
              <a:gd name="connsiteX10" fmla="*/ 1251285 w 1315453"/>
              <a:gd name="connsiteY10" fmla="*/ 497306 h 968029"/>
              <a:gd name="connsiteX11" fmla="*/ 1138990 w 1315453"/>
              <a:gd name="connsiteY11" fmla="*/ 737937 h 968029"/>
              <a:gd name="connsiteX12" fmla="*/ 1106906 w 1315453"/>
              <a:gd name="connsiteY12" fmla="*/ 914400 h 968029"/>
              <a:gd name="connsiteX13" fmla="*/ 994611 w 1315453"/>
              <a:gd name="connsiteY13" fmla="*/ 962527 h 968029"/>
              <a:gd name="connsiteX14" fmla="*/ 850232 w 1315453"/>
              <a:gd name="connsiteY14" fmla="*/ 946484 h 968029"/>
              <a:gd name="connsiteX15" fmla="*/ 673769 w 1315453"/>
              <a:gd name="connsiteY15" fmla="*/ 753979 h 968029"/>
              <a:gd name="connsiteX16" fmla="*/ 433137 w 1315453"/>
              <a:gd name="connsiteY16" fmla="*/ 577516 h 968029"/>
              <a:gd name="connsiteX17" fmla="*/ 288758 w 1315453"/>
              <a:gd name="connsiteY17" fmla="*/ 417095 h 968029"/>
              <a:gd name="connsiteX18" fmla="*/ 80211 w 1315453"/>
              <a:gd name="connsiteY18" fmla="*/ 192506 h 968029"/>
              <a:gd name="connsiteX19" fmla="*/ 0 w 1315453"/>
              <a:gd name="connsiteY19" fmla="*/ 128337 h 96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15453" h="968029">
                <a:moveTo>
                  <a:pt x="0" y="128337"/>
                </a:moveTo>
                <a:lnTo>
                  <a:pt x="160421" y="176463"/>
                </a:lnTo>
                <a:cubicBezTo>
                  <a:pt x="326163" y="193038"/>
                  <a:pt x="267102" y="192506"/>
                  <a:pt x="336885" y="192506"/>
                </a:cubicBezTo>
                <a:cubicBezTo>
                  <a:pt x="486579" y="209139"/>
                  <a:pt x="432842" y="208548"/>
                  <a:pt x="497306" y="208548"/>
                </a:cubicBezTo>
                <a:lnTo>
                  <a:pt x="689811" y="208548"/>
                </a:lnTo>
                <a:lnTo>
                  <a:pt x="882316" y="192506"/>
                </a:lnTo>
                <a:lnTo>
                  <a:pt x="1042737" y="112295"/>
                </a:lnTo>
                <a:lnTo>
                  <a:pt x="1235242" y="48127"/>
                </a:lnTo>
                <a:lnTo>
                  <a:pt x="1299411" y="0"/>
                </a:lnTo>
                <a:lnTo>
                  <a:pt x="1315453" y="240632"/>
                </a:lnTo>
                <a:lnTo>
                  <a:pt x="1251285" y="497306"/>
                </a:lnTo>
                <a:cubicBezTo>
                  <a:pt x="1136599" y="726678"/>
                  <a:pt x="1138990" y="638196"/>
                  <a:pt x="1138990" y="737937"/>
                </a:cubicBezTo>
                <a:lnTo>
                  <a:pt x="1106906" y="914400"/>
                </a:lnTo>
                <a:cubicBezTo>
                  <a:pt x="1017524" y="968029"/>
                  <a:pt x="1057876" y="962527"/>
                  <a:pt x="994611" y="962527"/>
                </a:cubicBezTo>
                <a:cubicBezTo>
                  <a:pt x="860968" y="945821"/>
                  <a:pt x="909386" y="946484"/>
                  <a:pt x="850232" y="946484"/>
                </a:cubicBezTo>
                <a:cubicBezTo>
                  <a:pt x="686388" y="749871"/>
                  <a:pt x="773339" y="753979"/>
                  <a:pt x="673769" y="753979"/>
                </a:cubicBezTo>
                <a:lnTo>
                  <a:pt x="433137" y="577516"/>
                </a:lnTo>
                <a:lnTo>
                  <a:pt x="288758" y="417095"/>
                </a:lnTo>
                <a:lnTo>
                  <a:pt x="80211" y="192506"/>
                </a:lnTo>
                <a:lnTo>
                  <a:pt x="0" y="12833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2350713" y="3599995"/>
            <a:ext cx="391900" cy="420746"/>
          </a:xfrm>
          <a:custGeom>
            <a:avLst/>
            <a:gdLst>
              <a:gd name="connsiteX0" fmla="*/ 5220 w 614820"/>
              <a:gd name="connsiteY0" fmla="*/ 194854 h 660075"/>
              <a:gd name="connsiteX1" fmla="*/ 117515 w 614820"/>
              <a:gd name="connsiteY1" fmla="*/ 467570 h 660075"/>
              <a:gd name="connsiteX2" fmla="*/ 293978 w 614820"/>
              <a:gd name="connsiteY2" fmla="*/ 660075 h 660075"/>
              <a:gd name="connsiteX3" fmla="*/ 614820 w 614820"/>
              <a:gd name="connsiteY3" fmla="*/ 563822 h 660075"/>
              <a:gd name="connsiteX4" fmla="*/ 614820 w 614820"/>
              <a:gd name="connsiteY4" fmla="*/ 563822 h 660075"/>
              <a:gd name="connsiteX5" fmla="*/ 486483 w 614820"/>
              <a:gd name="connsiteY5" fmla="*/ 259022 h 660075"/>
              <a:gd name="connsiteX6" fmla="*/ 454399 w 614820"/>
              <a:gd name="connsiteY6" fmla="*/ 210896 h 660075"/>
              <a:gd name="connsiteX7" fmla="*/ 293978 w 614820"/>
              <a:gd name="connsiteY7" fmla="*/ 34433 h 660075"/>
              <a:gd name="connsiteX8" fmla="*/ 5220 w 614820"/>
              <a:gd name="connsiteY8" fmla="*/ 114644 h 660075"/>
              <a:gd name="connsiteX9" fmla="*/ 5220 w 614820"/>
              <a:gd name="connsiteY9" fmla="*/ 194854 h 66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4820" h="660075">
                <a:moveTo>
                  <a:pt x="5220" y="194854"/>
                </a:moveTo>
                <a:lnTo>
                  <a:pt x="117515" y="467570"/>
                </a:lnTo>
                <a:lnTo>
                  <a:pt x="293978" y="660075"/>
                </a:lnTo>
                <a:lnTo>
                  <a:pt x="614820" y="563822"/>
                </a:lnTo>
                <a:lnTo>
                  <a:pt x="614820" y="563822"/>
                </a:lnTo>
                <a:cubicBezTo>
                  <a:pt x="572041" y="462222"/>
                  <a:pt x="532100" y="359380"/>
                  <a:pt x="486483" y="259022"/>
                </a:cubicBezTo>
                <a:cubicBezTo>
                  <a:pt x="478505" y="241470"/>
                  <a:pt x="454399" y="210896"/>
                  <a:pt x="454399" y="210896"/>
                </a:cubicBezTo>
                <a:lnTo>
                  <a:pt x="293978" y="34433"/>
                </a:lnTo>
                <a:cubicBezTo>
                  <a:pt x="0" y="99761"/>
                  <a:pt x="5220" y="0"/>
                  <a:pt x="5220" y="114644"/>
                </a:cubicBezTo>
                <a:lnTo>
                  <a:pt x="5220" y="19485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1464414" y="3468559"/>
            <a:ext cx="879400" cy="286316"/>
          </a:xfrm>
          <a:custGeom>
            <a:avLst/>
            <a:gdLst>
              <a:gd name="connsiteX0" fmla="*/ 128337 w 1379621"/>
              <a:gd name="connsiteY0" fmla="*/ 80211 h 449179"/>
              <a:gd name="connsiteX1" fmla="*/ 272716 w 1379621"/>
              <a:gd name="connsiteY1" fmla="*/ 160421 h 449179"/>
              <a:gd name="connsiteX2" fmla="*/ 625642 w 1379621"/>
              <a:gd name="connsiteY2" fmla="*/ 272716 h 449179"/>
              <a:gd name="connsiteX3" fmla="*/ 1155031 w 1379621"/>
              <a:gd name="connsiteY3" fmla="*/ 192506 h 449179"/>
              <a:gd name="connsiteX4" fmla="*/ 1187116 w 1379621"/>
              <a:gd name="connsiteY4" fmla="*/ 0 h 449179"/>
              <a:gd name="connsiteX5" fmla="*/ 1315452 w 1379621"/>
              <a:gd name="connsiteY5" fmla="*/ 80211 h 449179"/>
              <a:gd name="connsiteX6" fmla="*/ 1363579 w 1379621"/>
              <a:gd name="connsiteY6" fmla="*/ 160421 h 449179"/>
              <a:gd name="connsiteX7" fmla="*/ 1379621 w 1379621"/>
              <a:gd name="connsiteY7" fmla="*/ 240632 h 449179"/>
              <a:gd name="connsiteX8" fmla="*/ 1219200 w 1379621"/>
              <a:gd name="connsiteY8" fmla="*/ 352927 h 449179"/>
              <a:gd name="connsiteX9" fmla="*/ 946484 w 1379621"/>
              <a:gd name="connsiteY9" fmla="*/ 433137 h 449179"/>
              <a:gd name="connsiteX10" fmla="*/ 753979 w 1379621"/>
              <a:gd name="connsiteY10" fmla="*/ 449179 h 449179"/>
              <a:gd name="connsiteX11" fmla="*/ 577516 w 1379621"/>
              <a:gd name="connsiteY11" fmla="*/ 449179 h 449179"/>
              <a:gd name="connsiteX12" fmla="*/ 256674 w 1379621"/>
              <a:gd name="connsiteY12" fmla="*/ 368969 h 449179"/>
              <a:gd name="connsiteX13" fmla="*/ 48126 w 1379621"/>
              <a:gd name="connsiteY13" fmla="*/ 272716 h 449179"/>
              <a:gd name="connsiteX14" fmla="*/ 0 w 1379621"/>
              <a:gd name="connsiteY14" fmla="*/ 224590 h 449179"/>
              <a:gd name="connsiteX15" fmla="*/ 32084 w 1379621"/>
              <a:gd name="connsiteY15" fmla="*/ 112295 h 449179"/>
              <a:gd name="connsiteX16" fmla="*/ 128337 w 1379621"/>
              <a:gd name="connsiteY16" fmla="*/ 80211 h 449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79621" h="449179">
                <a:moveTo>
                  <a:pt x="128337" y="80211"/>
                </a:moveTo>
                <a:lnTo>
                  <a:pt x="272716" y="160421"/>
                </a:lnTo>
                <a:lnTo>
                  <a:pt x="625642" y="272716"/>
                </a:lnTo>
                <a:lnTo>
                  <a:pt x="1155031" y="192506"/>
                </a:lnTo>
                <a:lnTo>
                  <a:pt x="1187116" y="0"/>
                </a:lnTo>
                <a:lnTo>
                  <a:pt x="1315452" y="80211"/>
                </a:lnTo>
                <a:lnTo>
                  <a:pt x="1363579" y="160421"/>
                </a:lnTo>
                <a:lnTo>
                  <a:pt x="1379621" y="240632"/>
                </a:lnTo>
                <a:cubicBezTo>
                  <a:pt x="1214615" y="339636"/>
                  <a:pt x="1219200" y="274524"/>
                  <a:pt x="1219200" y="352927"/>
                </a:cubicBezTo>
                <a:cubicBezTo>
                  <a:pt x="968422" y="436519"/>
                  <a:pt x="1063117" y="433137"/>
                  <a:pt x="946484" y="433137"/>
                </a:cubicBezTo>
                <a:lnTo>
                  <a:pt x="753979" y="449179"/>
                </a:lnTo>
                <a:lnTo>
                  <a:pt x="577516" y="449179"/>
                </a:lnTo>
                <a:lnTo>
                  <a:pt x="256674" y="368969"/>
                </a:lnTo>
                <a:lnTo>
                  <a:pt x="48126" y="272716"/>
                </a:lnTo>
                <a:lnTo>
                  <a:pt x="0" y="224590"/>
                </a:lnTo>
                <a:lnTo>
                  <a:pt x="32084" y="112295"/>
                </a:lnTo>
                <a:lnTo>
                  <a:pt x="128337" y="8021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0700000">
            <a:off x="1062294" y="3970016"/>
            <a:ext cx="344430" cy="8675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208775" y="2108556"/>
            <a:ext cx="1430430" cy="521748"/>
          </a:xfrm>
          <a:custGeom>
            <a:avLst/>
            <a:gdLst>
              <a:gd name="connsiteX0" fmla="*/ 0 w 2244088"/>
              <a:gd name="connsiteY0" fmla="*/ 545432 h 818529"/>
              <a:gd name="connsiteX1" fmla="*/ 96253 w 2244088"/>
              <a:gd name="connsiteY1" fmla="*/ 320843 h 818529"/>
              <a:gd name="connsiteX2" fmla="*/ 160421 w 2244088"/>
              <a:gd name="connsiteY2" fmla="*/ 96253 h 818529"/>
              <a:gd name="connsiteX3" fmla="*/ 401053 w 2244088"/>
              <a:gd name="connsiteY3" fmla="*/ 16043 h 818529"/>
              <a:gd name="connsiteX4" fmla="*/ 609600 w 2244088"/>
              <a:gd name="connsiteY4" fmla="*/ 96253 h 818529"/>
              <a:gd name="connsiteX5" fmla="*/ 625642 w 2244088"/>
              <a:gd name="connsiteY5" fmla="*/ 160421 h 818529"/>
              <a:gd name="connsiteX6" fmla="*/ 946484 w 2244088"/>
              <a:gd name="connsiteY6" fmla="*/ 176464 h 818529"/>
              <a:gd name="connsiteX7" fmla="*/ 1122948 w 2244088"/>
              <a:gd name="connsiteY7" fmla="*/ 192506 h 818529"/>
              <a:gd name="connsiteX8" fmla="*/ 1331495 w 2244088"/>
              <a:gd name="connsiteY8" fmla="*/ 208548 h 818529"/>
              <a:gd name="connsiteX9" fmla="*/ 1491916 w 2244088"/>
              <a:gd name="connsiteY9" fmla="*/ 176464 h 818529"/>
              <a:gd name="connsiteX10" fmla="*/ 1732548 w 2244088"/>
              <a:gd name="connsiteY10" fmla="*/ 80211 h 818529"/>
              <a:gd name="connsiteX11" fmla="*/ 1812758 w 2244088"/>
              <a:gd name="connsiteY11" fmla="*/ 0 h 818529"/>
              <a:gd name="connsiteX12" fmla="*/ 1925053 w 2244088"/>
              <a:gd name="connsiteY12" fmla="*/ 32085 h 818529"/>
              <a:gd name="connsiteX13" fmla="*/ 2021305 w 2244088"/>
              <a:gd name="connsiteY13" fmla="*/ 160421 h 818529"/>
              <a:gd name="connsiteX14" fmla="*/ 2133600 w 2244088"/>
              <a:gd name="connsiteY14" fmla="*/ 368969 h 818529"/>
              <a:gd name="connsiteX15" fmla="*/ 2197769 w 2244088"/>
              <a:gd name="connsiteY15" fmla="*/ 465221 h 818529"/>
              <a:gd name="connsiteX16" fmla="*/ 2149642 w 2244088"/>
              <a:gd name="connsiteY16" fmla="*/ 689811 h 818529"/>
              <a:gd name="connsiteX17" fmla="*/ 1973179 w 2244088"/>
              <a:gd name="connsiteY17" fmla="*/ 721895 h 818529"/>
              <a:gd name="connsiteX18" fmla="*/ 1604211 w 2244088"/>
              <a:gd name="connsiteY18" fmla="*/ 737937 h 818529"/>
              <a:gd name="connsiteX19" fmla="*/ 1411705 w 2244088"/>
              <a:gd name="connsiteY19" fmla="*/ 705853 h 818529"/>
              <a:gd name="connsiteX20" fmla="*/ 1251284 w 2244088"/>
              <a:gd name="connsiteY20" fmla="*/ 802106 h 818529"/>
              <a:gd name="connsiteX21" fmla="*/ 1010653 w 2244088"/>
              <a:gd name="connsiteY21" fmla="*/ 818148 h 818529"/>
              <a:gd name="connsiteX22" fmla="*/ 866274 w 2244088"/>
              <a:gd name="connsiteY22" fmla="*/ 802106 h 818529"/>
              <a:gd name="connsiteX23" fmla="*/ 641684 w 2244088"/>
              <a:gd name="connsiteY23" fmla="*/ 770021 h 818529"/>
              <a:gd name="connsiteX24" fmla="*/ 529390 w 2244088"/>
              <a:gd name="connsiteY24" fmla="*/ 689811 h 818529"/>
              <a:gd name="connsiteX25" fmla="*/ 256674 w 2244088"/>
              <a:gd name="connsiteY25" fmla="*/ 737937 h 818529"/>
              <a:gd name="connsiteX26" fmla="*/ 128337 w 2244088"/>
              <a:gd name="connsiteY26" fmla="*/ 737937 h 818529"/>
              <a:gd name="connsiteX27" fmla="*/ 48127 w 2244088"/>
              <a:gd name="connsiteY27" fmla="*/ 673769 h 818529"/>
              <a:gd name="connsiteX28" fmla="*/ 0 w 2244088"/>
              <a:gd name="connsiteY28" fmla="*/ 545432 h 81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244088" h="818529">
                <a:moveTo>
                  <a:pt x="0" y="545432"/>
                </a:moveTo>
                <a:lnTo>
                  <a:pt x="96253" y="320843"/>
                </a:lnTo>
                <a:lnTo>
                  <a:pt x="160421" y="96253"/>
                </a:lnTo>
                <a:lnTo>
                  <a:pt x="401053" y="16043"/>
                </a:lnTo>
                <a:lnTo>
                  <a:pt x="609600" y="96253"/>
                </a:lnTo>
                <a:lnTo>
                  <a:pt x="625642" y="160421"/>
                </a:lnTo>
                <a:lnTo>
                  <a:pt x="946484" y="176464"/>
                </a:lnTo>
                <a:lnTo>
                  <a:pt x="1122948" y="192506"/>
                </a:lnTo>
                <a:lnTo>
                  <a:pt x="1331495" y="208548"/>
                </a:lnTo>
                <a:lnTo>
                  <a:pt x="1491916" y="176464"/>
                </a:lnTo>
                <a:lnTo>
                  <a:pt x="1732548" y="80211"/>
                </a:lnTo>
                <a:lnTo>
                  <a:pt x="1812758" y="0"/>
                </a:lnTo>
                <a:lnTo>
                  <a:pt x="1925053" y="32085"/>
                </a:lnTo>
                <a:lnTo>
                  <a:pt x="2021305" y="160421"/>
                </a:lnTo>
                <a:cubicBezTo>
                  <a:pt x="2139342" y="345908"/>
                  <a:pt x="2133600" y="267164"/>
                  <a:pt x="2133600" y="368969"/>
                </a:cubicBezTo>
                <a:lnTo>
                  <a:pt x="2197769" y="465221"/>
                </a:lnTo>
                <a:cubicBezTo>
                  <a:pt x="2180810" y="685691"/>
                  <a:pt x="2244088" y="642589"/>
                  <a:pt x="2149642" y="689811"/>
                </a:cubicBezTo>
                <a:cubicBezTo>
                  <a:pt x="2005742" y="725786"/>
                  <a:pt x="2065401" y="721895"/>
                  <a:pt x="1973179" y="721895"/>
                </a:cubicBezTo>
                <a:cubicBezTo>
                  <a:pt x="1625612" y="738446"/>
                  <a:pt x="1748717" y="737937"/>
                  <a:pt x="1604211" y="737937"/>
                </a:cubicBezTo>
                <a:lnTo>
                  <a:pt x="1411705" y="705853"/>
                </a:lnTo>
                <a:lnTo>
                  <a:pt x="1251284" y="802106"/>
                </a:lnTo>
                <a:cubicBezTo>
                  <a:pt x="1021361" y="818529"/>
                  <a:pt x="1101749" y="818148"/>
                  <a:pt x="1010653" y="818148"/>
                </a:cubicBezTo>
                <a:cubicBezTo>
                  <a:pt x="877010" y="801443"/>
                  <a:pt x="925428" y="802106"/>
                  <a:pt x="866274" y="802106"/>
                </a:cubicBezTo>
                <a:cubicBezTo>
                  <a:pt x="706811" y="762239"/>
                  <a:pt x="782033" y="770021"/>
                  <a:pt x="641684" y="770021"/>
                </a:cubicBezTo>
                <a:cubicBezTo>
                  <a:pt x="541324" y="686388"/>
                  <a:pt x="587196" y="689811"/>
                  <a:pt x="529390" y="689811"/>
                </a:cubicBezTo>
                <a:cubicBezTo>
                  <a:pt x="289114" y="741298"/>
                  <a:pt x="381363" y="737937"/>
                  <a:pt x="256674" y="737937"/>
                </a:cubicBezTo>
                <a:lnTo>
                  <a:pt x="128337" y="737937"/>
                </a:lnTo>
                <a:lnTo>
                  <a:pt x="48127" y="673769"/>
                </a:lnTo>
                <a:lnTo>
                  <a:pt x="0" y="545432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422772" y="2241489"/>
            <a:ext cx="446037" cy="235188"/>
          </a:xfrm>
          <a:custGeom>
            <a:avLst/>
            <a:gdLst>
              <a:gd name="connsiteX0" fmla="*/ 33245 w 699752"/>
              <a:gd name="connsiteY0" fmla="*/ 0 h 368968"/>
              <a:gd name="connsiteX1" fmla="*/ 1160 w 699752"/>
              <a:gd name="connsiteY1" fmla="*/ 160421 h 368968"/>
              <a:gd name="connsiteX2" fmla="*/ 33245 w 699752"/>
              <a:gd name="connsiteY2" fmla="*/ 272716 h 368968"/>
              <a:gd name="connsiteX3" fmla="*/ 145539 w 699752"/>
              <a:gd name="connsiteY3" fmla="*/ 304800 h 368968"/>
              <a:gd name="connsiteX4" fmla="*/ 418255 w 699752"/>
              <a:gd name="connsiteY4" fmla="*/ 336884 h 368968"/>
              <a:gd name="connsiteX5" fmla="*/ 578676 w 699752"/>
              <a:gd name="connsiteY5" fmla="*/ 368968 h 368968"/>
              <a:gd name="connsiteX6" fmla="*/ 610760 w 699752"/>
              <a:gd name="connsiteY6" fmla="*/ 320842 h 368968"/>
              <a:gd name="connsiteX7" fmla="*/ 626803 w 699752"/>
              <a:gd name="connsiteY7" fmla="*/ 176463 h 368968"/>
              <a:gd name="connsiteX8" fmla="*/ 626803 w 699752"/>
              <a:gd name="connsiteY8" fmla="*/ 176463 h 368968"/>
              <a:gd name="connsiteX9" fmla="*/ 402213 w 699752"/>
              <a:gd name="connsiteY9" fmla="*/ 112295 h 368968"/>
              <a:gd name="connsiteX10" fmla="*/ 273876 w 699752"/>
              <a:gd name="connsiteY10" fmla="*/ 112295 h 368968"/>
              <a:gd name="connsiteX11" fmla="*/ 177624 w 699752"/>
              <a:gd name="connsiteY11" fmla="*/ 96252 h 368968"/>
              <a:gd name="connsiteX12" fmla="*/ 97413 w 699752"/>
              <a:gd name="connsiteY12" fmla="*/ 0 h 368968"/>
              <a:gd name="connsiteX13" fmla="*/ 33245 w 699752"/>
              <a:gd name="connsiteY13" fmla="*/ 0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9752" h="368968">
                <a:moveTo>
                  <a:pt x="33245" y="0"/>
                </a:moveTo>
                <a:cubicBezTo>
                  <a:pt x="0" y="149599"/>
                  <a:pt x="1160" y="95079"/>
                  <a:pt x="1160" y="160421"/>
                </a:cubicBezTo>
                <a:lnTo>
                  <a:pt x="33245" y="272716"/>
                </a:lnTo>
                <a:lnTo>
                  <a:pt x="145539" y="304800"/>
                </a:lnTo>
                <a:cubicBezTo>
                  <a:pt x="423593" y="321156"/>
                  <a:pt x="330023" y="363621"/>
                  <a:pt x="418255" y="336884"/>
                </a:cubicBezTo>
                <a:lnTo>
                  <a:pt x="578676" y="368968"/>
                </a:lnTo>
                <a:lnTo>
                  <a:pt x="610760" y="320842"/>
                </a:lnTo>
                <a:cubicBezTo>
                  <a:pt x="663085" y="181309"/>
                  <a:pt x="699752" y="212937"/>
                  <a:pt x="626803" y="176463"/>
                </a:cubicBezTo>
                <a:lnTo>
                  <a:pt x="626803" y="176463"/>
                </a:lnTo>
                <a:cubicBezTo>
                  <a:pt x="424151" y="108913"/>
                  <a:pt x="501937" y="112295"/>
                  <a:pt x="402213" y="112295"/>
                </a:cubicBezTo>
                <a:lnTo>
                  <a:pt x="273876" y="112295"/>
                </a:lnTo>
                <a:cubicBezTo>
                  <a:pt x="188423" y="95203"/>
                  <a:pt x="220932" y="96252"/>
                  <a:pt x="177624" y="96252"/>
                </a:cubicBezTo>
                <a:cubicBezTo>
                  <a:pt x="108731" y="10137"/>
                  <a:pt x="137666" y="40253"/>
                  <a:pt x="97413" y="0"/>
                </a:cubicBezTo>
                <a:lnTo>
                  <a:pt x="33245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047273" y="2249670"/>
            <a:ext cx="371628" cy="196331"/>
          </a:xfrm>
          <a:custGeom>
            <a:avLst/>
            <a:gdLst>
              <a:gd name="connsiteX0" fmla="*/ 0 w 583018"/>
              <a:gd name="connsiteY0" fmla="*/ 131545 h 308008"/>
              <a:gd name="connsiteX1" fmla="*/ 64168 w 583018"/>
              <a:gd name="connsiteY1" fmla="*/ 308008 h 308008"/>
              <a:gd name="connsiteX2" fmla="*/ 176463 w 583018"/>
              <a:gd name="connsiteY2" fmla="*/ 308008 h 308008"/>
              <a:gd name="connsiteX3" fmla="*/ 401052 w 583018"/>
              <a:gd name="connsiteY3" fmla="*/ 275924 h 308008"/>
              <a:gd name="connsiteX4" fmla="*/ 529389 w 583018"/>
              <a:gd name="connsiteY4" fmla="*/ 243839 h 308008"/>
              <a:gd name="connsiteX5" fmla="*/ 577516 w 583018"/>
              <a:gd name="connsiteY5" fmla="*/ 131545 h 308008"/>
              <a:gd name="connsiteX6" fmla="*/ 561474 w 583018"/>
              <a:gd name="connsiteY6" fmla="*/ 51334 h 308008"/>
              <a:gd name="connsiteX7" fmla="*/ 481263 w 583018"/>
              <a:gd name="connsiteY7" fmla="*/ 3208 h 308008"/>
              <a:gd name="connsiteX8" fmla="*/ 368968 w 583018"/>
              <a:gd name="connsiteY8" fmla="*/ 19250 h 308008"/>
              <a:gd name="connsiteX9" fmla="*/ 272716 w 583018"/>
              <a:gd name="connsiteY9" fmla="*/ 51334 h 308008"/>
              <a:gd name="connsiteX10" fmla="*/ 0 w 583018"/>
              <a:gd name="connsiteY10" fmla="*/ 131545 h 30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018" h="308008">
                <a:moveTo>
                  <a:pt x="0" y="131545"/>
                </a:moveTo>
                <a:lnTo>
                  <a:pt x="64168" y="308008"/>
                </a:lnTo>
                <a:lnTo>
                  <a:pt x="176463" y="308008"/>
                </a:lnTo>
                <a:lnTo>
                  <a:pt x="401052" y="275924"/>
                </a:lnTo>
                <a:lnTo>
                  <a:pt x="529389" y="243839"/>
                </a:lnTo>
                <a:cubicBezTo>
                  <a:pt x="583018" y="154458"/>
                  <a:pt x="577516" y="194809"/>
                  <a:pt x="577516" y="131545"/>
                </a:cubicBezTo>
                <a:lnTo>
                  <a:pt x="561474" y="51334"/>
                </a:lnTo>
                <a:cubicBezTo>
                  <a:pt x="493027" y="0"/>
                  <a:pt x="524042" y="3208"/>
                  <a:pt x="481263" y="3208"/>
                </a:cubicBezTo>
                <a:cubicBezTo>
                  <a:pt x="379735" y="20129"/>
                  <a:pt x="417537" y="19250"/>
                  <a:pt x="368968" y="19250"/>
                </a:cubicBezTo>
                <a:cubicBezTo>
                  <a:pt x="293200" y="38192"/>
                  <a:pt x="324520" y="25432"/>
                  <a:pt x="272716" y="51334"/>
                </a:cubicBezTo>
                <a:lnTo>
                  <a:pt x="0" y="13154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703982" y="2097662"/>
            <a:ext cx="386606" cy="102924"/>
          </a:xfrm>
          <a:custGeom>
            <a:avLst/>
            <a:gdLst>
              <a:gd name="connsiteX0" fmla="*/ 281887 w 606516"/>
              <a:gd name="connsiteY0" fmla="*/ 161470 h 161470"/>
              <a:gd name="connsiteX1" fmla="*/ 394182 w 606516"/>
              <a:gd name="connsiteY1" fmla="*/ 161470 h 161470"/>
              <a:gd name="connsiteX2" fmla="*/ 522519 w 606516"/>
              <a:gd name="connsiteY2" fmla="*/ 161470 h 161470"/>
              <a:gd name="connsiteX3" fmla="*/ 522519 w 606516"/>
              <a:gd name="connsiteY3" fmla="*/ 65218 h 161470"/>
              <a:gd name="connsiteX4" fmla="*/ 442308 w 606516"/>
              <a:gd name="connsiteY4" fmla="*/ 17091 h 161470"/>
              <a:gd name="connsiteX5" fmla="*/ 346056 w 606516"/>
              <a:gd name="connsiteY5" fmla="*/ 1049 h 161470"/>
              <a:gd name="connsiteX6" fmla="*/ 185635 w 606516"/>
              <a:gd name="connsiteY6" fmla="*/ 1049 h 161470"/>
              <a:gd name="connsiteX7" fmla="*/ 89382 w 606516"/>
              <a:gd name="connsiteY7" fmla="*/ 33134 h 161470"/>
              <a:gd name="connsiteX8" fmla="*/ 9171 w 606516"/>
              <a:gd name="connsiteY8" fmla="*/ 113344 h 161470"/>
              <a:gd name="connsiteX9" fmla="*/ 57298 w 606516"/>
              <a:gd name="connsiteY9" fmla="*/ 161470 h 161470"/>
              <a:gd name="connsiteX10" fmla="*/ 281887 w 606516"/>
              <a:gd name="connsiteY10" fmla="*/ 161470 h 16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6516" h="161470">
                <a:moveTo>
                  <a:pt x="281887" y="161470"/>
                </a:moveTo>
                <a:lnTo>
                  <a:pt x="394182" y="161470"/>
                </a:lnTo>
                <a:lnTo>
                  <a:pt x="522519" y="161470"/>
                </a:lnTo>
                <a:cubicBezTo>
                  <a:pt x="577819" y="50870"/>
                  <a:pt x="606516" y="65218"/>
                  <a:pt x="522519" y="65218"/>
                </a:cubicBezTo>
                <a:cubicBezTo>
                  <a:pt x="466830" y="9529"/>
                  <a:pt x="497079" y="17091"/>
                  <a:pt x="442308" y="17091"/>
                </a:cubicBezTo>
                <a:cubicBezTo>
                  <a:pt x="356855" y="0"/>
                  <a:pt x="389364" y="1049"/>
                  <a:pt x="346056" y="1049"/>
                </a:cubicBezTo>
                <a:lnTo>
                  <a:pt x="185635" y="1049"/>
                </a:lnTo>
                <a:lnTo>
                  <a:pt x="89382" y="33134"/>
                </a:lnTo>
                <a:cubicBezTo>
                  <a:pt x="0" y="86762"/>
                  <a:pt x="9171" y="50080"/>
                  <a:pt x="9171" y="113344"/>
                </a:cubicBezTo>
                <a:lnTo>
                  <a:pt x="57298" y="161470"/>
                </a:lnTo>
                <a:lnTo>
                  <a:pt x="281887" y="16147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-96284" y="153088"/>
            <a:ext cx="7311490" cy="584775"/>
            <a:chOff x="-96284" y="153088"/>
            <a:chExt cx="6357982" cy="584775"/>
          </a:xfrm>
        </p:grpSpPr>
        <p:sp>
          <p:nvSpPr>
            <p:cNvPr id="28" name="矩形 27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xxxxxxxxxxxxxxxxxxxxxx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>
            <a:off x="-32" y="1576321"/>
            <a:ext cx="1152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1157516" y="675002"/>
            <a:ext cx="3384550" cy="1851025"/>
            <a:chOff x="1173558" y="642918"/>
            <a:chExt cx="3384550" cy="1851025"/>
          </a:xfrm>
        </p:grpSpPr>
        <p:grpSp>
          <p:nvGrpSpPr>
            <p:cNvPr id="3" name="组合 28"/>
            <p:cNvGrpSpPr/>
            <p:nvPr/>
          </p:nvGrpSpPr>
          <p:grpSpPr>
            <a:xfrm>
              <a:off x="1173558" y="642918"/>
              <a:ext cx="3384550" cy="1851025"/>
              <a:chOff x="1269977" y="2714620"/>
              <a:chExt cx="3384550" cy="1851025"/>
            </a:xfrm>
          </p:grpSpPr>
          <p:sp>
            <p:nvSpPr>
              <p:cNvPr id="3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1253768" y="70708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28502" y="856680"/>
              <a:ext cx="17556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</a:t>
              </a:r>
              <a:endParaRPr lang="zh-CN" altLang="en-US" sz="3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>
          <a:xfrm>
            <a:off x="3143240" y="2696169"/>
            <a:ext cx="3384550" cy="1851025"/>
            <a:chOff x="3143240" y="2696169"/>
            <a:chExt cx="3384550" cy="1851025"/>
          </a:xfrm>
        </p:grpSpPr>
        <p:grpSp>
          <p:nvGrpSpPr>
            <p:cNvPr id="5" name="组合 18"/>
            <p:cNvGrpSpPr/>
            <p:nvPr/>
          </p:nvGrpSpPr>
          <p:grpSpPr>
            <a:xfrm>
              <a:off x="3143240" y="2696169"/>
              <a:ext cx="3384550" cy="1851025"/>
              <a:chOff x="1269977" y="2714620"/>
              <a:chExt cx="3384550" cy="1851025"/>
            </a:xfrm>
          </p:grpSpPr>
          <p:sp>
            <p:nvSpPr>
              <p:cNvPr id="20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3230720" y="2770016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563096" y="2881636"/>
              <a:ext cx="1531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2"/>
          <p:cNvGrpSpPr/>
          <p:nvPr/>
        </p:nvGrpSpPr>
        <p:grpSpPr>
          <a:xfrm>
            <a:off x="5159546" y="4707614"/>
            <a:ext cx="3384550" cy="1851025"/>
            <a:chOff x="5159546" y="4707614"/>
            <a:chExt cx="3384550" cy="1851025"/>
          </a:xfrm>
        </p:grpSpPr>
        <p:grpSp>
          <p:nvGrpSpPr>
            <p:cNvPr id="7" name="组合 34"/>
            <p:cNvGrpSpPr/>
            <p:nvPr/>
          </p:nvGrpSpPr>
          <p:grpSpPr>
            <a:xfrm>
              <a:off x="5159546" y="4707614"/>
              <a:ext cx="3384550" cy="1851025"/>
              <a:chOff x="1269977" y="2714620"/>
              <a:chExt cx="3384550" cy="1851025"/>
            </a:xfrm>
          </p:grpSpPr>
          <p:sp>
            <p:nvSpPr>
              <p:cNvPr id="36" name="Freeform 301"/>
              <p:cNvSpPr>
                <a:spLocks/>
              </p:cNvSpPr>
              <p:nvPr/>
            </p:nvSpPr>
            <p:spPr bwMode="auto">
              <a:xfrm>
                <a:off x="1333978" y="2778788"/>
                <a:ext cx="3240087" cy="1708150"/>
              </a:xfrm>
              <a:custGeom>
                <a:avLst/>
                <a:gdLst>
                  <a:gd name="T0" fmla="*/ 2041 w 2041"/>
                  <a:gd name="T1" fmla="*/ 1076 h 1076"/>
                  <a:gd name="T2" fmla="*/ 2041 w 2041"/>
                  <a:gd name="T3" fmla="*/ 1076 h 1076"/>
                  <a:gd name="T4" fmla="*/ 0 w 2041"/>
                  <a:gd name="T5" fmla="*/ 1076 h 1076"/>
                  <a:gd name="T6" fmla="*/ 0 w 2041"/>
                  <a:gd name="T7" fmla="*/ 0 h 1076"/>
                  <a:gd name="T8" fmla="*/ 2041 w 2041"/>
                  <a:gd name="T9" fmla="*/ 0 h 1076"/>
                  <a:gd name="T10" fmla="*/ 2041 w 2041"/>
                  <a:gd name="T11" fmla="*/ 1076 h 1076"/>
                  <a:gd name="T12" fmla="*/ 2041 w 2041"/>
                  <a:gd name="T13" fmla="*/ 1076 h 10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1"/>
                  <a:gd name="T22" fmla="*/ 0 h 1076"/>
                  <a:gd name="T23" fmla="*/ 2041 w 2041"/>
                  <a:gd name="T24" fmla="*/ 1076 h 10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1" h="1076">
                    <a:moveTo>
                      <a:pt x="2041" y="1076"/>
                    </a:moveTo>
                    <a:lnTo>
                      <a:pt x="2041" y="1076"/>
                    </a:lnTo>
                    <a:lnTo>
                      <a:pt x="0" y="1076"/>
                    </a:lnTo>
                    <a:lnTo>
                      <a:pt x="0" y="0"/>
                    </a:lnTo>
                    <a:lnTo>
                      <a:pt x="2041" y="0"/>
                    </a:lnTo>
                    <a:lnTo>
                      <a:pt x="2041" y="1076"/>
                    </a:lnTo>
                    <a:close/>
                  </a:path>
                </a:pathLst>
              </a:custGeom>
              <a:solidFill>
                <a:srgbClr val="0079C5"/>
              </a:solidFill>
              <a:ln w="793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7" name="Line 10"/>
              <p:cNvSpPr>
                <a:spLocks noChangeShapeType="1"/>
              </p:cNvSpPr>
              <p:nvPr/>
            </p:nvSpPr>
            <p:spPr bwMode="auto">
              <a:xfrm flipV="1">
                <a:off x="1269977" y="3640133"/>
                <a:ext cx="1588" cy="835025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269977" y="4473570"/>
                <a:ext cx="3382963" cy="92075"/>
              </a:xfrm>
              <a:custGeom>
                <a:avLst/>
                <a:gdLst>
                  <a:gd name="T0" fmla="*/ 1520 w 1520"/>
                  <a:gd name="T1" fmla="*/ 0 h 41"/>
                  <a:gd name="T2" fmla="*/ 1520 w 1520"/>
                  <a:gd name="T3" fmla="*/ 9 h 41"/>
                  <a:gd name="T4" fmla="*/ 1488 w 1520"/>
                  <a:gd name="T5" fmla="*/ 41 h 41"/>
                  <a:gd name="T6" fmla="*/ 32 w 1520"/>
                  <a:gd name="T7" fmla="*/ 41 h 41"/>
                  <a:gd name="T8" fmla="*/ 0 w 1520"/>
                  <a:gd name="T9" fmla="*/ 9 h 41"/>
                  <a:gd name="T10" fmla="*/ 0 w 1520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0"/>
                  <a:gd name="T19" fmla="*/ 0 h 41"/>
                  <a:gd name="T20" fmla="*/ 1520 w 1520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0" h="41">
                    <a:moveTo>
                      <a:pt x="1520" y="0"/>
                    </a:moveTo>
                    <a:cubicBezTo>
                      <a:pt x="1520" y="9"/>
                      <a:pt x="1520" y="9"/>
                      <a:pt x="1520" y="9"/>
                    </a:cubicBezTo>
                    <a:cubicBezTo>
                      <a:pt x="1520" y="26"/>
                      <a:pt x="1506" y="41"/>
                      <a:pt x="1488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14" y="41"/>
                      <a:pt x="0" y="26"/>
                      <a:pt x="0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1357290" y="2714620"/>
                <a:ext cx="3297237" cy="1779588"/>
              </a:xfrm>
              <a:custGeom>
                <a:avLst/>
                <a:gdLst>
                  <a:gd name="T0" fmla="*/ 0 w 2077"/>
                  <a:gd name="T1" fmla="*/ 0 h 1121"/>
                  <a:gd name="T2" fmla="*/ 2031 w 2077"/>
                  <a:gd name="T3" fmla="*/ 0 h 1121"/>
                  <a:gd name="T4" fmla="*/ 2076 w 2077"/>
                  <a:gd name="T5" fmla="*/ 45 h 1121"/>
                  <a:gd name="T6" fmla="*/ 2077 w 2077"/>
                  <a:gd name="T7" fmla="*/ 1121 h 11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77"/>
                  <a:gd name="T13" fmla="*/ 0 h 1121"/>
                  <a:gd name="T14" fmla="*/ 2077 w 2077"/>
                  <a:gd name="T15" fmla="*/ 1121 h 11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77" h="1121">
                    <a:moveTo>
                      <a:pt x="0" y="0"/>
                    </a:moveTo>
                    <a:cubicBezTo>
                      <a:pt x="2031" y="0"/>
                      <a:pt x="2031" y="0"/>
                      <a:pt x="2031" y="0"/>
                    </a:cubicBezTo>
                    <a:cubicBezTo>
                      <a:pt x="2056" y="0"/>
                      <a:pt x="2076" y="20"/>
                      <a:pt x="2076" y="45"/>
                    </a:cubicBezTo>
                    <a:cubicBezTo>
                      <a:pt x="2076" y="1108"/>
                      <a:pt x="2077" y="1121"/>
                      <a:pt x="2077" y="1121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1269977" y="2716208"/>
                <a:ext cx="87313" cy="923925"/>
              </a:xfrm>
              <a:custGeom>
                <a:avLst/>
                <a:gdLst>
                  <a:gd name="T0" fmla="*/ 0 w 39"/>
                  <a:gd name="T1" fmla="*/ 415 h 415"/>
                  <a:gd name="T2" fmla="*/ 0 w 39"/>
                  <a:gd name="T3" fmla="*/ 32 h 415"/>
                  <a:gd name="T4" fmla="*/ 32 w 39"/>
                  <a:gd name="T5" fmla="*/ 0 h 415"/>
                  <a:gd name="T6" fmla="*/ 39 w 39"/>
                  <a:gd name="T7" fmla="*/ 0 h 4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15"/>
                  <a:gd name="T14" fmla="*/ 39 w 39"/>
                  <a:gd name="T15" fmla="*/ 415 h 4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15">
                    <a:moveTo>
                      <a:pt x="0" y="415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noFill/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5239756" y="4779052"/>
              <a:ext cx="3214710" cy="1698470"/>
            </a:xfrm>
            <a:prstGeom prst="rect">
              <a:avLst/>
            </a:prstGeom>
            <a:solidFill>
              <a:srgbClr val="FFFFFF"/>
            </a:solidFill>
            <a:ln w="1746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63360" y="4897666"/>
              <a:ext cx="17556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000" b="1" dirty="0" err="1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xxxxxxx</a:t>
              </a:r>
              <a:endParaRPr lang="en-US" altLang="zh-CN" sz="3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Line 1006"/>
          <p:cNvSpPr>
            <a:spLocks noChangeShapeType="1"/>
          </p:cNvSpPr>
          <p:nvPr/>
        </p:nvSpPr>
        <p:spPr bwMode="auto">
          <a:xfrm>
            <a:off x="8578264" y="5643578"/>
            <a:ext cx="576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06"/>
          <p:cNvSpPr>
            <a:spLocks noChangeShapeType="1"/>
          </p:cNvSpPr>
          <p:nvPr/>
        </p:nvSpPr>
        <p:spPr bwMode="auto">
          <a:xfrm>
            <a:off x="-32" y="5643578"/>
            <a:ext cx="1188000" cy="0"/>
          </a:xfrm>
          <a:prstGeom prst="line">
            <a:avLst/>
          </a:pr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928662" y="2802100"/>
            <a:ext cx="3286149" cy="2844720"/>
            <a:chOff x="928662" y="2802100"/>
            <a:chExt cx="3286149" cy="2844720"/>
          </a:xfrm>
        </p:grpSpPr>
        <p:sp>
          <p:nvSpPr>
            <p:cNvPr id="6" name="任意多边形 5"/>
            <p:cNvSpPr/>
            <p:nvPr/>
          </p:nvSpPr>
          <p:spPr>
            <a:xfrm>
              <a:off x="928662" y="2806197"/>
              <a:ext cx="2792893" cy="2840623"/>
            </a:xfrm>
            <a:custGeom>
              <a:avLst/>
              <a:gdLst>
                <a:gd name="connsiteX0" fmla="*/ 3240505 w 5662863"/>
                <a:gd name="connsiteY0" fmla="*/ 0 h 5213684"/>
                <a:gd name="connsiteX1" fmla="*/ 3192379 w 5662863"/>
                <a:gd name="connsiteY1" fmla="*/ 128337 h 5213684"/>
                <a:gd name="connsiteX2" fmla="*/ 3192379 w 5662863"/>
                <a:gd name="connsiteY2" fmla="*/ 288758 h 5213684"/>
                <a:gd name="connsiteX3" fmla="*/ 3224463 w 5662863"/>
                <a:gd name="connsiteY3" fmla="*/ 497305 h 5213684"/>
                <a:gd name="connsiteX4" fmla="*/ 3240505 w 5662863"/>
                <a:gd name="connsiteY4" fmla="*/ 689810 h 5213684"/>
                <a:gd name="connsiteX5" fmla="*/ 3240505 w 5662863"/>
                <a:gd name="connsiteY5" fmla="*/ 866273 h 5213684"/>
                <a:gd name="connsiteX6" fmla="*/ 3304674 w 5662863"/>
                <a:gd name="connsiteY6" fmla="*/ 850231 h 5213684"/>
                <a:gd name="connsiteX7" fmla="*/ 3320716 w 5662863"/>
                <a:gd name="connsiteY7" fmla="*/ 994610 h 5213684"/>
                <a:gd name="connsiteX8" fmla="*/ 3160295 w 5662863"/>
                <a:gd name="connsiteY8" fmla="*/ 1283368 h 5213684"/>
                <a:gd name="connsiteX9" fmla="*/ 3048000 w 5662863"/>
                <a:gd name="connsiteY9" fmla="*/ 1427747 h 5213684"/>
                <a:gd name="connsiteX10" fmla="*/ 3015916 w 5662863"/>
                <a:gd name="connsiteY10" fmla="*/ 1475873 h 5213684"/>
                <a:gd name="connsiteX11" fmla="*/ 2935705 w 5662863"/>
                <a:gd name="connsiteY11" fmla="*/ 1524000 h 5213684"/>
                <a:gd name="connsiteX12" fmla="*/ 2935705 w 5662863"/>
                <a:gd name="connsiteY12" fmla="*/ 1540042 h 5213684"/>
                <a:gd name="connsiteX13" fmla="*/ 2999874 w 5662863"/>
                <a:gd name="connsiteY13" fmla="*/ 1716505 h 5213684"/>
                <a:gd name="connsiteX14" fmla="*/ 2967789 w 5662863"/>
                <a:gd name="connsiteY14" fmla="*/ 1812758 h 5213684"/>
                <a:gd name="connsiteX15" fmla="*/ 2919663 w 5662863"/>
                <a:gd name="connsiteY15" fmla="*/ 1909010 h 5213684"/>
                <a:gd name="connsiteX16" fmla="*/ 2919663 w 5662863"/>
                <a:gd name="connsiteY16" fmla="*/ 2053389 h 5213684"/>
                <a:gd name="connsiteX17" fmla="*/ 2983831 w 5662863"/>
                <a:gd name="connsiteY17" fmla="*/ 2117558 h 5213684"/>
                <a:gd name="connsiteX18" fmla="*/ 2486526 w 5662863"/>
                <a:gd name="connsiteY18" fmla="*/ 2630905 h 5213684"/>
                <a:gd name="connsiteX19" fmla="*/ 2101516 w 5662863"/>
                <a:gd name="connsiteY19" fmla="*/ 2085473 h 5213684"/>
                <a:gd name="connsiteX20" fmla="*/ 2021305 w 5662863"/>
                <a:gd name="connsiteY20" fmla="*/ 2037347 h 5213684"/>
                <a:gd name="connsiteX21" fmla="*/ 1892968 w 5662863"/>
                <a:gd name="connsiteY21" fmla="*/ 2117558 h 5213684"/>
                <a:gd name="connsiteX22" fmla="*/ 1796716 w 5662863"/>
                <a:gd name="connsiteY22" fmla="*/ 2197768 h 5213684"/>
                <a:gd name="connsiteX23" fmla="*/ 1620252 w 5662863"/>
                <a:gd name="connsiteY23" fmla="*/ 2470484 h 5213684"/>
                <a:gd name="connsiteX24" fmla="*/ 1764631 w 5662863"/>
                <a:gd name="connsiteY24" fmla="*/ 2775284 h 5213684"/>
                <a:gd name="connsiteX25" fmla="*/ 1892968 w 5662863"/>
                <a:gd name="connsiteY25" fmla="*/ 3015916 h 5213684"/>
                <a:gd name="connsiteX26" fmla="*/ 1925052 w 5662863"/>
                <a:gd name="connsiteY26" fmla="*/ 3224463 h 5213684"/>
                <a:gd name="connsiteX27" fmla="*/ 2406316 w 5662863"/>
                <a:gd name="connsiteY27" fmla="*/ 3834063 h 5213684"/>
                <a:gd name="connsiteX28" fmla="*/ 2374231 w 5662863"/>
                <a:gd name="connsiteY28" fmla="*/ 3882189 h 5213684"/>
                <a:gd name="connsiteX29" fmla="*/ 2245895 w 5662863"/>
                <a:gd name="connsiteY29" fmla="*/ 3898231 h 5213684"/>
                <a:gd name="connsiteX30" fmla="*/ 2133600 w 5662863"/>
                <a:gd name="connsiteY30" fmla="*/ 3882189 h 5213684"/>
                <a:gd name="connsiteX31" fmla="*/ 2069431 w 5662863"/>
                <a:gd name="connsiteY31" fmla="*/ 3898231 h 5213684"/>
                <a:gd name="connsiteX32" fmla="*/ 1957137 w 5662863"/>
                <a:gd name="connsiteY32" fmla="*/ 3914273 h 5213684"/>
                <a:gd name="connsiteX33" fmla="*/ 1941095 w 5662863"/>
                <a:gd name="connsiteY33" fmla="*/ 3946358 h 5213684"/>
                <a:gd name="connsiteX34" fmla="*/ 1828800 w 5662863"/>
                <a:gd name="connsiteY34" fmla="*/ 3978442 h 5213684"/>
                <a:gd name="connsiteX35" fmla="*/ 1748589 w 5662863"/>
                <a:gd name="connsiteY35" fmla="*/ 3962400 h 5213684"/>
                <a:gd name="connsiteX36" fmla="*/ 1668379 w 5662863"/>
                <a:gd name="connsiteY36" fmla="*/ 4010526 h 5213684"/>
                <a:gd name="connsiteX37" fmla="*/ 1588168 w 5662863"/>
                <a:gd name="connsiteY37" fmla="*/ 3978442 h 5213684"/>
                <a:gd name="connsiteX38" fmla="*/ 1491916 w 5662863"/>
                <a:gd name="connsiteY38" fmla="*/ 4026568 h 5213684"/>
                <a:gd name="connsiteX39" fmla="*/ 1411705 w 5662863"/>
                <a:gd name="connsiteY39" fmla="*/ 4010526 h 5213684"/>
                <a:gd name="connsiteX40" fmla="*/ 1331495 w 5662863"/>
                <a:gd name="connsiteY40" fmla="*/ 4058652 h 5213684"/>
                <a:gd name="connsiteX41" fmla="*/ 1235242 w 5662863"/>
                <a:gd name="connsiteY41" fmla="*/ 4042610 h 5213684"/>
                <a:gd name="connsiteX42" fmla="*/ 1090863 w 5662863"/>
                <a:gd name="connsiteY42" fmla="*/ 4042610 h 5213684"/>
                <a:gd name="connsiteX43" fmla="*/ 1010652 w 5662863"/>
                <a:gd name="connsiteY43" fmla="*/ 4090737 h 5213684"/>
                <a:gd name="connsiteX44" fmla="*/ 882316 w 5662863"/>
                <a:gd name="connsiteY44" fmla="*/ 4122821 h 5213684"/>
                <a:gd name="connsiteX45" fmla="*/ 673768 w 5662863"/>
                <a:gd name="connsiteY45" fmla="*/ 4170947 h 5213684"/>
                <a:gd name="connsiteX46" fmla="*/ 561474 w 5662863"/>
                <a:gd name="connsiteY46" fmla="*/ 4170947 h 5213684"/>
                <a:gd name="connsiteX47" fmla="*/ 352926 w 5662863"/>
                <a:gd name="connsiteY47" fmla="*/ 4235116 h 5213684"/>
                <a:gd name="connsiteX48" fmla="*/ 240631 w 5662863"/>
                <a:gd name="connsiteY48" fmla="*/ 4315326 h 5213684"/>
                <a:gd name="connsiteX49" fmla="*/ 128337 w 5662863"/>
                <a:gd name="connsiteY49" fmla="*/ 4379494 h 5213684"/>
                <a:gd name="connsiteX50" fmla="*/ 32084 w 5662863"/>
                <a:gd name="connsiteY50" fmla="*/ 4395537 h 5213684"/>
                <a:gd name="connsiteX51" fmla="*/ 0 w 5662863"/>
                <a:gd name="connsiteY51" fmla="*/ 4475747 h 5213684"/>
                <a:gd name="connsiteX52" fmla="*/ 64168 w 5662863"/>
                <a:gd name="connsiteY52" fmla="*/ 4507831 h 5213684"/>
                <a:gd name="connsiteX53" fmla="*/ 64168 w 5662863"/>
                <a:gd name="connsiteY53" fmla="*/ 4604084 h 5213684"/>
                <a:gd name="connsiteX54" fmla="*/ 352926 w 5662863"/>
                <a:gd name="connsiteY54" fmla="*/ 4957010 h 5213684"/>
                <a:gd name="connsiteX55" fmla="*/ 545431 w 5662863"/>
                <a:gd name="connsiteY55" fmla="*/ 5213684 h 5213684"/>
                <a:gd name="connsiteX56" fmla="*/ 5662863 w 5662863"/>
                <a:gd name="connsiteY56" fmla="*/ 5197642 h 5213684"/>
                <a:gd name="connsiteX57" fmla="*/ 5534526 w 5662863"/>
                <a:gd name="connsiteY57" fmla="*/ 5117431 h 5213684"/>
                <a:gd name="connsiteX58" fmla="*/ 5454316 w 5662863"/>
                <a:gd name="connsiteY58" fmla="*/ 5069305 h 5213684"/>
                <a:gd name="connsiteX59" fmla="*/ 5277852 w 5662863"/>
                <a:gd name="connsiteY59" fmla="*/ 4973052 h 5213684"/>
                <a:gd name="connsiteX60" fmla="*/ 5181600 w 5662863"/>
                <a:gd name="connsiteY60" fmla="*/ 4892842 h 5213684"/>
                <a:gd name="connsiteX61" fmla="*/ 5053263 w 5662863"/>
                <a:gd name="connsiteY61" fmla="*/ 4844716 h 5213684"/>
                <a:gd name="connsiteX62" fmla="*/ 5053263 w 5662863"/>
                <a:gd name="connsiteY62" fmla="*/ 4828673 h 5213684"/>
                <a:gd name="connsiteX63" fmla="*/ 5133474 w 5662863"/>
                <a:gd name="connsiteY63" fmla="*/ 4684294 h 5213684"/>
                <a:gd name="connsiteX64" fmla="*/ 5117431 w 5662863"/>
                <a:gd name="connsiteY64" fmla="*/ 4588042 h 5213684"/>
                <a:gd name="connsiteX65" fmla="*/ 5021179 w 5662863"/>
                <a:gd name="connsiteY65" fmla="*/ 4507831 h 5213684"/>
                <a:gd name="connsiteX66" fmla="*/ 4924926 w 5662863"/>
                <a:gd name="connsiteY66" fmla="*/ 4523873 h 5213684"/>
                <a:gd name="connsiteX67" fmla="*/ 4796589 w 5662863"/>
                <a:gd name="connsiteY67" fmla="*/ 4555958 h 5213684"/>
                <a:gd name="connsiteX68" fmla="*/ 4716379 w 5662863"/>
                <a:gd name="connsiteY68" fmla="*/ 4652210 h 5213684"/>
                <a:gd name="connsiteX69" fmla="*/ 4668252 w 5662863"/>
                <a:gd name="connsiteY69" fmla="*/ 4732421 h 5213684"/>
                <a:gd name="connsiteX70" fmla="*/ 4588042 w 5662863"/>
                <a:gd name="connsiteY70" fmla="*/ 4828673 h 521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662863" h="5213684">
                  <a:moveTo>
                    <a:pt x="3240505" y="0"/>
                  </a:moveTo>
                  <a:lnTo>
                    <a:pt x="3192379" y="128337"/>
                  </a:lnTo>
                  <a:lnTo>
                    <a:pt x="3192379" y="288758"/>
                  </a:lnTo>
                  <a:lnTo>
                    <a:pt x="3224463" y="497305"/>
                  </a:lnTo>
                  <a:lnTo>
                    <a:pt x="3240505" y="689810"/>
                  </a:lnTo>
                  <a:lnTo>
                    <a:pt x="3240505" y="866273"/>
                  </a:lnTo>
                  <a:lnTo>
                    <a:pt x="3304674" y="850231"/>
                  </a:lnTo>
                  <a:lnTo>
                    <a:pt x="3320716" y="994610"/>
                  </a:lnTo>
                  <a:lnTo>
                    <a:pt x="3160295" y="1283368"/>
                  </a:lnTo>
                  <a:lnTo>
                    <a:pt x="3048000" y="1427747"/>
                  </a:lnTo>
                  <a:lnTo>
                    <a:pt x="3015916" y="1475873"/>
                  </a:lnTo>
                  <a:lnTo>
                    <a:pt x="2935705" y="1524000"/>
                  </a:lnTo>
                  <a:lnTo>
                    <a:pt x="2935705" y="1540042"/>
                  </a:lnTo>
                  <a:lnTo>
                    <a:pt x="2999874" y="1716505"/>
                  </a:lnTo>
                  <a:lnTo>
                    <a:pt x="2967789" y="1812758"/>
                  </a:lnTo>
                  <a:lnTo>
                    <a:pt x="2919663" y="1909010"/>
                  </a:lnTo>
                  <a:lnTo>
                    <a:pt x="2919663" y="2053389"/>
                  </a:lnTo>
                  <a:lnTo>
                    <a:pt x="2983831" y="2117558"/>
                  </a:lnTo>
                  <a:lnTo>
                    <a:pt x="2486526" y="2630905"/>
                  </a:lnTo>
                  <a:lnTo>
                    <a:pt x="2101516" y="2085473"/>
                  </a:lnTo>
                  <a:lnTo>
                    <a:pt x="2021305" y="2037347"/>
                  </a:lnTo>
                  <a:lnTo>
                    <a:pt x="1892968" y="2117558"/>
                  </a:lnTo>
                  <a:lnTo>
                    <a:pt x="1796716" y="2197768"/>
                  </a:lnTo>
                  <a:lnTo>
                    <a:pt x="1620252" y="2470484"/>
                  </a:lnTo>
                  <a:lnTo>
                    <a:pt x="1764631" y="2775284"/>
                  </a:lnTo>
                  <a:lnTo>
                    <a:pt x="1892968" y="3015916"/>
                  </a:lnTo>
                  <a:lnTo>
                    <a:pt x="1925052" y="3224463"/>
                  </a:lnTo>
                  <a:lnTo>
                    <a:pt x="2406316" y="3834063"/>
                  </a:lnTo>
                  <a:lnTo>
                    <a:pt x="2374231" y="3882189"/>
                  </a:lnTo>
                  <a:lnTo>
                    <a:pt x="2245895" y="3898231"/>
                  </a:lnTo>
                  <a:lnTo>
                    <a:pt x="2133600" y="3882189"/>
                  </a:lnTo>
                  <a:lnTo>
                    <a:pt x="2069431" y="3898231"/>
                  </a:lnTo>
                  <a:lnTo>
                    <a:pt x="1957137" y="3914273"/>
                  </a:lnTo>
                  <a:lnTo>
                    <a:pt x="1941095" y="3946358"/>
                  </a:lnTo>
                  <a:cubicBezTo>
                    <a:pt x="1839769" y="3980133"/>
                    <a:pt x="1878662" y="3978442"/>
                    <a:pt x="1828800" y="3978442"/>
                  </a:cubicBezTo>
                  <a:lnTo>
                    <a:pt x="1748589" y="3962400"/>
                  </a:lnTo>
                  <a:cubicBezTo>
                    <a:pt x="1680143" y="4013734"/>
                    <a:pt x="1711158" y="4010526"/>
                    <a:pt x="1668379" y="4010526"/>
                  </a:cubicBezTo>
                  <a:lnTo>
                    <a:pt x="1588168" y="3978442"/>
                  </a:lnTo>
                  <a:cubicBezTo>
                    <a:pt x="1503373" y="4029319"/>
                    <a:pt x="1539138" y="4026568"/>
                    <a:pt x="1491916" y="4026568"/>
                  </a:cubicBezTo>
                  <a:lnTo>
                    <a:pt x="1411705" y="4010526"/>
                  </a:lnTo>
                  <a:lnTo>
                    <a:pt x="1331495" y="4058652"/>
                  </a:lnTo>
                  <a:lnTo>
                    <a:pt x="1235242" y="4042610"/>
                  </a:lnTo>
                  <a:lnTo>
                    <a:pt x="1090863" y="4042610"/>
                  </a:lnTo>
                  <a:lnTo>
                    <a:pt x="1010652" y="4090737"/>
                  </a:lnTo>
                  <a:lnTo>
                    <a:pt x="882316" y="4122821"/>
                  </a:lnTo>
                  <a:lnTo>
                    <a:pt x="673768" y="4170947"/>
                  </a:lnTo>
                  <a:lnTo>
                    <a:pt x="561474" y="4170947"/>
                  </a:lnTo>
                  <a:lnTo>
                    <a:pt x="352926" y="4235116"/>
                  </a:lnTo>
                  <a:lnTo>
                    <a:pt x="240631" y="4315326"/>
                  </a:lnTo>
                  <a:lnTo>
                    <a:pt x="128337" y="4379494"/>
                  </a:lnTo>
                  <a:lnTo>
                    <a:pt x="32084" y="4395537"/>
                  </a:lnTo>
                  <a:lnTo>
                    <a:pt x="0" y="4475747"/>
                  </a:lnTo>
                  <a:lnTo>
                    <a:pt x="64168" y="4507831"/>
                  </a:lnTo>
                  <a:lnTo>
                    <a:pt x="64168" y="4604084"/>
                  </a:lnTo>
                  <a:lnTo>
                    <a:pt x="352926" y="4957010"/>
                  </a:lnTo>
                  <a:lnTo>
                    <a:pt x="545431" y="5213684"/>
                  </a:lnTo>
                  <a:lnTo>
                    <a:pt x="5662863" y="5197642"/>
                  </a:lnTo>
                  <a:lnTo>
                    <a:pt x="5534526" y="5117431"/>
                  </a:lnTo>
                  <a:lnTo>
                    <a:pt x="5454316" y="5069305"/>
                  </a:lnTo>
                  <a:lnTo>
                    <a:pt x="5277852" y="4973052"/>
                  </a:lnTo>
                  <a:cubicBezTo>
                    <a:pt x="5191737" y="4904160"/>
                    <a:pt x="5221853" y="4933095"/>
                    <a:pt x="5181600" y="4892842"/>
                  </a:cubicBezTo>
                  <a:lnTo>
                    <a:pt x="5053263" y="4844716"/>
                  </a:lnTo>
                  <a:lnTo>
                    <a:pt x="5053263" y="4828673"/>
                  </a:lnTo>
                  <a:lnTo>
                    <a:pt x="5133474" y="4684294"/>
                  </a:lnTo>
                  <a:lnTo>
                    <a:pt x="5117431" y="4588042"/>
                  </a:lnTo>
                  <a:lnTo>
                    <a:pt x="5021179" y="4507831"/>
                  </a:lnTo>
                  <a:lnTo>
                    <a:pt x="4924926" y="4523873"/>
                  </a:lnTo>
                  <a:lnTo>
                    <a:pt x="4796589" y="4555958"/>
                  </a:lnTo>
                  <a:lnTo>
                    <a:pt x="4716379" y="4652210"/>
                  </a:lnTo>
                  <a:lnTo>
                    <a:pt x="4668252" y="4732421"/>
                  </a:lnTo>
                  <a:cubicBezTo>
                    <a:pt x="4601118" y="4833122"/>
                    <a:pt x="4642644" y="4828673"/>
                    <a:pt x="4588042" y="4828673"/>
                  </a:cubicBez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756742" y="4956330"/>
              <a:ext cx="443065" cy="489461"/>
            </a:xfrm>
            <a:custGeom>
              <a:avLst/>
              <a:gdLst>
                <a:gd name="connsiteX0" fmla="*/ 898358 w 898358"/>
                <a:gd name="connsiteY0" fmla="*/ 898358 h 898358"/>
                <a:gd name="connsiteX1" fmla="*/ 850231 w 898358"/>
                <a:gd name="connsiteY1" fmla="*/ 657726 h 898358"/>
                <a:gd name="connsiteX2" fmla="*/ 818147 w 898358"/>
                <a:gd name="connsiteY2" fmla="*/ 465221 h 898358"/>
                <a:gd name="connsiteX3" fmla="*/ 721894 w 898358"/>
                <a:gd name="connsiteY3" fmla="*/ 368968 h 898358"/>
                <a:gd name="connsiteX4" fmla="*/ 609600 w 898358"/>
                <a:gd name="connsiteY4" fmla="*/ 288758 h 898358"/>
                <a:gd name="connsiteX5" fmla="*/ 481263 w 898358"/>
                <a:gd name="connsiteY5" fmla="*/ 240631 h 898358"/>
                <a:gd name="connsiteX6" fmla="*/ 336884 w 898358"/>
                <a:gd name="connsiteY6" fmla="*/ 192505 h 898358"/>
                <a:gd name="connsiteX7" fmla="*/ 192505 w 898358"/>
                <a:gd name="connsiteY7" fmla="*/ 144379 h 898358"/>
                <a:gd name="connsiteX8" fmla="*/ 192505 w 898358"/>
                <a:gd name="connsiteY8" fmla="*/ 144379 h 898358"/>
                <a:gd name="connsiteX9" fmla="*/ 48126 w 898358"/>
                <a:gd name="connsiteY9" fmla="*/ 80210 h 898358"/>
                <a:gd name="connsiteX10" fmla="*/ 0 w 898358"/>
                <a:gd name="connsiteY10" fmla="*/ 48126 h 898358"/>
                <a:gd name="connsiteX11" fmla="*/ 64168 w 898358"/>
                <a:gd name="connsiteY11" fmla="*/ 16042 h 898358"/>
                <a:gd name="connsiteX12" fmla="*/ 160421 w 898358"/>
                <a:gd name="connsiteY12" fmla="*/ 16042 h 898358"/>
                <a:gd name="connsiteX13" fmla="*/ 240631 w 898358"/>
                <a:gd name="connsiteY13" fmla="*/ 32084 h 898358"/>
                <a:gd name="connsiteX14" fmla="*/ 368968 w 898358"/>
                <a:gd name="connsiteY14" fmla="*/ 0 h 89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98358" h="898358">
                  <a:moveTo>
                    <a:pt x="898358" y="898358"/>
                  </a:moveTo>
                  <a:lnTo>
                    <a:pt x="850231" y="657726"/>
                  </a:lnTo>
                  <a:lnTo>
                    <a:pt x="818147" y="465221"/>
                  </a:lnTo>
                  <a:cubicBezTo>
                    <a:pt x="717786" y="381587"/>
                    <a:pt x="721894" y="426774"/>
                    <a:pt x="721894" y="368968"/>
                  </a:cubicBezTo>
                  <a:lnTo>
                    <a:pt x="609600" y="288758"/>
                  </a:lnTo>
                  <a:lnTo>
                    <a:pt x="481263" y="240631"/>
                  </a:lnTo>
                  <a:lnTo>
                    <a:pt x="336884" y="192505"/>
                  </a:lnTo>
                  <a:lnTo>
                    <a:pt x="192505" y="144379"/>
                  </a:lnTo>
                  <a:lnTo>
                    <a:pt x="192505" y="144379"/>
                  </a:lnTo>
                  <a:cubicBezTo>
                    <a:pt x="57087" y="93597"/>
                    <a:pt x="96474" y="128558"/>
                    <a:pt x="48126" y="80210"/>
                  </a:cubicBezTo>
                  <a:lnTo>
                    <a:pt x="0" y="48126"/>
                  </a:lnTo>
                  <a:lnTo>
                    <a:pt x="64168" y="16042"/>
                  </a:lnTo>
                  <a:lnTo>
                    <a:pt x="160421" y="16042"/>
                  </a:lnTo>
                  <a:lnTo>
                    <a:pt x="240631" y="32084"/>
                  </a:lnTo>
                  <a:lnTo>
                    <a:pt x="368968" y="0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2260577" y="2802100"/>
              <a:ext cx="1954234" cy="2153684"/>
            </a:xfrm>
            <a:custGeom>
              <a:avLst/>
              <a:gdLst>
                <a:gd name="connsiteX0" fmla="*/ 1333500 w 3962400"/>
                <a:gd name="connsiteY0" fmla="*/ 3952875 h 3952875"/>
                <a:gd name="connsiteX1" fmla="*/ 1419225 w 3962400"/>
                <a:gd name="connsiteY1" fmla="*/ 3924300 h 3952875"/>
                <a:gd name="connsiteX2" fmla="*/ 1476375 w 3962400"/>
                <a:gd name="connsiteY2" fmla="*/ 3924300 h 3952875"/>
                <a:gd name="connsiteX3" fmla="*/ 1524000 w 3962400"/>
                <a:gd name="connsiteY3" fmla="*/ 3943350 h 3952875"/>
                <a:gd name="connsiteX4" fmla="*/ 1600200 w 3962400"/>
                <a:gd name="connsiteY4" fmla="*/ 3886200 h 3952875"/>
                <a:gd name="connsiteX5" fmla="*/ 1657350 w 3962400"/>
                <a:gd name="connsiteY5" fmla="*/ 3905250 h 3952875"/>
                <a:gd name="connsiteX6" fmla="*/ 1752600 w 3962400"/>
                <a:gd name="connsiteY6" fmla="*/ 3867150 h 3952875"/>
                <a:gd name="connsiteX7" fmla="*/ 1819275 w 3962400"/>
                <a:gd name="connsiteY7" fmla="*/ 3876675 h 3952875"/>
                <a:gd name="connsiteX8" fmla="*/ 1914525 w 3962400"/>
                <a:gd name="connsiteY8" fmla="*/ 3848100 h 3952875"/>
                <a:gd name="connsiteX9" fmla="*/ 2000250 w 3962400"/>
                <a:gd name="connsiteY9" fmla="*/ 3867150 h 3952875"/>
                <a:gd name="connsiteX10" fmla="*/ 2076450 w 3962400"/>
                <a:gd name="connsiteY10" fmla="*/ 3819525 h 3952875"/>
                <a:gd name="connsiteX11" fmla="*/ 2171700 w 3962400"/>
                <a:gd name="connsiteY11" fmla="*/ 3819525 h 3952875"/>
                <a:gd name="connsiteX12" fmla="*/ 2219325 w 3962400"/>
                <a:gd name="connsiteY12" fmla="*/ 3790950 h 3952875"/>
                <a:gd name="connsiteX13" fmla="*/ 2305050 w 3962400"/>
                <a:gd name="connsiteY13" fmla="*/ 3800475 h 3952875"/>
                <a:gd name="connsiteX14" fmla="*/ 2486025 w 3962400"/>
                <a:gd name="connsiteY14" fmla="*/ 3743325 h 3952875"/>
                <a:gd name="connsiteX15" fmla="*/ 2676525 w 3962400"/>
                <a:gd name="connsiteY15" fmla="*/ 3743325 h 3952875"/>
                <a:gd name="connsiteX16" fmla="*/ 2962275 w 3962400"/>
                <a:gd name="connsiteY16" fmla="*/ 3657600 h 3952875"/>
                <a:gd name="connsiteX17" fmla="*/ 2943225 w 3962400"/>
                <a:gd name="connsiteY17" fmla="*/ 3476625 h 3952875"/>
                <a:gd name="connsiteX18" fmla="*/ 2895600 w 3962400"/>
                <a:gd name="connsiteY18" fmla="*/ 3390900 h 3952875"/>
                <a:gd name="connsiteX19" fmla="*/ 2667000 w 3962400"/>
                <a:gd name="connsiteY19" fmla="*/ 3400425 h 3952875"/>
                <a:gd name="connsiteX20" fmla="*/ 2533650 w 3962400"/>
                <a:gd name="connsiteY20" fmla="*/ 3381375 h 3952875"/>
                <a:gd name="connsiteX21" fmla="*/ 2495550 w 3962400"/>
                <a:gd name="connsiteY21" fmla="*/ 3438525 h 3952875"/>
                <a:gd name="connsiteX22" fmla="*/ 2400300 w 3962400"/>
                <a:gd name="connsiteY22" fmla="*/ 3429000 h 3952875"/>
                <a:gd name="connsiteX23" fmla="*/ 2333625 w 3962400"/>
                <a:gd name="connsiteY23" fmla="*/ 3476625 h 3952875"/>
                <a:gd name="connsiteX24" fmla="*/ 2219325 w 3962400"/>
                <a:gd name="connsiteY24" fmla="*/ 3448050 h 3952875"/>
                <a:gd name="connsiteX25" fmla="*/ 2171700 w 3962400"/>
                <a:gd name="connsiteY25" fmla="*/ 3495675 h 3952875"/>
                <a:gd name="connsiteX26" fmla="*/ 2095500 w 3962400"/>
                <a:gd name="connsiteY26" fmla="*/ 3457575 h 3952875"/>
                <a:gd name="connsiteX27" fmla="*/ 2047875 w 3962400"/>
                <a:gd name="connsiteY27" fmla="*/ 3514725 h 3952875"/>
                <a:gd name="connsiteX28" fmla="*/ 1962150 w 3962400"/>
                <a:gd name="connsiteY28" fmla="*/ 3505200 h 3952875"/>
                <a:gd name="connsiteX29" fmla="*/ 1876425 w 3962400"/>
                <a:gd name="connsiteY29" fmla="*/ 3552825 h 3952875"/>
                <a:gd name="connsiteX30" fmla="*/ 1781175 w 3962400"/>
                <a:gd name="connsiteY30" fmla="*/ 3514725 h 3952875"/>
                <a:gd name="connsiteX31" fmla="*/ 1733550 w 3962400"/>
                <a:gd name="connsiteY31" fmla="*/ 3552825 h 3952875"/>
                <a:gd name="connsiteX32" fmla="*/ 1657350 w 3962400"/>
                <a:gd name="connsiteY32" fmla="*/ 3552825 h 3952875"/>
                <a:gd name="connsiteX33" fmla="*/ 1543050 w 3962400"/>
                <a:gd name="connsiteY33" fmla="*/ 3581400 h 3952875"/>
                <a:gd name="connsiteX34" fmla="*/ 1495425 w 3962400"/>
                <a:gd name="connsiteY34" fmla="*/ 3552825 h 3952875"/>
                <a:gd name="connsiteX35" fmla="*/ 1409700 w 3962400"/>
                <a:gd name="connsiteY35" fmla="*/ 3581400 h 3952875"/>
                <a:gd name="connsiteX36" fmla="*/ 1371600 w 3962400"/>
                <a:gd name="connsiteY36" fmla="*/ 3590925 h 3952875"/>
                <a:gd name="connsiteX37" fmla="*/ 1571625 w 3962400"/>
                <a:gd name="connsiteY37" fmla="*/ 3419475 h 3952875"/>
                <a:gd name="connsiteX38" fmla="*/ 1990725 w 3962400"/>
                <a:gd name="connsiteY38" fmla="*/ 3219450 h 3952875"/>
                <a:gd name="connsiteX39" fmla="*/ 2114550 w 3962400"/>
                <a:gd name="connsiteY39" fmla="*/ 3162300 h 3952875"/>
                <a:gd name="connsiteX40" fmla="*/ 2657475 w 3962400"/>
                <a:gd name="connsiteY40" fmla="*/ 2828925 h 3952875"/>
                <a:gd name="connsiteX41" fmla="*/ 3171825 w 3962400"/>
                <a:gd name="connsiteY41" fmla="*/ 2581275 h 3952875"/>
                <a:gd name="connsiteX42" fmla="*/ 3581400 w 3962400"/>
                <a:gd name="connsiteY42" fmla="*/ 2390775 h 3952875"/>
                <a:gd name="connsiteX43" fmla="*/ 3552825 w 3962400"/>
                <a:gd name="connsiteY43" fmla="*/ 2505075 h 3952875"/>
                <a:gd name="connsiteX44" fmla="*/ 3590925 w 3962400"/>
                <a:gd name="connsiteY44" fmla="*/ 2581275 h 3952875"/>
                <a:gd name="connsiteX45" fmla="*/ 3657600 w 3962400"/>
                <a:gd name="connsiteY45" fmla="*/ 2638425 h 3952875"/>
                <a:gd name="connsiteX46" fmla="*/ 3752850 w 3962400"/>
                <a:gd name="connsiteY46" fmla="*/ 2667000 h 3952875"/>
                <a:gd name="connsiteX47" fmla="*/ 3876675 w 3962400"/>
                <a:gd name="connsiteY47" fmla="*/ 2628900 h 3952875"/>
                <a:gd name="connsiteX48" fmla="*/ 3886200 w 3962400"/>
                <a:gd name="connsiteY48" fmla="*/ 2581275 h 3952875"/>
                <a:gd name="connsiteX49" fmla="*/ 3924300 w 3962400"/>
                <a:gd name="connsiteY49" fmla="*/ 2581275 h 3952875"/>
                <a:gd name="connsiteX50" fmla="*/ 3962400 w 3962400"/>
                <a:gd name="connsiteY50" fmla="*/ 2571750 h 3952875"/>
                <a:gd name="connsiteX51" fmla="*/ 3952875 w 3962400"/>
                <a:gd name="connsiteY51" fmla="*/ 133350 h 3952875"/>
                <a:gd name="connsiteX52" fmla="*/ 3952875 w 3962400"/>
                <a:gd name="connsiteY52" fmla="*/ 0 h 3952875"/>
                <a:gd name="connsiteX53" fmla="*/ 3467100 w 3962400"/>
                <a:gd name="connsiteY53" fmla="*/ 0 h 3952875"/>
                <a:gd name="connsiteX54" fmla="*/ 3543300 w 3962400"/>
                <a:gd name="connsiteY54" fmla="*/ 114300 h 3952875"/>
                <a:gd name="connsiteX55" fmla="*/ 3571875 w 3962400"/>
                <a:gd name="connsiteY55" fmla="*/ 400050 h 3952875"/>
                <a:gd name="connsiteX56" fmla="*/ 3629025 w 3962400"/>
                <a:gd name="connsiteY56" fmla="*/ 714375 h 3952875"/>
                <a:gd name="connsiteX57" fmla="*/ 3705225 w 3962400"/>
                <a:gd name="connsiteY57" fmla="*/ 1019175 h 3952875"/>
                <a:gd name="connsiteX58" fmla="*/ 3771900 w 3962400"/>
                <a:gd name="connsiteY58" fmla="*/ 1200150 h 3952875"/>
                <a:gd name="connsiteX59" fmla="*/ 3800475 w 3962400"/>
                <a:gd name="connsiteY59" fmla="*/ 1295400 h 3952875"/>
                <a:gd name="connsiteX60" fmla="*/ 3790950 w 3962400"/>
                <a:gd name="connsiteY60" fmla="*/ 1343025 h 3952875"/>
                <a:gd name="connsiteX61" fmla="*/ 3514725 w 3962400"/>
                <a:gd name="connsiteY61" fmla="*/ 1514475 h 3952875"/>
                <a:gd name="connsiteX62" fmla="*/ 3419475 w 3962400"/>
                <a:gd name="connsiteY62" fmla="*/ 1533525 h 3952875"/>
                <a:gd name="connsiteX63" fmla="*/ 3343275 w 3962400"/>
                <a:gd name="connsiteY63" fmla="*/ 1571625 h 3952875"/>
                <a:gd name="connsiteX64" fmla="*/ 3295650 w 3962400"/>
                <a:gd name="connsiteY64" fmla="*/ 1666875 h 3952875"/>
                <a:gd name="connsiteX65" fmla="*/ 3295650 w 3962400"/>
                <a:gd name="connsiteY65" fmla="*/ 1733550 h 3952875"/>
                <a:gd name="connsiteX66" fmla="*/ 3286125 w 3962400"/>
                <a:gd name="connsiteY66" fmla="*/ 1838325 h 3952875"/>
                <a:gd name="connsiteX67" fmla="*/ 3276600 w 3962400"/>
                <a:gd name="connsiteY67" fmla="*/ 1905000 h 3952875"/>
                <a:gd name="connsiteX68" fmla="*/ 3219450 w 3962400"/>
                <a:gd name="connsiteY68" fmla="*/ 1990725 h 3952875"/>
                <a:gd name="connsiteX69" fmla="*/ 3162300 w 3962400"/>
                <a:gd name="connsiteY69" fmla="*/ 2019300 h 3952875"/>
                <a:gd name="connsiteX70" fmla="*/ 2428875 w 3962400"/>
                <a:gd name="connsiteY70" fmla="*/ 2514600 h 3952875"/>
                <a:gd name="connsiteX71" fmla="*/ 2314575 w 3962400"/>
                <a:gd name="connsiteY71" fmla="*/ 2581275 h 3952875"/>
                <a:gd name="connsiteX72" fmla="*/ 2162175 w 3962400"/>
                <a:gd name="connsiteY72" fmla="*/ 2676525 h 3952875"/>
                <a:gd name="connsiteX73" fmla="*/ 2038350 w 3962400"/>
                <a:gd name="connsiteY73" fmla="*/ 2743200 h 3952875"/>
                <a:gd name="connsiteX74" fmla="*/ 1924050 w 3962400"/>
                <a:gd name="connsiteY74" fmla="*/ 2828925 h 3952875"/>
                <a:gd name="connsiteX75" fmla="*/ 1828800 w 3962400"/>
                <a:gd name="connsiteY75" fmla="*/ 2876550 h 3952875"/>
                <a:gd name="connsiteX76" fmla="*/ 1762125 w 3962400"/>
                <a:gd name="connsiteY76" fmla="*/ 2876550 h 3952875"/>
                <a:gd name="connsiteX77" fmla="*/ 1362075 w 3962400"/>
                <a:gd name="connsiteY77" fmla="*/ 3067050 h 3952875"/>
                <a:gd name="connsiteX78" fmla="*/ 1200150 w 3962400"/>
                <a:gd name="connsiteY78" fmla="*/ 3124200 h 3952875"/>
                <a:gd name="connsiteX79" fmla="*/ 1114425 w 3962400"/>
                <a:gd name="connsiteY79" fmla="*/ 3171825 h 3952875"/>
                <a:gd name="connsiteX80" fmla="*/ 923925 w 3962400"/>
                <a:gd name="connsiteY80" fmla="*/ 3305175 h 3952875"/>
                <a:gd name="connsiteX81" fmla="*/ 771525 w 3962400"/>
                <a:gd name="connsiteY81" fmla="*/ 3390900 h 3952875"/>
                <a:gd name="connsiteX82" fmla="*/ 657225 w 3962400"/>
                <a:gd name="connsiteY82" fmla="*/ 3448050 h 3952875"/>
                <a:gd name="connsiteX83" fmla="*/ 552450 w 3962400"/>
                <a:gd name="connsiteY83" fmla="*/ 3495675 h 3952875"/>
                <a:gd name="connsiteX84" fmla="*/ 552450 w 3962400"/>
                <a:gd name="connsiteY84" fmla="*/ 3495675 h 3952875"/>
                <a:gd name="connsiteX85" fmla="*/ 438150 w 3962400"/>
                <a:gd name="connsiteY85" fmla="*/ 3514725 h 3952875"/>
                <a:gd name="connsiteX86" fmla="*/ 304800 w 3962400"/>
                <a:gd name="connsiteY86" fmla="*/ 3590925 h 3952875"/>
                <a:gd name="connsiteX87" fmla="*/ 276225 w 3962400"/>
                <a:gd name="connsiteY87" fmla="*/ 3581400 h 3952875"/>
                <a:gd name="connsiteX88" fmla="*/ 0 w 3962400"/>
                <a:gd name="connsiteY88" fmla="*/ 2990850 h 3952875"/>
                <a:gd name="connsiteX89" fmla="*/ 647700 w 3962400"/>
                <a:gd name="connsiteY89" fmla="*/ 2257425 h 3952875"/>
                <a:gd name="connsiteX90" fmla="*/ 723900 w 3962400"/>
                <a:gd name="connsiteY90" fmla="*/ 2238375 h 3952875"/>
                <a:gd name="connsiteX91" fmla="*/ 781050 w 3962400"/>
                <a:gd name="connsiteY91" fmla="*/ 2200275 h 3952875"/>
                <a:gd name="connsiteX92" fmla="*/ 800100 w 3962400"/>
                <a:gd name="connsiteY92" fmla="*/ 2181225 h 3952875"/>
                <a:gd name="connsiteX93" fmla="*/ 895350 w 3962400"/>
                <a:gd name="connsiteY93" fmla="*/ 2247900 h 3952875"/>
                <a:gd name="connsiteX94" fmla="*/ 990600 w 3962400"/>
                <a:gd name="connsiteY94" fmla="*/ 2238375 h 3952875"/>
                <a:gd name="connsiteX95" fmla="*/ 1047750 w 3962400"/>
                <a:gd name="connsiteY95" fmla="*/ 2114550 h 3952875"/>
                <a:gd name="connsiteX96" fmla="*/ 1114425 w 3962400"/>
                <a:gd name="connsiteY96" fmla="*/ 2000250 h 3952875"/>
                <a:gd name="connsiteX97" fmla="*/ 1181100 w 3962400"/>
                <a:gd name="connsiteY97" fmla="*/ 1933575 h 3952875"/>
                <a:gd name="connsiteX98" fmla="*/ 1266825 w 3962400"/>
                <a:gd name="connsiteY98" fmla="*/ 1781175 h 3952875"/>
                <a:gd name="connsiteX99" fmla="*/ 1276350 w 3962400"/>
                <a:gd name="connsiteY99" fmla="*/ 1752600 h 3952875"/>
                <a:gd name="connsiteX100" fmla="*/ 1333500 w 3962400"/>
                <a:gd name="connsiteY100" fmla="*/ 1685925 h 3952875"/>
                <a:gd name="connsiteX101" fmla="*/ 1381125 w 3962400"/>
                <a:gd name="connsiteY101" fmla="*/ 1619250 h 3952875"/>
                <a:gd name="connsiteX102" fmla="*/ 1295400 w 3962400"/>
                <a:gd name="connsiteY102" fmla="*/ 1562100 h 3952875"/>
                <a:gd name="connsiteX103" fmla="*/ 1638300 w 3962400"/>
                <a:gd name="connsiteY103" fmla="*/ 1171575 h 3952875"/>
                <a:gd name="connsiteX104" fmla="*/ 1857375 w 3962400"/>
                <a:gd name="connsiteY104" fmla="*/ 923925 h 3952875"/>
                <a:gd name="connsiteX105" fmla="*/ 2028825 w 3962400"/>
                <a:gd name="connsiteY105" fmla="*/ 752475 h 3952875"/>
                <a:gd name="connsiteX106" fmla="*/ 2085975 w 3962400"/>
                <a:gd name="connsiteY106" fmla="*/ 638175 h 3952875"/>
                <a:gd name="connsiteX107" fmla="*/ 2105025 w 3962400"/>
                <a:gd name="connsiteY107" fmla="*/ 571500 h 3952875"/>
                <a:gd name="connsiteX108" fmla="*/ 2028825 w 3962400"/>
                <a:gd name="connsiteY108" fmla="*/ 457200 h 3952875"/>
                <a:gd name="connsiteX109" fmla="*/ 1962150 w 3962400"/>
                <a:gd name="connsiteY109" fmla="*/ 409575 h 3952875"/>
                <a:gd name="connsiteX110" fmla="*/ 1857375 w 3962400"/>
                <a:gd name="connsiteY110" fmla="*/ 409575 h 3952875"/>
                <a:gd name="connsiteX111" fmla="*/ 1819275 w 3962400"/>
                <a:gd name="connsiteY111" fmla="*/ 409575 h 3952875"/>
                <a:gd name="connsiteX112" fmla="*/ 1704975 w 3962400"/>
                <a:gd name="connsiteY112" fmla="*/ 542925 h 3952875"/>
                <a:gd name="connsiteX113" fmla="*/ 1514475 w 3962400"/>
                <a:gd name="connsiteY113" fmla="*/ 714375 h 3952875"/>
                <a:gd name="connsiteX114" fmla="*/ 1457325 w 3962400"/>
                <a:gd name="connsiteY114" fmla="*/ 781050 h 3952875"/>
                <a:gd name="connsiteX115" fmla="*/ 1466850 w 3962400"/>
                <a:gd name="connsiteY115" fmla="*/ 704850 h 3952875"/>
                <a:gd name="connsiteX116" fmla="*/ 1476375 w 3962400"/>
                <a:gd name="connsiteY116" fmla="*/ 552450 h 3952875"/>
                <a:gd name="connsiteX117" fmla="*/ 1543050 w 3962400"/>
                <a:gd name="connsiteY117" fmla="*/ 409575 h 3952875"/>
                <a:gd name="connsiteX118" fmla="*/ 1600200 w 3962400"/>
                <a:gd name="connsiteY118" fmla="*/ 266700 h 3952875"/>
                <a:gd name="connsiteX119" fmla="*/ 1628775 w 3962400"/>
                <a:gd name="connsiteY119" fmla="*/ 152400 h 3952875"/>
                <a:gd name="connsiteX120" fmla="*/ 1628775 w 3962400"/>
                <a:gd name="connsiteY120" fmla="*/ 85725 h 3952875"/>
                <a:gd name="connsiteX121" fmla="*/ 1657350 w 3962400"/>
                <a:gd name="connsiteY121" fmla="*/ 9525 h 3952875"/>
                <a:gd name="connsiteX122" fmla="*/ 533400 w 3962400"/>
                <a:gd name="connsiteY122" fmla="*/ 9525 h 395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962400" h="3952875">
                  <a:moveTo>
                    <a:pt x="1333500" y="3952875"/>
                  </a:moveTo>
                  <a:lnTo>
                    <a:pt x="1419225" y="3924300"/>
                  </a:lnTo>
                  <a:lnTo>
                    <a:pt x="1476375" y="3924300"/>
                  </a:lnTo>
                  <a:lnTo>
                    <a:pt x="1524000" y="3943350"/>
                  </a:lnTo>
                  <a:lnTo>
                    <a:pt x="1600200" y="3886200"/>
                  </a:lnTo>
                  <a:lnTo>
                    <a:pt x="1657350" y="3905250"/>
                  </a:lnTo>
                  <a:lnTo>
                    <a:pt x="1752600" y="3867150"/>
                  </a:lnTo>
                  <a:lnTo>
                    <a:pt x="1819275" y="3876675"/>
                  </a:lnTo>
                  <a:lnTo>
                    <a:pt x="1914525" y="3848100"/>
                  </a:lnTo>
                  <a:lnTo>
                    <a:pt x="2000250" y="3867150"/>
                  </a:lnTo>
                  <a:lnTo>
                    <a:pt x="2076450" y="3819525"/>
                  </a:lnTo>
                  <a:lnTo>
                    <a:pt x="2171700" y="3819525"/>
                  </a:lnTo>
                  <a:cubicBezTo>
                    <a:pt x="2221804" y="3779442"/>
                    <a:pt x="2219325" y="3761095"/>
                    <a:pt x="2219325" y="3790950"/>
                  </a:cubicBezTo>
                  <a:cubicBezTo>
                    <a:pt x="2299881" y="3811089"/>
                    <a:pt x="2277012" y="3828513"/>
                    <a:pt x="2305050" y="3800475"/>
                  </a:cubicBezTo>
                  <a:lnTo>
                    <a:pt x="2486025" y="3743325"/>
                  </a:lnTo>
                  <a:lnTo>
                    <a:pt x="2676525" y="3743325"/>
                  </a:lnTo>
                  <a:lnTo>
                    <a:pt x="2962275" y="3657600"/>
                  </a:lnTo>
                  <a:cubicBezTo>
                    <a:pt x="2952501" y="3481667"/>
                    <a:pt x="2993223" y="3526623"/>
                    <a:pt x="2943225" y="3476625"/>
                  </a:cubicBezTo>
                  <a:lnTo>
                    <a:pt x="2895600" y="3390900"/>
                  </a:lnTo>
                  <a:lnTo>
                    <a:pt x="2667000" y="3400425"/>
                  </a:lnTo>
                  <a:lnTo>
                    <a:pt x="2533650" y="3381375"/>
                  </a:lnTo>
                  <a:cubicBezTo>
                    <a:pt x="2503655" y="3441365"/>
                    <a:pt x="2526374" y="3438525"/>
                    <a:pt x="2495550" y="3438525"/>
                  </a:cubicBezTo>
                  <a:cubicBezTo>
                    <a:pt x="2406669" y="3428649"/>
                    <a:pt x="2438576" y="3429000"/>
                    <a:pt x="2400300" y="3429000"/>
                  </a:cubicBezTo>
                  <a:cubicBezTo>
                    <a:pt x="2340711" y="3478658"/>
                    <a:pt x="2367948" y="3476625"/>
                    <a:pt x="2333625" y="3476625"/>
                  </a:cubicBezTo>
                  <a:cubicBezTo>
                    <a:pt x="2225787" y="3447215"/>
                    <a:pt x="2265051" y="3448050"/>
                    <a:pt x="2219325" y="3448050"/>
                  </a:cubicBezTo>
                  <a:lnTo>
                    <a:pt x="2171700" y="3495675"/>
                  </a:lnTo>
                  <a:lnTo>
                    <a:pt x="2095500" y="3457575"/>
                  </a:lnTo>
                  <a:lnTo>
                    <a:pt x="2047875" y="3514725"/>
                  </a:lnTo>
                  <a:lnTo>
                    <a:pt x="1962150" y="3505200"/>
                  </a:lnTo>
                  <a:lnTo>
                    <a:pt x="1876425" y="3552825"/>
                  </a:lnTo>
                  <a:lnTo>
                    <a:pt x="1781175" y="3514725"/>
                  </a:lnTo>
                  <a:lnTo>
                    <a:pt x="1733550" y="3552825"/>
                  </a:lnTo>
                  <a:lnTo>
                    <a:pt x="1657350" y="3552825"/>
                  </a:lnTo>
                  <a:lnTo>
                    <a:pt x="1543050" y="3581400"/>
                  </a:lnTo>
                  <a:lnTo>
                    <a:pt x="1495425" y="3552825"/>
                  </a:lnTo>
                  <a:lnTo>
                    <a:pt x="1409700" y="3581400"/>
                  </a:lnTo>
                  <a:lnTo>
                    <a:pt x="1371600" y="3590925"/>
                  </a:lnTo>
                  <a:lnTo>
                    <a:pt x="1571625" y="3419475"/>
                  </a:lnTo>
                  <a:lnTo>
                    <a:pt x="1990725" y="3219450"/>
                  </a:lnTo>
                  <a:lnTo>
                    <a:pt x="2114550" y="3162300"/>
                  </a:lnTo>
                  <a:lnTo>
                    <a:pt x="2657475" y="2828925"/>
                  </a:lnTo>
                  <a:lnTo>
                    <a:pt x="3171825" y="2581275"/>
                  </a:lnTo>
                  <a:lnTo>
                    <a:pt x="3581400" y="2390775"/>
                  </a:lnTo>
                  <a:lnTo>
                    <a:pt x="3552825" y="2505075"/>
                  </a:lnTo>
                  <a:lnTo>
                    <a:pt x="3590925" y="2581275"/>
                  </a:lnTo>
                  <a:lnTo>
                    <a:pt x="3657600" y="2638425"/>
                  </a:lnTo>
                  <a:lnTo>
                    <a:pt x="3752850" y="2667000"/>
                  </a:lnTo>
                  <a:lnTo>
                    <a:pt x="3876675" y="2628900"/>
                  </a:lnTo>
                  <a:lnTo>
                    <a:pt x="3886200" y="2581275"/>
                  </a:lnTo>
                  <a:lnTo>
                    <a:pt x="3924300" y="2581275"/>
                  </a:lnTo>
                  <a:lnTo>
                    <a:pt x="3962400" y="2571750"/>
                  </a:lnTo>
                  <a:lnTo>
                    <a:pt x="3952875" y="133350"/>
                  </a:lnTo>
                  <a:lnTo>
                    <a:pt x="3952875" y="0"/>
                  </a:lnTo>
                  <a:lnTo>
                    <a:pt x="3467100" y="0"/>
                  </a:lnTo>
                  <a:lnTo>
                    <a:pt x="3543300" y="114300"/>
                  </a:lnTo>
                  <a:lnTo>
                    <a:pt x="3571875" y="400050"/>
                  </a:lnTo>
                  <a:lnTo>
                    <a:pt x="3629025" y="714375"/>
                  </a:lnTo>
                  <a:lnTo>
                    <a:pt x="3705225" y="1019175"/>
                  </a:lnTo>
                  <a:lnTo>
                    <a:pt x="3771900" y="1200150"/>
                  </a:lnTo>
                  <a:lnTo>
                    <a:pt x="3800475" y="1295400"/>
                  </a:lnTo>
                  <a:lnTo>
                    <a:pt x="3790950" y="1343025"/>
                  </a:lnTo>
                  <a:lnTo>
                    <a:pt x="3514725" y="1514475"/>
                  </a:lnTo>
                  <a:lnTo>
                    <a:pt x="3419475" y="1533525"/>
                  </a:lnTo>
                  <a:lnTo>
                    <a:pt x="3343275" y="1571625"/>
                  </a:lnTo>
                  <a:lnTo>
                    <a:pt x="3295650" y="1666875"/>
                  </a:lnTo>
                  <a:lnTo>
                    <a:pt x="3295650" y="1733550"/>
                  </a:lnTo>
                  <a:lnTo>
                    <a:pt x="3286125" y="1838325"/>
                  </a:lnTo>
                  <a:lnTo>
                    <a:pt x="3276600" y="1905000"/>
                  </a:lnTo>
                  <a:lnTo>
                    <a:pt x="3219450" y="1990725"/>
                  </a:lnTo>
                  <a:lnTo>
                    <a:pt x="3162300" y="2019300"/>
                  </a:lnTo>
                  <a:lnTo>
                    <a:pt x="2428875" y="2514600"/>
                  </a:lnTo>
                  <a:lnTo>
                    <a:pt x="2314575" y="2581275"/>
                  </a:lnTo>
                  <a:lnTo>
                    <a:pt x="2162175" y="2676525"/>
                  </a:lnTo>
                  <a:lnTo>
                    <a:pt x="2038350" y="2743200"/>
                  </a:lnTo>
                  <a:lnTo>
                    <a:pt x="1924050" y="2828925"/>
                  </a:lnTo>
                  <a:lnTo>
                    <a:pt x="1828800" y="2876550"/>
                  </a:lnTo>
                  <a:lnTo>
                    <a:pt x="1762125" y="2876550"/>
                  </a:lnTo>
                  <a:lnTo>
                    <a:pt x="1362075" y="3067050"/>
                  </a:lnTo>
                  <a:lnTo>
                    <a:pt x="1200150" y="3124200"/>
                  </a:lnTo>
                  <a:lnTo>
                    <a:pt x="1114425" y="3171825"/>
                  </a:lnTo>
                  <a:lnTo>
                    <a:pt x="923925" y="3305175"/>
                  </a:lnTo>
                  <a:lnTo>
                    <a:pt x="771525" y="3390900"/>
                  </a:lnTo>
                  <a:lnTo>
                    <a:pt x="657225" y="3448050"/>
                  </a:lnTo>
                  <a:lnTo>
                    <a:pt x="552450" y="3495675"/>
                  </a:lnTo>
                  <a:lnTo>
                    <a:pt x="552450" y="3495675"/>
                  </a:lnTo>
                  <a:lnTo>
                    <a:pt x="438150" y="3514725"/>
                  </a:lnTo>
                  <a:lnTo>
                    <a:pt x="304800" y="3590925"/>
                  </a:lnTo>
                  <a:lnTo>
                    <a:pt x="276225" y="3581400"/>
                  </a:lnTo>
                  <a:lnTo>
                    <a:pt x="0" y="2990850"/>
                  </a:lnTo>
                  <a:lnTo>
                    <a:pt x="647700" y="2257425"/>
                  </a:lnTo>
                  <a:lnTo>
                    <a:pt x="723900" y="2238375"/>
                  </a:lnTo>
                  <a:lnTo>
                    <a:pt x="781050" y="2200275"/>
                  </a:lnTo>
                  <a:lnTo>
                    <a:pt x="800100" y="2181225"/>
                  </a:lnTo>
                  <a:lnTo>
                    <a:pt x="895350" y="2247900"/>
                  </a:lnTo>
                  <a:lnTo>
                    <a:pt x="990600" y="2238375"/>
                  </a:lnTo>
                  <a:lnTo>
                    <a:pt x="1047750" y="2114550"/>
                  </a:lnTo>
                  <a:lnTo>
                    <a:pt x="1114425" y="2000250"/>
                  </a:lnTo>
                  <a:lnTo>
                    <a:pt x="1181100" y="1933575"/>
                  </a:lnTo>
                  <a:lnTo>
                    <a:pt x="1266825" y="1781175"/>
                  </a:lnTo>
                  <a:lnTo>
                    <a:pt x="1276350" y="1752600"/>
                  </a:lnTo>
                  <a:lnTo>
                    <a:pt x="1333500" y="1685925"/>
                  </a:lnTo>
                  <a:lnTo>
                    <a:pt x="1381125" y="1619250"/>
                  </a:lnTo>
                  <a:lnTo>
                    <a:pt x="1295400" y="1562100"/>
                  </a:lnTo>
                  <a:lnTo>
                    <a:pt x="1638300" y="1171575"/>
                  </a:lnTo>
                  <a:lnTo>
                    <a:pt x="1857375" y="923925"/>
                  </a:lnTo>
                  <a:lnTo>
                    <a:pt x="2028825" y="752475"/>
                  </a:lnTo>
                  <a:lnTo>
                    <a:pt x="2085975" y="638175"/>
                  </a:lnTo>
                  <a:lnTo>
                    <a:pt x="2105025" y="571500"/>
                  </a:lnTo>
                  <a:lnTo>
                    <a:pt x="2028825" y="457200"/>
                  </a:lnTo>
                  <a:lnTo>
                    <a:pt x="1962150" y="409575"/>
                  </a:lnTo>
                  <a:lnTo>
                    <a:pt x="1857375" y="409575"/>
                  </a:lnTo>
                  <a:lnTo>
                    <a:pt x="1819275" y="409575"/>
                  </a:lnTo>
                  <a:lnTo>
                    <a:pt x="1704975" y="542925"/>
                  </a:lnTo>
                  <a:lnTo>
                    <a:pt x="1514475" y="714375"/>
                  </a:lnTo>
                  <a:lnTo>
                    <a:pt x="1457325" y="781050"/>
                  </a:lnTo>
                  <a:lnTo>
                    <a:pt x="1466850" y="704850"/>
                  </a:lnTo>
                  <a:lnTo>
                    <a:pt x="1476375" y="552450"/>
                  </a:lnTo>
                  <a:lnTo>
                    <a:pt x="1543050" y="409575"/>
                  </a:lnTo>
                  <a:lnTo>
                    <a:pt x="1600200" y="266700"/>
                  </a:lnTo>
                  <a:lnTo>
                    <a:pt x="1628775" y="152400"/>
                  </a:lnTo>
                  <a:lnTo>
                    <a:pt x="1628775" y="85725"/>
                  </a:lnTo>
                  <a:lnTo>
                    <a:pt x="1657350" y="9525"/>
                  </a:lnTo>
                  <a:lnTo>
                    <a:pt x="533400" y="9525"/>
                  </a:ln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任意多边形 9"/>
          <p:cNvSpPr/>
          <p:nvPr/>
        </p:nvSpPr>
        <p:spPr>
          <a:xfrm>
            <a:off x="3405080" y="3863783"/>
            <a:ext cx="672510" cy="480721"/>
          </a:xfrm>
          <a:custGeom>
            <a:avLst/>
            <a:gdLst>
              <a:gd name="connsiteX0" fmla="*/ 1331495 w 1363579"/>
              <a:gd name="connsiteY0" fmla="*/ 0 h 882316"/>
              <a:gd name="connsiteX1" fmla="*/ 1090863 w 1363579"/>
              <a:gd name="connsiteY1" fmla="*/ 160422 h 882316"/>
              <a:gd name="connsiteX2" fmla="*/ 0 w 1363579"/>
              <a:gd name="connsiteY2" fmla="*/ 818148 h 882316"/>
              <a:gd name="connsiteX3" fmla="*/ 16042 w 1363579"/>
              <a:gd name="connsiteY3" fmla="*/ 882316 h 882316"/>
              <a:gd name="connsiteX4" fmla="*/ 1363579 w 1363579"/>
              <a:gd name="connsiteY4" fmla="*/ 240632 h 882316"/>
              <a:gd name="connsiteX5" fmla="*/ 1363579 w 1363579"/>
              <a:gd name="connsiteY5" fmla="*/ 112295 h 882316"/>
              <a:gd name="connsiteX6" fmla="*/ 1331495 w 1363579"/>
              <a:gd name="connsiteY6" fmla="*/ 0 h 8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3579" h="882316">
                <a:moveTo>
                  <a:pt x="1331495" y="0"/>
                </a:moveTo>
                <a:lnTo>
                  <a:pt x="1090863" y="160422"/>
                </a:lnTo>
                <a:lnTo>
                  <a:pt x="0" y="818148"/>
                </a:lnTo>
                <a:lnTo>
                  <a:pt x="16042" y="882316"/>
                </a:lnTo>
                <a:lnTo>
                  <a:pt x="1363579" y="240632"/>
                </a:lnTo>
                <a:lnTo>
                  <a:pt x="1363579" y="112295"/>
                </a:lnTo>
                <a:lnTo>
                  <a:pt x="1331495" y="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575322" y="4678141"/>
            <a:ext cx="331187" cy="166067"/>
          </a:xfrm>
          <a:custGeom>
            <a:avLst/>
            <a:gdLst>
              <a:gd name="connsiteX0" fmla="*/ 671513 w 671513"/>
              <a:gd name="connsiteY0" fmla="*/ 33337 h 304800"/>
              <a:gd name="connsiteX1" fmla="*/ 633413 w 671513"/>
              <a:gd name="connsiteY1" fmla="*/ 0 h 304800"/>
              <a:gd name="connsiteX2" fmla="*/ 419100 w 671513"/>
              <a:gd name="connsiteY2" fmla="*/ 76200 h 304800"/>
              <a:gd name="connsiteX3" fmla="*/ 228600 w 671513"/>
              <a:gd name="connsiteY3" fmla="*/ 161925 h 304800"/>
              <a:gd name="connsiteX4" fmla="*/ 95250 w 671513"/>
              <a:gd name="connsiteY4" fmla="*/ 233362 h 304800"/>
              <a:gd name="connsiteX5" fmla="*/ 23813 w 671513"/>
              <a:gd name="connsiteY5" fmla="*/ 252412 h 304800"/>
              <a:gd name="connsiteX6" fmla="*/ 0 w 671513"/>
              <a:gd name="connsiteY6" fmla="*/ 304800 h 304800"/>
              <a:gd name="connsiteX7" fmla="*/ 28575 w 671513"/>
              <a:gd name="connsiteY7" fmla="*/ 304800 h 304800"/>
              <a:gd name="connsiteX8" fmla="*/ 76200 w 671513"/>
              <a:gd name="connsiteY8" fmla="*/ 266700 h 304800"/>
              <a:gd name="connsiteX9" fmla="*/ 114300 w 671513"/>
              <a:gd name="connsiteY9" fmla="*/ 266700 h 304800"/>
              <a:gd name="connsiteX10" fmla="*/ 171450 w 671513"/>
              <a:gd name="connsiteY10" fmla="*/ 276225 h 304800"/>
              <a:gd name="connsiteX11" fmla="*/ 214313 w 671513"/>
              <a:gd name="connsiteY11" fmla="*/ 252412 h 304800"/>
              <a:gd name="connsiteX12" fmla="*/ 257175 w 671513"/>
              <a:gd name="connsiteY12" fmla="*/ 238125 h 304800"/>
              <a:gd name="connsiteX13" fmla="*/ 295275 w 671513"/>
              <a:gd name="connsiteY13" fmla="*/ 247650 h 304800"/>
              <a:gd name="connsiteX14" fmla="*/ 400050 w 671513"/>
              <a:gd name="connsiteY14" fmla="*/ 176212 h 304800"/>
              <a:gd name="connsiteX15" fmla="*/ 528638 w 671513"/>
              <a:gd name="connsiteY15" fmla="*/ 109537 h 304800"/>
              <a:gd name="connsiteX16" fmla="*/ 671513 w 671513"/>
              <a:gd name="connsiteY16" fmla="*/ 33337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71513" h="304800">
                <a:moveTo>
                  <a:pt x="671513" y="33337"/>
                </a:moveTo>
                <a:lnTo>
                  <a:pt x="633413" y="0"/>
                </a:lnTo>
                <a:lnTo>
                  <a:pt x="419100" y="76200"/>
                </a:lnTo>
                <a:lnTo>
                  <a:pt x="228600" y="161925"/>
                </a:lnTo>
                <a:lnTo>
                  <a:pt x="95250" y="233362"/>
                </a:lnTo>
                <a:lnTo>
                  <a:pt x="23813" y="252412"/>
                </a:lnTo>
                <a:lnTo>
                  <a:pt x="0" y="304800"/>
                </a:lnTo>
                <a:lnTo>
                  <a:pt x="28575" y="304800"/>
                </a:lnTo>
                <a:lnTo>
                  <a:pt x="76200" y="266700"/>
                </a:lnTo>
                <a:lnTo>
                  <a:pt x="114300" y="266700"/>
                </a:lnTo>
                <a:lnTo>
                  <a:pt x="171450" y="276225"/>
                </a:lnTo>
                <a:lnTo>
                  <a:pt x="214313" y="252412"/>
                </a:lnTo>
                <a:cubicBezTo>
                  <a:pt x="253899" y="237568"/>
                  <a:pt x="238849" y="238125"/>
                  <a:pt x="257175" y="238125"/>
                </a:cubicBezTo>
                <a:lnTo>
                  <a:pt x="295275" y="247650"/>
                </a:lnTo>
                <a:cubicBezTo>
                  <a:pt x="402783" y="184122"/>
                  <a:pt x="400050" y="226304"/>
                  <a:pt x="400050" y="176212"/>
                </a:cubicBezTo>
                <a:lnTo>
                  <a:pt x="528638" y="109537"/>
                </a:lnTo>
                <a:lnTo>
                  <a:pt x="671513" y="33337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961670" y="5132230"/>
            <a:ext cx="1028791" cy="158379"/>
          </a:xfrm>
          <a:custGeom>
            <a:avLst/>
            <a:gdLst>
              <a:gd name="connsiteX0" fmla="*/ 0 w 2085975"/>
              <a:gd name="connsiteY0" fmla="*/ 252413 h 290689"/>
              <a:gd name="connsiteX1" fmla="*/ 71437 w 2085975"/>
              <a:gd name="connsiteY1" fmla="*/ 271463 h 290689"/>
              <a:gd name="connsiteX2" fmla="*/ 233362 w 2085975"/>
              <a:gd name="connsiteY2" fmla="*/ 280988 h 290689"/>
              <a:gd name="connsiteX3" fmla="*/ 419100 w 2085975"/>
              <a:gd name="connsiteY3" fmla="*/ 285750 h 290689"/>
              <a:gd name="connsiteX4" fmla="*/ 609600 w 2085975"/>
              <a:gd name="connsiteY4" fmla="*/ 290513 h 290689"/>
              <a:gd name="connsiteX5" fmla="*/ 733425 w 2085975"/>
              <a:gd name="connsiteY5" fmla="*/ 257175 h 290689"/>
              <a:gd name="connsiteX6" fmla="*/ 776287 w 2085975"/>
              <a:gd name="connsiteY6" fmla="*/ 257175 h 290689"/>
              <a:gd name="connsiteX7" fmla="*/ 966787 w 2085975"/>
              <a:gd name="connsiteY7" fmla="*/ 204788 h 290689"/>
              <a:gd name="connsiteX8" fmla="*/ 981075 w 2085975"/>
              <a:gd name="connsiteY8" fmla="*/ 209550 h 290689"/>
              <a:gd name="connsiteX9" fmla="*/ 1014412 w 2085975"/>
              <a:gd name="connsiteY9" fmla="*/ 200025 h 290689"/>
              <a:gd name="connsiteX10" fmla="*/ 1052512 w 2085975"/>
              <a:gd name="connsiteY10" fmla="*/ 185738 h 290689"/>
              <a:gd name="connsiteX11" fmla="*/ 1076325 w 2085975"/>
              <a:gd name="connsiteY11" fmla="*/ 176213 h 290689"/>
              <a:gd name="connsiteX12" fmla="*/ 1166812 w 2085975"/>
              <a:gd name="connsiteY12" fmla="*/ 176213 h 290689"/>
              <a:gd name="connsiteX13" fmla="*/ 1214437 w 2085975"/>
              <a:gd name="connsiteY13" fmla="*/ 190500 h 290689"/>
              <a:gd name="connsiteX14" fmla="*/ 1266825 w 2085975"/>
              <a:gd name="connsiteY14" fmla="*/ 142875 h 290689"/>
              <a:gd name="connsiteX15" fmla="*/ 1281112 w 2085975"/>
              <a:gd name="connsiteY15" fmla="*/ 138113 h 290689"/>
              <a:gd name="connsiteX16" fmla="*/ 1404937 w 2085975"/>
              <a:gd name="connsiteY16" fmla="*/ 123825 h 290689"/>
              <a:gd name="connsiteX17" fmla="*/ 1547812 w 2085975"/>
              <a:gd name="connsiteY17" fmla="*/ 90488 h 290689"/>
              <a:gd name="connsiteX18" fmla="*/ 2028825 w 2085975"/>
              <a:gd name="connsiteY18" fmla="*/ 23813 h 290689"/>
              <a:gd name="connsiteX19" fmla="*/ 2085975 w 2085975"/>
              <a:gd name="connsiteY19" fmla="*/ 0 h 290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85975" h="290689">
                <a:moveTo>
                  <a:pt x="0" y="252413"/>
                </a:moveTo>
                <a:lnTo>
                  <a:pt x="71437" y="271463"/>
                </a:lnTo>
                <a:lnTo>
                  <a:pt x="233362" y="280988"/>
                </a:lnTo>
                <a:lnTo>
                  <a:pt x="419100" y="285750"/>
                </a:lnTo>
                <a:cubicBezTo>
                  <a:pt x="596898" y="290689"/>
                  <a:pt x="533378" y="290513"/>
                  <a:pt x="609600" y="290513"/>
                </a:cubicBezTo>
                <a:cubicBezTo>
                  <a:pt x="726948" y="256286"/>
                  <a:pt x="684212" y="257175"/>
                  <a:pt x="733425" y="257175"/>
                </a:cubicBezTo>
                <a:lnTo>
                  <a:pt x="776287" y="257175"/>
                </a:lnTo>
                <a:cubicBezTo>
                  <a:pt x="957065" y="203431"/>
                  <a:pt x="891222" y="204788"/>
                  <a:pt x="966787" y="204788"/>
                </a:cubicBezTo>
                <a:lnTo>
                  <a:pt x="981075" y="209550"/>
                </a:lnTo>
                <a:cubicBezTo>
                  <a:pt x="1008368" y="204092"/>
                  <a:pt x="997647" y="208408"/>
                  <a:pt x="1014412" y="200025"/>
                </a:cubicBezTo>
                <a:lnTo>
                  <a:pt x="1052512" y="185738"/>
                </a:lnTo>
                <a:cubicBezTo>
                  <a:pt x="1074089" y="177892"/>
                  <a:pt x="1059537" y="184606"/>
                  <a:pt x="1076325" y="176213"/>
                </a:cubicBezTo>
                <a:lnTo>
                  <a:pt x="1166812" y="176213"/>
                </a:lnTo>
                <a:lnTo>
                  <a:pt x="1214437" y="190500"/>
                </a:lnTo>
                <a:cubicBezTo>
                  <a:pt x="1231900" y="174625"/>
                  <a:pt x="1248268" y="157456"/>
                  <a:pt x="1266825" y="142875"/>
                </a:cubicBezTo>
                <a:cubicBezTo>
                  <a:pt x="1270772" y="139774"/>
                  <a:pt x="1281112" y="138113"/>
                  <a:pt x="1281112" y="138113"/>
                </a:cubicBezTo>
                <a:cubicBezTo>
                  <a:pt x="1398562" y="123431"/>
                  <a:pt x="1357015" y="123825"/>
                  <a:pt x="1404937" y="123825"/>
                </a:cubicBezTo>
                <a:lnTo>
                  <a:pt x="1547812" y="90488"/>
                </a:lnTo>
                <a:lnTo>
                  <a:pt x="2028825" y="23813"/>
                </a:lnTo>
                <a:lnTo>
                  <a:pt x="2085975" y="0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968221" y="5227282"/>
            <a:ext cx="2167855" cy="78663"/>
          </a:xfrm>
          <a:custGeom>
            <a:avLst/>
            <a:gdLst>
              <a:gd name="connsiteX0" fmla="*/ 0 w 4395537"/>
              <a:gd name="connsiteY0" fmla="*/ 144379 h 144379"/>
              <a:gd name="connsiteX1" fmla="*/ 4395537 w 4395537"/>
              <a:gd name="connsiteY1" fmla="*/ 0 h 144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5537" h="144379">
                <a:moveTo>
                  <a:pt x="0" y="144379"/>
                </a:moveTo>
                <a:lnTo>
                  <a:pt x="4395537" y="0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197" name="Picture 5" descr="D:\pptpic\W0200911196185745323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712" y="2801746"/>
            <a:ext cx="3763098" cy="2843136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-96284" y="153088"/>
            <a:ext cx="7311490" cy="584775"/>
            <a:chOff x="-96284" y="153088"/>
            <a:chExt cx="6357982" cy="584775"/>
          </a:xfrm>
        </p:grpSpPr>
        <p:sp>
          <p:nvSpPr>
            <p:cNvPr id="16" name="矩形 15"/>
            <p:cNvSpPr/>
            <p:nvPr/>
          </p:nvSpPr>
          <p:spPr>
            <a:xfrm>
              <a:off x="-96284" y="153088"/>
              <a:ext cx="635798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Line 1006"/>
            <p:cNvSpPr>
              <a:spLocks noChangeShapeType="1"/>
            </p:cNvSpPr>
            <p:nvPr/>
          </p:nvSpPr>
          <p:spPr bwMode="auto">
            <a:xfrm>
              <a:off x="0" y="642918"/>
              <a:ext cx="6156000" cy="0"/>
            </a:xfrm>
            <a:prstGeom prst="line">
              <a:avLst/>
            </a:prstGeom>
            <a:noFill/>
            <a:ln w="2857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589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2504867" y="1584300"/>
            <a:ext cx="3924522" cy="2595581"/>
          </a:xfrm>
          <a:custGeom>
            <a:avLst/>
            <a:gdLst>
              <a:gd name="connsiteX0" fmla="*/ 9525 w 4019550"/>
              <a:gd name="connsiteY0" fmla="*/ 2686050 h 2686050"/>
              <a:gd name="connsiteX1" fmla="*/ 2914650 w 4019550"/>
              <a:gd name="connsiteY1" fmla="*/ 1971675 h 2686050"/>
              <a:gd name="connsiteX2" fmla="*/ 2990850 w 4019550"/>
              <a:gd name="connsiteY2" fmla="*/ 1914525 h 2686050"/>
              <a:gd name="connsiteX3" fmla="*/ 4000500 w 4019550"/>
              <a:gd name="connsiteY3" fmla="*/ 552450 h 2686050"/>
              <a:gd name="connsiteX4" fmla="*/ 4019550 w 4019550"/>
              <a:gd name="connsiteY4" fmla="*/ 457200 h 2686050"/>
              <a:gd name="connsiteX5" fmla="*/ 4010025 w 4019550"/>
              <a:gd name="connsiteY5" fmla="*/ 438150 h 2686050"/>
              <a:gd name="connsiteX6" fmla="*/ 2857500 w 4019550"/>
              <a:gd name="connsiteY6" fmla="*/ 9525 h 2686050"/>
              <a:gd name="connsiteX7" fmla="*/ 2809875 w 4019550"/>
              <a:gd name="connsiteY7" fmla="*/ 0 h 2686050"/>
              <a:gd name="connsiteX8" fmla="*/ 2724150 w 4019550"/>
              <a:gd name="connsiteY8" fmla="*/ 19050 h 2686050"/>
              <a:gd name="connsiteX9" fmla="*/ 314325 w 4019550"/>
              <a:gd name="connsiteY9" fmla="*/ 1114425 h 2686050"/>
              <a:gd name="connsiteX10" fmla="*/ 266700 w 4019550"/>
              <a:gd name="connsiteY10" fmla="*/ 1152525 h 2686050"/>
              <a:gd name="connsiteX11" fmla="*/ 257175 w 4019550"/>
              <a:gd name="connsiteY11" fmla="*/ 1219200 h 2686050"/>
              <a:gd name="connsiteX12" fmla="*/ 0 w 4019550"/>
              <a:gd name="connsiteY12" fmla="*/ 2628900 h 2686050"/>
              <a:gd name="connsiteX13" fmla="*/ 9525 w 4019550"/>
              <a:gd name="connsiteY13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19550" h="2686050">
                <a:moveTo>
                  <a:pt x="9525" y="2686050"/>
                </a:moveTo>
                <a:lnTo>
                  <a:pt x="2914650" y="1971675"/>
                </a:lnTo>
                <a:lnTo>
                  <a:pt x="2990850" y="1914525"/>
                </a:lnTo>
                <a:lnTo>
                  <a:pt x="4000500" y="552450"/>
                </a:lnTo>
                <a:lnTo>
                  <a:pt x="4019550" y="457200"/>
                </a:lnTo>
                <a:lnTo>
                  <a:pt x="4010025" y="438150"/>
                </a:lnTo>
                <a:lnTo>
                  <a:pt x="2857500" y="9525"/>
                </a:lnTo>
                <a:lnTo>
                  <a:pt x="2809875" y="0"/>
                </a:lnTo>
                <a:lnTo>
                  <a:pt x="2724150" y="19050"/>
                </a:lnTo>
                <a:lnTo>
                  <a:pt x="314325" y="1114425"/>
                </a:lnTo>
                <a:lnTo>
                  <a:pt x="266700" y="1152525"/>
                </a:lnTo>
                <a:lnTo>
                  <a:pt x="257175" y="1219200"/>
                </a:lnTo>
                <a:lnTo>
                  <a:pt x="0" y="2628900"/>
                </a:lnTo>
                <a:lnTo>
                  <a:pt x="9525" y="2686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4"/>
          <p:cNvSpPr>
            <a:spLocks/>
          </p:cNvSpPr>
          <p:nvPr/>
        </p:nvSpPr>
        <p:spPr bwMode="auto">
          <a:xfrm>
            <a:off x="2042049" y="3599442"/>
            <a:ext cx="201612" cy="1706563"/>
          </a:xfrm>
          <a:custGeom>
            <a:avLst/>
            <a:gdLst>
              <a:gd name="T0" fmla="*/ 127 w 127"/>
              <a:gd name="T1" fmla="*/ 0 h 1075"/>
              <a:gd name="T2" fmla="*/ 0 w 127"/>
              <a:gd name="T3" fmla="*/ 1075 h 1075"/>
              <a:gd name="T4" fmla="*/ 127 w 127"/>
              <a:gd name="T5" fmla="*/ 0 h 1075"/>
              <a:gd name="T6" fmla="*/ 0 60000 65536"/>
              <a:gd name="T7" fmla="*/ 0 60000 65536"/>
              <a:gd name="T8" fmla="*/ 0 60000 65536"/>
              <a:gd name="T9" fmla="*/ 0 w 127"/>
              <a:gd name="T10" fmla="*/ 0 h 1075"/>
              <a:gd name="T11" fmla="*/ 127 w 127"/>
              <a:gd name="T12" fmla="*/ 1075 h 1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075">
                <a:moveTo>
                  <a:pt x="127" y="0"/>
                </a:moveTo>
                <a:lnTo>
                  <a:pt x="0" y="1075"/>
                </a:lnTo>
                <a:lnTo>
                  <a:pt x="12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1402030" y="4405325"/>
            <a:ext cx="7938" cy="2408237"/>
          </a:xfrm>
          <a:custGeom>
            <a:avLst/>
            <a:gdLst>
              <a:gd name="T0" fmla="*/ 0 w 5"/>
              <a:gd name="T1" fmla="*/ 0 h 1517"/>
              <a:gd name="T2" fmla="*/ 5 w 5"/>
              <a:gd name="T3" fmla="*/ 1517 h 1517"/>
              <a:gd name="T4" fmla="*/ 0 w 5"/>
              <a:gd name="T5" fmla="*/ 0 h 1517"/>
              <a:gd name="T6" fmla="*/ 0 60000 65536"/>
              <a:gd name="T7" fmla="*/ 0 60000 65536"/>
              <a:gd name="T8" fmla="*/ 0 60000 65536"/>
              <a:gd name="T9" fmla="*/ 0 w 5"/>
              <a:gd name="T10" fmla="*/ 0 h 1517"/>
              <a:gd name="T11" fmla="*/ 5 w 5"/>
              <a:gd name="T12" fmla="*/ 1517 h 15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" h="1517">
                <a:moveTo>
                  <a:pt x="0" y="0"/>
                </a:moveTo>
                <a:lnTo>
                  <a:pt x="5" y="151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3" name="Line 22"/>
          <p:cNvSpPr>
            <a:spLocks noChangeShapeType="1"/>
          </p:cNvSpPr>
          <p:nvPr/>
        </p:nvSpPr>
        <p:spPr bwMode="auto">
          <a:xfrm>
            <a:off x="214282" y="3403570"/>
            <a:ext cx="1588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Line 23"/>
          <p:cNvSpPr>
            <a:spLocks noChangeShapeType="1"/>
          </p:cNvSpPr>
          <p:nvPr/>
        </p:nvSpPr>
        <p:spPr bwMode="auto">
          <a:xfrm>
            <a:off x="4813493" y="92867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20474417">
            <a:off x="3290958" y="2577686"/>
            <a:ext cx="1867819" cy="584775"/>
          </a:xfrm>
          <a:prstGeom prst="rect">
            <a:avLst/>
          </a:prstGeom>
          <a:scene3d>
            <a:camera prst="perspective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Line 3"/>
          <p:cNvSpPr>
            <a:spLocks noChangeShapeType="1"/>
          </p:cNvSpPr>
          <p:nvPr/>
        </p:nvSpPr>
        <p:spPr bwMode="auto">
          <a:xfrm>
            <a:off x="1000100" y="5504033"/>
            <a:ext cx="2448000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3427605" y="3960816"/>
            <a:ext cx="201612" cy="1706563"/>
          </a:xfrm>
          <a:custGeom>
            <a:avLst/>
            <a:gdLst>
              <a:gd name="T0" fmla="*/ 127 w 127"/>
              <a:gd name="T1" fmla="*/ 0 h 1075"/>
              <a:gd name="T2" fmla="*/ 0 w 127"/>
              <a:gd name="T3" fmla="*/ 1075 h 1075"/>
              <a:gd name="T4" fmla="*/ 127 w 127"/>
              <a:gd name="T5" fmla="*/ 0 h 1075"/>
              <a:gd name="T6" fmla="*/ 0 60000 65536"/>
              <a:gd name="T7" fmla="*/ 0 60000 65536"/>
              <a:gd name="T8" fmla="*/ 0 60000 65536"/>
              <a:gd name="T9" fmla="*/ 0 w 127"/>
              <a:gd name="T10" fmla="*/ 0 h 1075"/>
              <a:gd name="T11" fmla="*/ 127 w 127"/>
              <a:gd name="T12" fmla="*/ 1075 h 1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075">
                <a:moveTo>
                  <a:pt x="127" y="0"/>
                </a:moveTo>
                <a:lnTo>
                  <a:pt x="0" y="1075"/>
                </a:lnTo>
                <a:lnTo>
                  <a:pt x="12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8" name="Line 5"/>
          <p:cNvSpPr>
            <a:spLocks noChangeShapeType="1"/>
          </p:cNvSpPr>
          <p:nvPr/>
        </p:nvSpPr>
        <p:spPr bwMode="auto">
          <a:xfrm flipH="1">
            <a:off x="3435542" y="3924304"/>
            <a:ext cx="200025" cy="1584325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3706812" y="3262317"/>
            <a:ext cx="7938" cy="2408237"/>
          </a:xfrm>
          <a:custGeom>
            <a:avLst/>
            <a:gdLst>
              <a:gd name="T0" fmla="*/ 0 w 5"/>
              <a:gd name="T1" fmla="*/ 0 h 1517"/>
              <a:gd name="T2" fmla="*/ 5 w 5"/>
              <a:gd name="T3" fmla="*/ 1517 h 1517"/>
              <a:gd name="T4" fmla="*/ 0 w 5"/>
              <a:gd name="T5" fmla="*/ 0 h 1517"/>
              <a:gd name="T6" fmla="*/ 0 60000 65536"/>
              <a:gd name="T7" fmla="*/ 0 60000 65536"/>
              <a:gd name="T8" fmla="*/ 0 60000 65536"/>
              <a:gd name="T9" fmla="*/ 0 w 5"/>
              <a:gd name="T10" fmla="*/ 0 h 1517"/>
              <a:gd name="T11" fmla="*/ 5 w 5"/>
              <a:gd name="T12" fmla="*/ 1517 h 15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" h="1517">
                <a:moveTo>
                  <a:pt x="0" y="0"/>
                </a:moveTo>
                <a:lnTo>
                  <a:pt x="5" y="151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4648392" y="3686179"/>
            <a:ext cx="7938" cy="1800000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>
            <a:off x="2835467" y="4108454"/>
            <a:ext cx="1588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Line 23"/>
          <p:cNvSpPr>
            <a:spLocks noChangeShapeType="1"/>
          </p:cNvSpPr>
          <p:nvPr/>
        </p:nvSpPr>
        <p:spPr bwMode="auto">
          <a:xfrm>
            <a:off x="5802505" y="1484316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4"/>
          <p:cNvSpPr>
            <a:spLocks/>
          </p:cNvSpPr>
          <p:nvPr/>
        </p:nvSpPr>
        <p:spPr bwMode="auto">
          <a:xfrm>
            <a:off x="2667192" y="3921129"/>
            <a:ext cx="981075" cy="265112"/>
          </a:xfrm>
          <a:custGeom>
            <a:avLst/>
            <a:gdLst>
              <a:gd name="T0" fmla="*/ 0 w 618"/>
              <a:gd name="T1" fmla="*/ 167 h 167"/>
              <a:gd name="T2" fmla="*/ 616 w 618"/>
              <a:gd name="T3" fmla="*/ 20 h 167"/>
              <a:gd name="T4" fmla="*/ 618 w 618"/>
              <a:gd name="T5" fmla="*/ 0 h 167"/>
              <a:gd name="T6" fmla="*/ 2 w 618"/>
              <a:gd name="T7" fmla="*/ 153 h 167"/>
              <a:gd name="T8" fmla="*/ 0 60000 65536"/>
              <a:gd name="T9" fmla="*/ 0 60000 65536"/>
              <a:gd name="T10" fmla="*/ 0 60000 65536"/>
              <a:gd name="T11" fmla="*/ 0 60000 65536"/>
              <a:gd name="T12" fmla="*/ 0 w 618"/>
              <a:gd name="T13" fmla="*/ 0 h 167"/>
              <a:gd name="T14" fmla="*/ 618 w 618"/>
              <a:gd name="T15" fmla="*/ 167 h 1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8" h="167">
                <a:moveTo>
                  <a:pt x="0" y="167"/>
                </a:moveTo>
                <a:lnTo>
                  <a:pt x="616" y="20"/>
                </a:lnTo>
                <a:lnTo>
                  <a:pt x="618" y="0"/>
                </a:lnTo>
                <a:lnTo>
                  <a:pt x="2" y="153"/>
                </a:lnTo>
              </a:path>
            </a:pathLst>
          </a:custGeom>
          <a:solidFill>
            <a:schemeClr val="bg1"/>
          </a:solidFill>
          <a:ln w="11113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1" name="Freeform 25"/>
          <p:cNvSpPr>
            <a:spLocks/>
          </p:cNvSpPr>
          <p:nvPr/>
        </p:nvSpPr>
        <p:spPr bwMode="auto">
          <a:xfrm>
            <a:off x="3616517" y="3549654"/>
            <a:ext cx="1566863" cy="412750"/>
          </a:xfrm>
          <a:custGeom>
            <a:avLst/>
            <a:gdLst>
              <a:gd name="T0" fmla="*/ 0 w 987"/>
              <a:gd name="T1" fmla="*/ 260 h 260"/>
              <a:gd name="T2" fmla="*/ 985 w 987"/>
              <a:gd name="T3" fmla="*/ 19 h 260"/>
              <a:gd name="T4" fmla="*/ 987 w 987"/>
              <a:gd name="T5" fmla="*/ 0 h 260"/>
              <a:gd name="T6" fmla="*/ 8 w 987"/>
              <a:gd name="T7" fmla="*/ 238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987"/>
              <a:gd name="T13" fmla="*/ 0 h 260"/>
              <a:gd name="T14" fmla="*/ 987 w 987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7" h="260">
                <a:moveTo>
                  <a:pt x="0" y="260"/>
                </a:moveTo>
                <a:lnTo>
                  <a:pt x="985" y="19"/>
                </a:lnTo>
                <a:lnTo>
                  <a:pt x="987" y="0"/>
                </a:lnTo>
                <a:lnTo>
                  <a:pt x="8" y="238"/>
                </a:lnTo>
              </a:path>
            </a:pathLst>
          </a:custGeom>
          <a:solidFill>
            <a:schemeClr val="bg1"/>
          </a:solidFill>
          <a:ln w="11113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2" name="Freeform 26"/>
          <p:cNvSpPr>
            <a:spLocks/>
          </p:cNvSpPr>
          <p:nvPr/>
        </p:nvSpPr>
        <p:spPr bwMode="auto">
          <a:xfrm>
            <a:off x="2773555" y="1531941"/>
            <a:ext cx="2541587" cy="1127125"/>
          </a:xfrm>
          <a:custGeom>
            <a:avLst/>
            <a:gdLst>
              <a:gd name="T0" fmla="*/ 1002 w 1002"/>
              <a:gd name="T1" fmla="*/ 3 h 396"/>
              <a:gd name="T2" fmla="*/ 997 w 1002"/>
              <a:gd name="T3" fmla="*/ 12 h 396"/>
              <a:gd name="T4" fmla="*/ 993 w 1002"/>
              <a:gd name="T5" fmla="*/ 11 h 396"/>
              <a:gd name="T6" fmla="*/ 982 w 1002"/>
              <a:gd name="T7" fmla="*/ 9 h 396"/>
              <a:gd name="T8" fmla="*/ 967 w 1002"/>
              <a:gd name="T9" fmla="*/ 9 h 396"/>
              <a:gd name="T10" fmla="*/ 953 w 1002"/>
              <a:gd name="T11" fmla="*/ 11 h 396"/>
              <a:gd name="T12" fmla="*/ 939 w 1002"/>
              <a:gd name="T13" fmla="*/ 16 h 396"/>
              <a:gd name="T14" fmla="*/ 424 w 1002"/>
              <a:gd name="T15" fmla="*/ 224 h 396"/>
              <a:gd name="T16" fmla="*/ 376 w 1002"/>
              <a:gd name="T17" fmla="*/ 244 h 396"/>
              <a:gd name="T18" fmla="*/ 1 w 1002"/>
              <a:gd name="T19" fmla="*/ 396 h 396"/>
              <a:gd name="T20" fmla="*/ 0 w 1002"/>
              <a:gd name="T21" fmla="*/ 390 h 396"/>
              <a:gd name="T22" fmla="*/ 377 w 1002"/>
              <a:gd name="T23" fmla="*/ 237 h 396"/>
              <a:gd name="T24" fmla="*/ 424 w 1002"/>
              <a:gd name="T25" fmla="*/ 218 h 396"/>
              <a:gd name="T26" fmla="*/ 938 w 1002"/>
              <a:gd name="T27" fmla="*/ 8 h 396"/>
              <a:gd name="T28" fmla="*/ 954 w 1002"/>
              <a:gd name="T29" fmla="*/ 3 h 396"/>
              <a:gd name="T30" fmla="*/ 971 w 1002"/>
              <a:gd name="T31" fmla="*/ 1 h 396"/>
              <a:gd name="T32" fmla="*/ 987 w 1002"/>
              <a:gd name="T33" fmla="*/ 0 h 396"/>
              <a:gd name="T34" fmla="*/ 1000 w 1002"/>
              <a:gd name="T35" fmla="*/ 3 h 396"/>
              <a:gd name="T36" fmla="*/ 1002 w 1002"/>
              <a:gd name="T37" fmla="*/ 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2"/>
              <a:gd name="T58" fmla="*/ 0 h 396"/>
              <a:gd name="T59" fmla="*/ 1002 w 1002"/>
              <a:gd name="T60" fmla="*/ 396 h 3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2" h="396">
                <a:moveTo>
                  <a:pt x="1002" y="3"/>
                </a:moveTo>
                <a:cubicBezTo>
                  <a:pt x="997" y="12"/>
                  <a:pt x="997" y="12"/>
                  <a:pt x="997" y="12"/>
                </a:cubicBezTo>
                <a:cubicBezTo>
                  <a:pt x="993" y="11"/>
                  <a:pt x="993" y="11"/>
                  <a:pt x="993" y="11"/>
                </a:cubicBezTo>
                <a:cubicBezTo>
                  <a:pt x="990" y="10"/>
                  <a:pt x="986" y="9"/>
                  <a:pt x="982" y="9"/>
                </a:cubicBezTo>
                <a:cubicBezTo>
                  <a:pt x="977" y="9"/>
                  <a:pt x="972" y="9"/>
                  <a:pt x="967" y="9"/>
                </a:cubicBezTo>
                <a:cubicBezTo>
                  <a:pt x="962" y="10"/>
                  <a:pt x="957" y="10"/>
                  <a:pt x="953" y="11"/>
                </a:cubicBezTo>
                <a:cubicBezTo>
                  <a:pt x="948" y="13"/>
                  <a:pt x="943" y="14"/>
                  <a:pt x="939" y="16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376" y="244"/>
                  <a:pt x="376" y="244"/>
                  <a:pt x="376" y="244"/>
                </a:cubicBezTo>
                <a:cubicBezTo>
                  <a:pt x="1" y="396"/>
                  <a:pt x="1" y="396"/>
                  <a:pt x="1" y="396"/>
                </a:cubicBezTo>
                <a:cubicBezTo>
                  <a:pt x="0" y="390"/>
                  <a:pt x="0" y="390"/>
                  <a:pt x="0" y="390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424" y="218"/>
                  <a:pt x="424" y="218"/>
                  <a:pt x="424" y="218"/>
                </a:cubicBezTo>
                <a:cubicBezTo>
                  <a:pt x="938" y="8"/>
                  <a:pt x="938" y="8"/>
                  <a:pt x="938" y="8"/>
                </a:cubicBezTo>
                <a:cubicBezTo>
                  <a:pt x="943" y="6"/>
                  <a:pt x="948" y="5"/>
                  <a:pt x="954" y="3"/>
                </a:cubicBezTo>
                <a:cubicBezTo>
                  <a:pt x="959" y="2"/>
                  <a:pt x="965" y="1"/>
                  <a:pt x="971" y="1"/>
                </a:cubicBezTo>
                <a:cubicBezTo>
                  <a:pt x="976" y="0"/>
                  <a:pt x="982" y="0"/>
                  <a:pt x="987" y="0"/>
                </a:cubicBezTo>
                <a:cubicBezTo>
                  <a:pt x="992" y="1"/>
                  <a:pt x="996" y="1"/>
                  <a:pt x="1000" y="3"/>
                </a:cubicBezTo>
                <a:cubicBezTo>
                  <a:pt x="1002" y="3"/>
                  <a:pt x="1002" y="3"/>
                  <a:pt x="1002" y="3"/>
                </a:cubicBezTo>
              </a:path>
            </a:pathLst>
          </a:custGeom>
          <a:solidFill>
            <a:schemeClr val="bg1"/>
          </a:solidFill>
          <a:ln w="11113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3" name="Freeform 27"/>
          <p:cNvSpPr>
            <a:spLocks/>
          </p:cNvSpPr>
          <p:nvPr/>
        </p:nvSpPr>
        <p:spPr bwMode="auto">
          <a:xfrm>
            <a:off x="2451292" y="2641604"/>
            <a:ext cx="325438" cy="1587500"/>
          </a:xfrm>
          <a:custGeom>
            <a:avLst/>
            <a:gdLst>
              <a:gd name="T0" fmla="*/ 128 w 128"/>
              <a:gd name="T1" fmla="*/ 6 h 558"/>
              <a:gd name="T2" fmla="*/ 124 w 128"/>
              <a:gd name="T3" fmla="*/ 7 h 558"/>
              <a:gd name="T4" fmla="*/ 118 w 128"/>
              <a:gd name="T5" fmla="*/ 11 h 558"/>
              <a:gd name="T6" fmla="*/ 112 w 128"/>
              <a:gd name="T7" fmla="*/ 17 h 558"/>
              <a:gd name="T8" fmla="*/ 108 w 128"/>
              <a:gd name="T9" fmla="*/ 24 h 558"/>
              <a:gd name="T10" fmla="*/ 106 w 128"/>
              <a:gd name="T11" fmla="*/ 31 h 558"/>
              <a:gd name="T12" fmla="*/ 64 w 128"/>
              <a:gd name="T13" fmla="*/ 240 h 558"/>
              <a:gd name="T14" fmla="*/ 55 w 128"/>
              <a:gd name="T15" fmla="*/ 287 h 558"/>
              <a:gd name="T16" fmla="*/ 7 w 128"/>
              <a:gd name="T17" fmla="*/ 530 h 558"/>
              <a:gd name="T18" fmla="*/ 6 w 128"/>
              <a:gd name="T19" fmla="*/ 539 h 558"/>
              <a:gd name="T20" fmla="*/ 8 w 128"/>
              <a:gd name="T21" fmla="*/ 545 h 558"/>
              <a:gd name="T22" fmla="*/ 13 w 128"/>
              <a:gd name="T23" fmla="*/ 549 h 558"/>
              <a:gd name="T24" fmla="*/ 19 w 128"/>
              <a:gd name="T25" fmla="*/ 550 h 558"/>
              <a:gd name="T26" fmla="*/ 86 w 128"/>
              <a:gd name="T27" fmla="*/ 535 h 558"/>
              <a:gd name="T28" fmla="*/ 85 w 128"/>
              <a:gd name="T29" fmla="*/ 543 h 558"/>
              <a:gd name="T30" fmla="*/ 17 w 128"/>
              <a:gd name="T31" fmla="*/ 558 h 558"/>
              <a:gd name="T32" fmla="*/ 9 w 128"/>
              <a:gd name="T33" fmla="*/ 557 h 558"/>
              <a:gd name="T34" fmla="*/ 3 w 128"/>
              <a:gd name="T35" fmla="*/ 552 h 558"/>
              <a:gd name="T36" fmla="*/ 0 w 128"/>
              <a:gd name="T37" fmla="*/ 543 h 558"/>
              <a:gd name="T38" fmla="*/ 1 w 128"/>
              <a:gd name="T39" fmla="*/ 531 h 558"/>
              <a:gd name="T40" fmla="*/ 49 w 128"/>
              <a:gd name="T41" fmla="*/ 289 h 558"/>
              <a:gd name="T42" fmla="*/ 58 w 128"/>
              <a:gd name="T43" fmla="*/ 242 h 558"/>
              <a:gd name="T44" fmla="*/ 100 w 128"/>
              <a:gd name="T45" fmla="*/ 33 h 558"/>
              <a:gd name="T46" fmla="*/ 104 w 128"/>
              <a:gd name="T47" fmla="*/ 23 h 558"/>
              <a:gd name="T48" fmla="*/ 110 w 128"/>
              <a:gd name="T49" fmla="*/ 14 h 558"/>
              <a:gd name="T50" fmla="*/ 117 w 128"/>
              <a:gd name="T51" fmla="*/ 6 h 558"/>
              <a:gd name="T52" fmla="*/ 126 w 128"/>
              <a:gd name="T53" fmla="*/ 1 h 558"/>
              <a:gd name="T54" fmla="*/ 127 w 128"/>
              <a:gd name="T55" fmla="*/ 0 h 558"/>
              <a:gd name="T56" fmla="*/ 128 w 128"/>
              <a:gd name="T57" fmla="*/ 6 h 5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8"/>
              <a:gd name="T88" fmla="*/ 0 h 558"/>
              <a:gd name="T89" fmla="*/ 128 w 128"/>
              <a:gd name="T90" fmla="*/ 558 h 5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8" h="558">
                <a:moveTo>
                  <a:pt x="128" y="6"/>
                </a:moveTo>
                <a:cubicBezTo>
                  <a:pt x="124" y="7"/>
                  <a:pt x="124" y="7"/>
                  <a:pt x="124" y="7"/>
                </a:cubicBezTo>
                <a:cubicBezTo>
                  <a:pt x="122" y="8"/>
                  <a:pt x="120" y="9"/>
                  <a:pt x="118" y="11"/>
                </a:cubicBezTo>
                <a:cubicBezTo>
                  <a:pt x="116" y="13"/>
                  <a:pt x="114" y="15"/>
                  <a:pt x="112" y="17"/>
                </a:cubicBezTo>
                <a:cubicBezTo>
                  <a:pt x="111" y="19"/>
                  <a:pt x="109" y="21"/>
                  <a:pt x="108" y="24"/>
                </a:cubicBezTo>
                <a:cubicBezTo>
                  <a:pt x="107" y="26"/>
                  <a:pt x="106" y="28"/>
                  <a:pt x="106" y="31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" y="530"/>
                  <a:pt x="7" y="530"/>
                  <a:pt x="7" y="530"/>
                </a:cubicBezTo>
                <a:cubicBezTo>
                  <a:pt x="6" y="533"/>
                  <a:pt x="6" y="536"/>
                  <a:pt x="6" y="539"/>
                </a:cubicBezTo>
                <a:cubicBezTo>
                  <a:pt x="6" y="541"/>
                  <a:pt x="7" y="544"/>
                  <a:pt x="8" y="545"/>
                </a:cubicBezTo>
                <a:cubicBezTo>
                  <a:pt x="9" y="547"/>
                  <a:pt x="11" y="548"/>
                  <a:pt x="13" y="549"/>
                </a:cubicBezTo>
                <a:cubicBezTo>
                  <a:pt x="14" y="550"/>
                  <a:pt x="17" y="550"/>
                  <a:pt x="19" y="550"/>
                </a:cubicBezTo>
                <a:cubicBezTo>
                  <a:pt x="86" y="535"/>
                  <a:pt x="86" y="535"/>
                  <a:pt x="86" y="535"/>
                </a:cubicBezTo>
                <a:cubicBezTo>
                  <a:pt x="85" y="543"/>
                  <a:pt x="85" y="543"/>
                  <a:pt x="85" y="543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4" y="558"/>
                  <a:pt x="11" y="558"/>
                  <a:pt x="9" y="557"/>
                </a:cubicBezTo>
                <a:cubicBezTo>
                  <a:pt x="6" y="556"/>
                  <a:pt x="4" y="554"/>
                  <a:pt x="3" y="552"/>
                </a:cubicBezTo>
                <a:cubicBezTo>
                  <a:pt x="1" y="550"/>
                  <a:pt x="0" y="547"/>
                  <a:pt x="0" y="543"/>
                </a:cubicBezTo>
                <a:cubicBezTo>
                  <a:pt x="0" y="540"/>
                  <a:pt x="0" y="536"/>
                  <a:pt x="1" y="531"/>
                </a:cubicBezTo>
                <a:cubicBezTo>
                  <a:pt x="49" y="289"/>
                  <a:pt x="49" y="289"/>
                  <a:pt x="49" y="289"/>
                </a:cubicBezTo>
                <a:cubicBezTo>
                  <a:pt x="58" y="242"/>
                  <a:pt x="58" y="242"/>
                  <a:pt x="58" y="242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1" y="30"/>
                  <a:pt x="102" y="26"/>
                  <a:pt x="104" y="23"/>
                </a:cubicBezTo>
                <a:cubicBezTo>
                  <a:pt x="105" y="20"/>
                  <a:pt x="107" y="17"/>
                  <a:pt x="110" y="14"/>
                </a:cubicBezTo>
                <a:cubicBezTo>
                  <a:pt x="112" y="11"/>
                  <a:pt x="114" y="8"/>
                  <a:pt x="117" y="6"/>
                </a:cubicBezTo>
                <a:cubicBezTo>
                  <a:pt x="120" y="4"/>
                  <a:pt x="123" y="2"/>
                  <a:pt x="126" y="1"/>
                </a:cubicBezTo>
                <a:cubicBezTo>
                  <a:pt x="127" y="0"/>
                  <a:pt x="127" y="0"/>
                  <a:pt x="127" y="0"/>
                </a:cubicBezTo>
                <a:lnTo>
                  <a:pt x="128" y="6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4" name="Freeform 28"/>
          <p:cNvSpPr>
            <a:spLocks/>
          </p:cNvSpPr>
          <p:nvPr/>
        </p:nvSpPr>
        <p:spPr bwMode="auto">
          <a:xfrm>
            <a:off x="5186555" y="1539879"/>
            <a:ext cx="1308100" cy="2038350"/>
          </a:xfrm>
          <a:custGeom>
            <a:avLst/>
            <a:gdLst>
              <a:gd name="T0" fmla="*/ 46 w 516"/>
              <a:gd name="T1" fmla="*/ 9 h 716"/>
              <a:gd name="T2" fmla="*/ 485 w 516"/>
              <a:gd name="T3" fmla="*/ 148 h 716"/>
              <a:gd name="T4" fmla="*/ 496 w 516"/>
              <a:gd name="T5" fmla="*/ 154 h 716"/>
              <a:gd name="T6" fmla="*/ 501 w 516"/>
              <a:gd name="T7" fmla="*/ 164 h 716"/>
              <a:gd name="T8" fmla="*/ 501 w 516"/>
              <a:gd name="T9" fmla="*/ 175 h 716"/>
              <a:gd name="T10" fmla="*/ 494 w 516"/>
              <a:gd name="T11" fmla="*/ 187 h 716"/>
              <a:gd name="T12" fmla="*/ 113 w 516"/>
              <a:gd name="T13" fmla="*/ 656 h 716"/>
              <a:gd name="T14" fmla="*/ 100 w 516"/>
              <a:gd name="T15" fmla="*/ 668 h 716"/>
              <a:gd name="T16" fmla="*/ 84 w 516"/>
              <a:gd name="T17" fmla="*/ 679 h 716"/>
              <a:gd name="T18" fmla="*/ 66 w 516"/>
              <a:gd name="T19" fmla="*/ 689 h 716"/>
              <a:gd name="T20" fmla="*/ 49 w 516"/>
              <a:gd name="T21" fmla="*/ 694 h 716"/>
              <a:gd name="T22" fmla="*/ 0 w 516"/>
              <a:gd name="T23" fmla="*/ 705 h 716"/>
              <a:gd name="T24" fmla="*/ 0 w 516"/>
              <a:gd name="T25" fmla="*/ 716 h 716"/>
              <a:gd name="T26" fmla="*/ 50 w 516"/>
              <a:gd name="T27" fmla="*/ 705 h 716"/>
              <a:gd name="T28" fmla="*/ 69 w 516"/>
              <a:gd name="T29" fmla="*/ 699 h 716"/>
              <a:gd name="T30" fmla="*/ 89 w 516"/>
              <a:gd name="T31" fmla="*/ 689 h 716"/>
              <a:gd name="T32" fmla="*/ 108 w 516"/>
              <a:gd name="T33" fmla="*/ 676 h 716"/>
              <a:gd name="T34" fmla="*/ 122 w 516"/>
              <a:gd name="T35" fmla="*/ 661 h 716"/>
              <a:gd name="T36" fmla="*/ 506 w 516"/>
              <a:gd name="T37" fmla="*/ 190 h 716"/>
              <a:gd name="T38" fmla="*/ 515 w 516"/>
              <a:gd name="T39" fmla="*/ 174 h 716"/>
              <a:gd name="T40" fmla="*/ 515 w 516"/>
              <a:gd name="T41" fmla="*/ 159 h 716"/>
              <a:gd name="T42" fmla="*/ 508 w 516"/>
              <a:gd name="T43" fmla="*/ 147 h 716"/>
              <a:gd name="T44" fmla="*/ 493 w 516"/>
              <a:gd name="T45" fmla="*/ 138 h 716"/>
              <a:gd name="T46" fmla="*/ 51 w 516"/>
              <a:gd name="T47" fmla="*/ 0 h 716"/>
              <a:gd name="T48" fmla="*/ 46 w 516"/>
              <a:gd name="T49" fmla="*/ 9 h 7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6"/>
              <a:gd name="T76" fmla="*/ 0 h 716"/>
              <a:gd name="T77" fmla="*/ 516 w 516"/>
              <a:gd name="T78" fmla="*/ 716 h 71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6" h="716">
                <a:moveTo>
                  <a:pt x="46" y="9"/>
                </a:moveTo>
                <a:cubicBezTo>
                  <a:pt x="485" y="148"/>
                  <a:pt x="485" y="148"/>
                  <a:pt x="485" y="148"/>
                </a:cubicBezTo>
                <a:cubicBezTo>
                  <a:pt x="490" y="150"/>
                  <a:pt x="493" y="152"/>
                  <a:pt x="496" y="154"/>
                </a:cubicBezTo>
                <a:cubicBezTo>
                  <a:pt x="499" y="157"/>
                  <a:pt x="500" y="160"/>
                  <a:pt x="501" y="164"/>
                </a:cubicBezTo>
                <a:cubicBezTo>
                  <a:pt x="502" y="167"/>
                  <a:pt x="502" y="171"/>
                  <a:pt x="501" y="175"/>
                </a:cubicBezTo>
                <a:cubicBezTo>
                  <a:pt x="500" y="179"/>
                  <a:pt x="498" y="183"/>
                  <a:pt x="494" y="187"/>
                </a:cubicBezTo>
                <a:cubicBezTo>
                  <a:pt x="113" y="656"/>
                  <a:pt x="113" y="656"/>
                  <a:pt x="113" y="656"/>
                </a:cubicBezTo>
                <a:cubicBezTo>
                  <a:pt x="109" y="660"/>
                  <a:pt x="105" y="664"/>
                  <a:pt x="100" y="668"/>
                </a:cubicBezTo>
                <a:cubicBezTo>
                  <a:pt x="95" y="672"/>
                  <a:pt x="89" y="676"/>
                  <a:pt x="84" y="679"/>
                </a:cubicBezTo>
                <a:cubicBezTo>
                  <a:pt x="78" y="683"/>
                  <a:pt x="72" y="686"/>
                  <a:pt x="66" y="689"/>
                </a:cubicBezTo>
                <a:cubicBezTo>
                  <a:pt x="60" y="691"/>
                  <a:pt x="55" y="693"/>
                  <a:pt x="49" y="694"/>
                </a:cubicBezTo>
                <a:cubicBezTo>
                  <a:pt x="0" y="705"/>
                  <a:pt x="0" y="705"/>
                  <a:pt x="0" y="705"/>
                </a:cubicBezTo>
                <a:cubicBezTo>
                  <a:pt x="0" y="716"/>
                  <a:pt x="0" y="716"/>
                  <a:pt x="0" y="716"/>
                </a:cubicBezTo>
                <a:cubicBezTo>
                  <a:pt x="50" y="705"/>
                  <a:pt x="50" y="705"/>
                  <a:pt x="50" y="705"/>
                </a:cubicBezTo>
                <a:cubicBezTo>
                  <a:pt x="56" y="704"/>
                  <a:pt x="63" y="702"/>
                  <a:pt x="69" y="699"/>
                </a:cubicBezTo>
                <a:cubicBezTo>
                  <a:pt x="76" y="696"/>
                  <a:pt x="83" y="693"/>
                  <a:pt x="89" y="689"/>
                </a:cubicBezTo>
                <a:cubicBezTo>
                  <a:pt x="96" y="685"/>
                  <a:pt x="102" y="680"/>
                  <a:pt x="108" y="676"/>
                </a:cubicBezTo>
                <a:cubicBezTo>
                  <a:pt x="113" y="671"/>
                  <a:pt x="118" y="666"/>
                  <a:pt x="122" y="661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10" y="185"/>
                  <a:pt x="513" y="180"/>
                  <a:pt x="515" y="174"/>
                </a:cubicBezTo>
                <a:cubicBezTo>
                  <a:pt x="516" y="169"/>
                  <a:pt x="516" y="164"/>
                  <a:pt x="515" y="159"/>
                </a:cubicBezTo>
                <a:cubicBezTo>
                  <a:pt x="514" y="154"/>
                  <a:pt x="511" y="150"/>
                  <a:pt x="508" y="147"/>
                </a:cubicBezTo>
                <a:cubicBezTo>
                  <a:pt x="504" y="143"/>
                  <a:pt x="499" y="140"/>
                  <a:pt x="493" y="138"/>
                </a:cubicBezTo>
                <a:cubicBezTo>
                  <a:pt x="51" y="0"/>
                  <a:pt x="51" y="0"/>
                  <a:pt x="51" y="0"/>
                </a:cubicBezTo>
                <a:lnTo>
                  <a:pt x="46" y="9"/>
                </a:lnTo>
                <a:close/>
              </a:path>
            </a:pathLst>
          </a:custGeom>
          <a:solidFill>
            <a:schemeClr val="bg1"/>
          </a:solidFill>
          <a:ln w="11113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5" name="Line 39"/>
          <p:cNvSpPr>
            <a:spLocks noChangeShapeType="1"/>
          </p:cNvSpPr>
          <p:nvPr/>
        </p:nvSpPr>
        <p:spPr bwMode="auto">
          <a:xfrm>
            <a:off x="4627580" y="5471611"/>
            <a:ext cx="4104000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6" name="Picture 68" descr="back-butt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8715372" y="3313100"/>
            <a:ext cx="428628" cy="42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Freeform 1000"/>
          <p:cNvSpPr>
            <a:spLocks/>
          </p:cNvSpPr>
          <p:nvPr/>
        </p:nvSpPr>
        <p:spPr bwMode="auto">
          <a:xfrm>
            <a:off x="8676000" y="3527414"/>
            <a:ext cx="468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8" name="Line 3"/>
          <p:cNvSpPr>
            <a:spLocks noChangeShapeType="1"/>
          </p:cNvSpPr>
          <p:nvPr/>
        </p:nvSpPr>
        <p:spPr bwMode="auto">
          <a:xfrm>
            <a:off x="1000100" y="3527414"/>
            <a:ext cx="0" cy="198000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Line 3"/>
          <p:cNvSpPr>
            <a:spLocks noChangeShapeType="1"/>
          </p:cNvSpPr>
          <p:nvPr/>
        </p:nvSpPr>
        <p:spPr bwMode="auto">
          <a:xfrm>
            <a:off x="8683320" y="3527414"/>
            <a:ext cx="45719" cy="194400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Line 3"/>
          <p:cNvSpPr>
            <a:spLocks noChangeShapeType="1"/>
          </p:cNvSpPr>
          <p:nvPr/>
        </p:nvSpPr>
        <p:spPr bwMode="auto">
          <a:xfrm>
            <a:off x="-32" y="3527414"/>
            <a:ext cx="1008000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36" grpId="0" animBg="1"/>
      <p:bldP spid="38" grpId="0" animBg="1"/>
      <p:bldP spid="40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42976" y="2071678"/>
            <a:ext cx="7072362" cy="3071834"/>
            <a:chOff x="636" y="226"/>
            <a:chExt cx="1933" cy="2770"/>
          </a:xfrm>
        </p:grpSpPr>
        <p:pic>
          <p:nvPicPr>
            <p:cNvPr id="365" name="Picture 36" descr="Client-info-Bo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6" y="226"/>
              <a:ext cx="1933" cy="27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366" name="Rectangle 37"/>
            <p:cNvSpPr>
              <a:spLocks noChangeArrowheads="1"/>
            </p:cNvSpPr>
            <p:nvPr/>
          </p:nvSpPr>
          <p:spPr bwMode="auto">
            <a:xfrm>
              <a:off x="688" y="235"/>
              <a:ext cx="1815" cy="26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GB" altLang="zh-CN" sz="1600" dirty="0">
                <a:solidFill>
                  <a:srgbClr val="333333"/>
                </a:solidFill>
                <a:ea typeface="宋体" pitchFamily="2" charset="-122"/>
              </a:endParaRPr>
            </a:p>
          </p:txBody>
        </p:sp>
      </p:grpSp>
      <p:sp>
        <p:nvSpPr>
          <p:cNvPr id="371" name="Rectangle 2"/>
          <p:cNvSpPr>
            <a:spLocks noChangeArrowheads="1"/>
          </p:cNvSpPr>
          <p:nvPr/>
        </p:nvSpPr>
        <p:spPr bwMode="auto">
          <a:xfrm>
            <a:off x="1285852" y="2322980"/>
            <a:ext cx="67151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06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en-US" altLang="zh-CN" sz="2400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xxxxxxxxxxxxxxxxxxxx</a:t>
            </a:r>
            <a:endParaRPr lang="zh-CN" altLang="en-US" sz="24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4064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2589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-32" y="3527414"/>
            <a:ext cx="1224000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8032428" y="3515678"/>
            <a:ext cx="1116000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rot="5400000">
            <a:off x="1142206" y="3429000"/>
            <a:ext cx="6858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3571876"/>
            <a:ext cx="9144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4500562" y="350043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-32" y="3571876"/>
            <a:ext cx="9144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1143794" y="3428182"/>
            <a:ext cx="6858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714744" y="2740879"/>
            <a:ext cx="3000396" cy="1616815"/>
            <a:chOff x="3286116" y="2598003"/>
            <a:chExt cx="3000396" cy="1616815"/>
          </a:xfrm>
        </p:grpSpPr>
        <p:sp>
          <p:nvSpPr>
            <p:cNvPr id="14" name="TextBox 13"/>
            <p:cNvSpPr txBox="1"/>
            <p:nvPr/>
          </p:nvSpPr>
          <p:spPr>
            <a:xfrm>
              <a:off x="3286116" y="2598003"/>
              <a:ext cx="2857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r>
                <a:rPr lang="en-US" altLang="zh-CN" sz="48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86116" y="3383821"/>
              <a:ext cx="30003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r>
                <a:rPr lang="en-US" altLang="zh-CN" sz="48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4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 -0.2203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023 L 0 0.22061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2829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1402030" y="4378349"/>
            <a:ext cx="7938" cy="2408237"/>
          </a:xfrm>
          <a:custGeom>
            <a:avLst/>
            <a:gdLst>
              <a:gd name="T0" fmla="*/ 0 w 5"/>
              <a:gd name="T1" fmla="*/ 0 h 1517"/>
              <a:gd name="T2" fmla="*/ 5 w 5"/>
              <a:gd name="T3" fmla="*/ 1517 h 1517"/>
              <a:gd name="T4" fmla="*/ 0 w 5"/>
              <a:gd name="T5" fmla="*/ 0 h 1517"/>
              <a:gd name="T6" fmla="*/ 0 60000 65536"/>
              <a:gd name="T7" fmla="*/ 0 60000 65536"/>
              <a:gd name="T8" fmla="*/ 0 60000 65536"/>
              <a:gd name="T9" fmla="*/ 0 w 5"/>
              <a:gd name="T10" fmla="*/ 0 h 1517"/>
              <a:gd name="T11" fmla="*/ 5 w 5"/>
              <a:gd name="T12" fmla="*/ 1517 h 15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" h="1517">
                <a:moveTo>
                  <a:pt x="0" y="0"/>
                </a:moveTo>
                <a:lnTo>
                  <a:pt x="5" y="151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>
            <a:off x="4813493" y="901694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1000"/>
          <p:cNvSpPr>
            <a:spLocks/>
          </p:cNvSpPr>
          <p:nvPr/>
        </p:nvSpPr>
        <p:spPr bwMode="auto">
          <a:xfrm flipV="1">
            <a:off x="-32" y="3383281"/>
            <a:ext cx="3429024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>
            <a:off x="-428660" y="142852"/>
            <a:ext cx="71438" cy="714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2757476" y="1680421"/>
            <a:ext cx="3357586" cy="2894471"/>
          </a:xfrm>
          <a:prstGeom prst="triangl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850613" y="3485757"/>
            <a:ext cx="1264023" cy="1089675"/>
            <a:chOff x="4850613" y="3485757"/>
            <a:chExt cx="1264023" cy="1089675"/>
          </a:xfrm>
        </p:grpSpPr>
        <p:sp>
          <p:nvSpPr>
            <p:cNvPr id="20" name="Rectangle 14"/>
            <p:cNvSpPr>
              <a:spLocks noChangeArrowheads="1"/>
            </p:cNvSpPr>
            <p:nvPr/>
          </p:nvSpPr>
          <p:spPr bwMode="gray">
            <a:xfrm>
              <a:off x="5001550" y="4030000"/>
              <a:ext cx="960438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>
              <a:off x="4850613" y="3485757"/>
              <a:ext cx="1264023" cy="1089675"/>
            </a:xfrm>
            <a:prstGeom prst="triangl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3900484" y="2520786"/>
            <a:ext cx="1121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757476" y="3485757"/>
            <a:ext cx="1264023" cy="1089675"/>
            <a:chOff x="2757476" y="3485757"/>
            <a:chExt cx="1264023" cy="1089675"/>
          </a:xfrm>
        </p:grpSpPr>
        <p:sp>
          <p:nvSpPr>
            <p:cNvPr id="39" name="等腰三角形 38"/>
            <p:cNvSpPr/>
            <p:nvPr/>
          </p:nvSpPr>
          <p:spPr>
            <a:xfrm>
              <a:off x="2757476" y="3485757"/>
              <a:ext cx="1264023" cy="1089675"/>
            </a:xfrm>
            <a:prstGeom prst="triangl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gray">
            <a:xfrm>
              <a:off x="2783615" y="4023215"/>
              <a:ext cx="1144537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46250" y="3911415"/>
            <a:ext cx="1594969" cy="1433965"/>
            <a:chOff x="3646250" y="3911415"/>
            <a:chExt cx="1594969" cy="1433965"/>
          </a:xfrm>
        </p:grpSpPr>
        <p:sp>
          <p:nvSpPr>
            <p:cNvPr id="40" name="等腰三角形 39"/>
            <p:cNvSpPr/>
            <p:nvPr/>
          </p:nvSpPr>
          <p:spPr>
            <a:xfrm>
              <a:off x="3646250" y="3911415"/>
              <a:ext cx="1594969" cy="1374973"/>
            </a:xfrm>
            <a:prstGeom prst="triangle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Rectangle 15"/>
            <p:cNvSpPr>
              <a:spLocks noChangeArrowheads="1"/>
            </p:cNvSpPr>
            <p:nvPr/>
          </p:nvSpPr>
          <p:spPr bwMode="gray">
            <a:xfrm>
              <a:off x="3971922" y="4391273"/>
              <a:ext cx="960438" cy="9541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Freeform 1000"/>
          <p:cNvSpPr>
            <a:spLocks/>
          </p:cNvSpPr>
          <p:nvPr/>
        </p:nvSpPr>
        <p:spPr bwMode="auto">
          <a:xfrm flipV="1">
            <a:off x="5500694" y="3471862"/>
            <a:ext cx="3636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 animBg="1"/>
      <p:bldP spid="42" grpId="0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2829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1402030" y="4378349"/>
            <a:ext cx="7938" cy="2408237"/>
          </a:xfrm>
          <a:custGeom>
            <a:avLst/>
            <a:gdLst>
              <a:gd name="T0" fmla="*/ 0 w 5"/>
              <a:gd name="T1" fmla="*/ 0 h 1517"/>
              <a:gd name="T2" fmla="*/ 5 w 5"/>
              <a:gd name="T3" fmla="*/ 1517 h 1517"/>
              <a:gd name="T4" fmla="*/ 0 w 5"/>
              <a:gd name="T5" fmla="*/ 0 h 1517"/>
              <a:gd name="T6" fmla="*/ 0 60000 65536"/>
              <a:gd name="T7" fmla="*/ 0 60000 65536"/>
              <a:gd name="T8" fmla="*/ 0 60000 65536"/>
              <a:gd name="T9" fmla="*/ 0 w 5"/>
              <a:gd name="T10" fmla="*/ 0 h 1517"/>
              <a:gd name="T11" fmla="*/ 5 w 5"/>
              <a:gd name="T12" fmla="*/ 1517 h 15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" h="1517">
                <a:moveTo>
                  <a:pt x="0" y="0"/>
                </a:moveTo>
                <a:lnTo>
                  <a:pt x="5" y="151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>
            <a:off x="4813493" y="901694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857224" y="2357430"/>
            <a:ext cx="4857784" cy="1571636"/>
            <a:chOff x="857224" y="2357430"/>
            <a:chExt cx="4857784" cy="1571636"/>
          </a:xfrm>
        </p:grpSpPr>
        <p:grpSp>
          <p:nvGrpSpPr>
            <p:cNvPr id="42" name="组合 41"/>
            <p:cNvGrpSpPr/>
            <p:nvPr/>
          </p:nvGrpSpPr>
          <p:grpSpPr>
            <a:xfrm>
              <a:off x="857224" y="2801366"/>
              <a:ext cx="4857784" cy="1127700"/>
              <a:chOff x="857224" y="2643182"/>
              <a:chExt cx="4000528" cy="928694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071538" y="2643182"/>
                <a:ext cx="446488" cy="35719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组合 20"/>
              <p:cNvGrpSpPr/>
              <p:nvPr/>
            </p:nvGrpSpPr>
            <p:grpSpPr>
              <a:xfrm>
                <a:off x="857224" y="2643182"/>
                <a:ext cx="4000528" cy="928694"/>
                <a:chOff x="1500166" y="2643182"/>
                <a:chExt cx="4000528" cy="928694"/>
              </a:xfrm>
            </p:grpSpPr>
            <p:sp>
              <p:nvSpPr>
                <p:cNvPr id="10" name="等腰三角形 9"/>
                <p:cNvSpPr/>
                <p:nvPr/>
              </p:nvSpPr>
              <p:spPr>
                <a:xfrm rot="5400000">
                  <a:off x="4964909" y="2778915"/>
                  <a:ext cx="428628" cy="642942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平行四边形 10"/>
                <p:cNvSpPr/>
                <p:nvPr/>
              </p:nvSpPr>
              <p:spPr>
                <a:xfrm>
                  <a:off x="1500166" y="3214686"/>
                  <a:ext cx="1285884" cy="357190"/>
                </a:xfrm>
                <a:prstGeom prst="parallelogram">
                  <a:avLst>
                    <a:gd name="adj" fmla="val 102500"/>
                  </a:avLst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平行四边形 12"/>
                <p:cNvSpPr/>
                <p:nvPr/>
              </p:nvSpPr>
              <p:spPr>
                <a:xfrm flipV="1">
                  <a:off x="1500166" y="2643182"/>
                  <a:ext cx="1285884" cy="357190"/>
                </a:xfrm>
                <a:prstGeom prst="parallelogram">
                  <a:avLst>
                    <a:gd name="adj" fmla="val 98500"/>
                  </a:avLst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1857356" y="3000372"/>
                  <a:ext cx="3143272" cy="2143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3" name="直接连接符 22"/>
              <p:cNvCxnSpPr/>
              <p:nvPr/>
            </p:nvCxnSpPr>
            <p:spPr>
              <a:xfrm>
                <a:off x="1285852" y="2643182"/>
                <a:ext cx="446488" cy="35719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500166" y="2643182"/>
                <a:ext cx="446488" cy="35719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5400000">
                <a:off x="1092970" y="3164680"/>
                <a:ext cx="428628" cy="38576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5400000">
                <a:off x="1292996" y="3150392"/>
                <a:ext cx="428628" cy="41434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>
                <a:endCxn id="11" idx="4"/>
              </p:cNvCxnSpPr>
              <p:nvPr/>
            </p:nvCxnSpPr>
            <p:spPr>
              <a:xfrm rot="10800000" flipV="1">
                <a:off x="1500166" y="3143248"/>
                <a:ext cx="457206" cy="4286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矩形 40"/>
            <p:cNvSpPr/>
            <p:nvPr/>
          </p:nvSpPr>
          <p:spPr>
            <a:xfrm>
              <a:off x="2000232" y="2357430"/>
              <a:ext cx="228460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43636" y="1928802"/>
            <a:ext cx="1901335" cy="2431361"/>
            <a:chOff x="6143636" y="1928802"/>
            <a:chExt cx="1901335" cy="2431361"/>
          </a:xfrm>
        </p:grpSpPr>
        <p:grpSp>
          <p:nvGrpSpPr>
            <p:cNvPr id="40" name="组合 39"/>
            <p:cNvGrpSpPr/>
            <p:nvPr/>
          </p:nvGrpSpPr>
          <p:grpSpPr>
            <a:xfrm rot="819363">
              <a:off x="6473335" y="2589364"/>
              <a:ext cx="1571636" cy="1770799"/>
              <a:chOff x="6204930" y="2204409"/>
              <a:chExt cx="1770799" cy="1770799"/>
            </a:xfrm>
          </p:grpSpPr>
          <p:sp>
            <p:nvSpPr>
              <p:cNvPr id="35" name="椭圆 34"/>
              <p:cNvSpPr/>
              <p:nvPr/>
            </p:nvSpPr>
            <p:spPr>
              <a:xfrm rot="564055">
                <a:off x="6604365" y="2596985"/>
                <a:ext cx="1000132" cy="1000132"/>
              </a:xfrm>
              <a:prstGeom prst="ellips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 rot="564055">
                <a:off x="6418607" y="2409021"/>
                <a:ext cx="1381086" cy="1381086"/>
              </a:xfrm>
              <a:prstGeom prst="ellips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 rot="564055">
                <a:off x="6902120" y="2866160"/>
                <a:ext cx="397783" cy="397783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 rot="564055">
                <a:off x="6204930" y="2204409"/>
                <a:ext cx="1770799" cy="1770799"/>
              </a:xfrm>
              <a:prstGeom prst="ellipse">
                <a:avLst/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6143636" y="1928802"/>
              <a:ext cx="16546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xxxxxxx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Freeform 1000"/>
          <p:cNvSpPr>
            <a:spLocks/>
          </p:cNvSpPr>
          <p:nvPr/>
        </p:nvSpPr>
        <p:spPr bwMode="auto">
          <a:xfrm flipV="1">
            <a:off x="-32" y="3383281"/>
            <a:ext cx="1224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45" name="Freeform 1000"/>
          <p:cNvSpPr>
            <a:spLocks/>
          </p:cNvSpPr>
          <p:nvPr/>
        </p:nvSpPr>
        <p:spPr bwMode="auto">
          <a:xfrm flipV="1">
            <a:off x="8072462" y="3357562"/>
            <a:ext cx="1080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2348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1000"/>
          <p:cNvSpPr>
            <a:spLocks/>
          </p:cNvSpPr>
          <p:nvPr/>
        </p:nvSpPr>
        <p:spPr bwMode="auto">
          <a:xfrm flipV="1">
            <a:off x="-32" y="3337562"/>
            <a:ext cx="2357454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45" name="Freeform 1000"/>
          <p:cNvSpPr>
            <a:spLocks/>
          </p:cNvSpPr>
          <p:nvPr/>
        </p:nvSpPr>
        <p:spPr bwMode="auto">
          <a:xfrm>
            <a:off x="6686566" y="3311843"/>
            <a:ext cx="2448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57404" y="2071678"/>
            <a:ext cx="1700218" cy="1700218"/>
            <a:chOff x="2257404" y="2071678"/>
            <a:chExt cx="1700218" cy="1700218"/>
          </a:xfrm>
        </p:grpSpPr>
        <p:sp>
          <p:nvSpPr>
            <p:cNvPr id="25" name="椭圆 24"/>
            <p:cNvSpPr/>
            <p:nvPr/>
          </p:nvSpPr>
          <p:spPr>
            <a:xfrm>
              <a:off x="2257404" y="2071678"/>
              <a:ext cx="1700218" cy="170021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424280" y="2691466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6164" y="2071678"/>
            <a:ext cx="1700218" cy="1700218"/>
            <a:chOff x="3686164" y="2071678"/>
            <a:chExt cx="1700218" cy="1700218"/>
          </a:xfrm>
        </p:grpSpPr>
        <p:sp>
          <p:nvSpPr>
            <p:cNvPr id="26" name="椭圆 25"/>
            <p:cNvSpPr/>
            <p:nvPr/>
          </p:nvSpPr>
          <p:spPr>
            <a:xfrm>
              <a:off x="3686164" y="2071678"/>
              <a:ext cx="1700218" cy="170021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924478" y="2691466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86360" y="2071678"/>
            <a:ext cx="1700218" cy="1700218"/>
            <a:chOff x="5086360" y="2071678"/>
            <a:chExt cx="1700218" cy="1700218"/>
          </a:xfrm>
        </p:grpSpPr>
        <p:sp>
          <p:nvSpPr>
            <p:cNvPr id="27" name="椭圆 26"/>
            <p:cNvSpPr/>
            <p:nvPr/>
          </p:nvSpPr>
          <p:spPr>
            <a:xfrm>
              <a:off x="5086360" y="2071678"/>
              <a:ext cx="1700218" cy="170021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329238" y="2714620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71790" y="3343272"/>
            <a:ext cx="1700218" cy="1700218"/>
            <a:chOff x="2971790" y="3343272"/>
            <a:chExt cx="1700218" cy="1700218"/>
          </a:xfrm>
        </p:grpSpPr>
        <p:sp>
          <p:nvSpPr>
            <p:cNvPr id="28" name="椭圆 27"/>
            <p:cNvSpPr/>
            <p:nvPr/>
          </p:nvSpPr>
          <p:spPr>
            <a:xfrm>
              <a:off x="2971790" y="3343272"/>
              <a:ext cx="1700218" cy="170021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210098" y="3929066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4838" y="3357562"/>
            <a:ext cx="1700218" cy="1700218"/>
            <a:chOff x="4414838" y="3357562"/>
            <a:chExt cx="1700218" cy="1700218"/>
          </a:xfrm>
        </p:grpSpPr>
        <p:sp>
          <p:nvSpPr>
            <p:cNvPr id="30" name="椭圆 29"/>
            <p:cNvSpPr/>
            <p:nvPr/>
          </p:nvSpPr>
          <p:spPr>
            <a:xfrm>
              <a:off x="4414838" y="3357562"/>
              <a:ext cx="1700218" cy="170021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686296" y="3929066"/>
              <a:ext cx="10246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31677" y="5429264"/>
            <a:ext cx="1146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1500166" y="1214421"/>
            <a:ext cx="3068638" cy="3857653"/>
            <a:chOff x="636" y="226"/>
            <a:chExt cx="1933" cy="2770"/>
          </a:xfrm>
        </p:grpSpPr>
        <p:pic>
          <p:nvPicPr>
            <p:cNvPr id="18" name="Picture 36" descr="Client-info-Bo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6" y="226"/>
              <a:ext cx="1933" cy="27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688" y="235"/>
              <a:ext cx="1815" cy="26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GB" altLang="zh-CN" sz="1600" dirty="0">
                <a:solidFill>
                  <a:srgbClr val="333333"/>
                </a:solidFill>
                <a:ea typeface="宋体" pitchFamily="2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0"/>
            <a:ext cx="2348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1000"/>
          <p:cNvSpPr>
            <a:spLocks/>
          </p:cNvSpPr>
          <p:nvPr/>
        </p:nvSpPr>
        <p:spPr bwMode="auto">
          <a:xfrm flipV="1">
            <a:off x="-32" y="3337562"/>
            <a:ext cx="1512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71604" y="1357298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</a:t>
            </a:r>
            <a:endParaRPr lang="zh-CN" altLang="en-US" sz="24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71604" y="2474047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</a:t>
            </a:r>
            <a:endParaRPr lang="zh-CN" altLang="en-US" sz="24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71604" y="3974245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</a:t>
            </a:r>
            <a:endParaRPr lang="zh-CN" altLang="en-US" sz="24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66" name="Picture 68" descr="back-butt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8715372" y="3286124"/>
            <a:ext cx="428628" cy="42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Freeform 1000"/>
          <p:cNvSpPr>
            <a:spLocks/>
          </p:cNvSpPr>
          <p:nvPr/>
        </p:nvSpPr>
        <p:spPr bwMode="auto">
          <a:xfrm>
            <a:off x="8748032" y="3500438"/>
            <a:ext cx="396000" cy="0"/>
          </a:xfrm>
          <a:custGeom>
            <a:avLst/>
            <a:gdLst>
              <a:gd name="T0" fmla="*/ 0 w 825"/>
              <a:gd name="T1" fmla="*/ 4535329 h 5"/>
              <a:gd name="T2" fmla="*/ 5138743 w 825"/>
              <a:gd name="T3" fmla="*/ 0 h 5"/>
              <a:gd name="T4" fmla="*/ 1059752771 w 825"/>
              <a:gd name="T5" fmla="*/ 0 h 5"/>
              <a:gd name="T6" fmla="*/ 0 60000 65536"/>
              <a:gd name="T7" fmla="*/ 0 60000 65536"/>
              <a:gd name="T8" fmla="*/ 0 60000 65536"/>
              <a:gd name="T9" fmla="*/ 0 w 825"/>
              <a:gd name="T10" fmla="*/ 0 h 5"/>
              <a:gd name="T11" fmla="*/ 825 w 825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5" h="5">
                <a:moveTo>
                  <a:pt x="0" y="5"/>
                </a:moveTo>
                <a:lnTo>
                  <a:pt x="4" y="0"/>
                </a:lnTo>
                <a:lnTo>
                  <a:pt x="825" y="0"/>
                </a:ln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3" grpId="0"/>
      <p:bldP spid="24" grpId="0"/>
      <p:bldP spid="29" grpId="0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Line 30"/>
          <p:cNvSpPr>
            <a:spLocks noChangeShapeType="1"/>
          </p:cNvSpPr>
          <p:nvPr/>
        </p:nvSpPr>
        <p:spPr bwMode="auto">
          <a:xfrm>
            <a:off x="2028825" y="5311015"/>
            <a:ext cx="1800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1" name="Line 79"/>
          <p:cNvSpPr>
            <a:spLocks noChangeShapeType="1"/>
          </p:cNvSpPr>
          <p:nvPr/>
        </p:nvSpPr>
        <p:spPr bwMode="auto">
          <a:xfrm>
            <a:off x="2043113" y="2714625"/>
            <a:ext cx="1587" cy="2592000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2" name="Freeform 80"/>
          <p:cNvSpPr>
            <a:spLocks/>
          </p:cNvSpPr>
          <p:nvPr/>
        </p:nvSpPr>
        <p:spPr bwMode="auto">
          <a:xfrm>
            <a:off x="427038" y="2679700"/>
            <a:ext cx="1616075" cy="1536700"/>
          </a:xfrm>
          <a:custGeom>
            <a:avLst/>
            <a:gdLst>
              <a:gd name="T0" fmla="*/ 0 w 568"/>
              <a:gd name="T1" fmla="*/ 2147483647 h 540"/>
              <a:gd name="T2" fmla="*/ 0 w 568"/>
              <a:gd name="T3" fmla="*/ 2147483647 h 540"/>
              <a:gd name="T4" fmla="*/ 1708083134 w 568"/>
              <a:gd name="T5" fmla="*/ 1668238631 h 540"/>
              <a:gd name="T6" fmla="*/ 2147483647 w 568"/>
              <a:gd name="T7" fmla="*/ 0 h 540"/>
              <a:gd name="T8" fmla="*/ 2147483647 w 568"/>
              <a:gd name="T9" fmla="*/ 0 h 540"/>
              <a:gd name="T10" fmla="*/ 2147483647 w 568"/>
              <a:gd name="T11" fmla="*/ 97179201 h 5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68"/>
              <a:gd name="T19" fmla="*/ 0 h 540"/>
              <a:gd name="T20" fmla="*/ 568 w 568"/>
              <a:gd name="T21" fmla="*/ 540 h 5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68" h="540">
                <a:moveTo>
                  <a:pt x="0" y="540"/>
                </a:moveTo>
                <a:cubicBezTo>
                  <a:pt x="0" y="326"/>
                  <a:pt x="0" y="326"/>
                  <a:pt x="0" y="326"/>
                </a:cubicBezTo>
                <a:cubicBezTo>
                  <a:pt x="65" y="305"/>
                  <a:pt x="135" y="265"/>
                  <a:pt x="211" y="206"/>
                </a:cubicBezTo>
                <a:cubicBezTo>
                  <a:pt x="287" y="147"/>
                  <a:pt x="339" y="79"/>
                  <a:pt x="36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12"/>
                  <a:pt x="568" y="12"/>
                  <a:pt x="568" y="12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53" name="Freeform 81"/>
          <p:cNvSpPr>
            <a:spLocks/>
          </p:cNvSpPr>
          <p:nvPr/>
        </p:nvSpPr>
        <p:spPr bwMode="auto">
          <a:xfrm>
            <a:off x="427038" y="3687763"/>
            <a:ext cx="911225" cy="531812"/>
          </a:xfrm>
          <a:custGeom>
            <a:avLst/>
            <a:gdLst>
              <a:gd name="T0" fmla="*/ 2147483647 w 320"/>
              <a:gd name="T1" fmla="*/ 800698516 h 187"/>
              <a:gd name="T2" fmla="*/ 2147483647 w 320"/>
              <a:gd name="T3" fmla="*/ 0 h 187"/>
              <a:gd name="T4" fmla="*/ 2147483647 w 320"/>
              <a:gd name="T5" fmla="*/ 72789989 h 187"/>
              <a:gd name="T6" fmla="*/ 0 w 320"/>
              <a:gd name="T7" fmla="*/ 1512428043 h 187"/>
              <a:gd name="T8" fmla="*/ 0 w 320"/>
              <a:gd name="T9" fmla="*/ 1431549631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0"/>
              <a:gd name="T16" fmla="*/ 0 h 187"/>
              <a:gd name="T17" fmla="*/ 320 w 320"/>
              <a:gd name="T18" fmla="*/ 187 h 1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0" h="187">
                <a:moveTo>
                  <a:pt x="320" y="99"/>
                </a:moveTo>
                <a:cubicBezTo>
                  <a:pt x="320" y="0"/>
                  <a:pt x="320" y="0"/>
                  <a:pt x="320" y="0"/>
                </a:cubicBezTo>
                <a:cubicBezTo>
                  <a:pt x="317" y="3"/>
                  <a:pt x="314" y="6"/>
                  <a:pt x="310" y="9"/>
                </a:cubicBezTo>
                <a:cubicBezTo>
                  <a:pt x="222" y="89"/>
                  <a:pt x="119" y="148"/>
                  <a:pt x="0" y="187"/>
                </a:cubicBezTo>
                <a:cubicBezTo>
                  <a:pt x="0" y="177"/>
                  <a:pt x="0" y="177"/>
                  <a:pt x="0" y="177"/>
                </a:cubicBezTo>
              </a:path>
            </a:pathLst>
          </a:cu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54" name="Line 82"/>
          <p:cNvSpPr>
            <a:spLocks noChangeShapeType="1"/>
          </p:cNvSpPr>
          <p:nvPr/>
        </p:nvSpPr>
        <p:spPr bwMode="auto">
          <a:xfrm flipV="1">
            <a:off x="1336289" y="3763963"/>
            <a:ext cx="1587" cy="2282825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1" name="Line 8"/>
          <p:cNvSpPr>
            <a:spLocks noChangeShapeType="1"/>
          </p:cNvSpPr>
          <p:nvPr/>
        </p:nvSpPr>
        <p:spPr bwMode="auto">
          <a:xfrm>
            <a:off x="-175464" y="6040122"/>
            <a:ext cx="1528762" cy="158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" name="矩形 202"/>
          <p:cNvSpPr/>
          <p:nvPr/>
        </p:nvSpPr>
        <p:spPr>
          <a:xfrm>
            <a:off x="5072066" y="1220251"/>
            <a:ext cx="1899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 </a:t>
            </a:r>
            <a:r>
              <a:rPr lang="en-US" altLang="zh-CN" sz="3600" b="1" kern="1800" spc="9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3600" b="1" kern="1800" spc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600" b="1" kern="1800" spc="9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3600" b="1" kern="1800" spc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" name="Freeform 4"/>
          <p:cNvSpPr>
            <a:spLocks/>
          </p:cNvSpPr>
          <p:nvPr/>
        </p:nvSpPr>
        <p:spPr bwMode="auto">
          <a:xfrm flipH="1">
            <a:off x="3102507" y="4561194"/>
            <a:ext cx="707769" cy="756063"/>
          </a:xfrm>
          <a:custGeom>
            <a:avLst/>
            <a:gdLst>
              <a:gd name="T0" fmla="*/ 321 w 321"/>
              <a:gd name="T1" fmla="*/ 0 h 342"/>
              <a:gd name="T2" fmla="*/ 0 w 321"/>
              <a:gd name="T3" fmla="*/ 342 h 342"/>
              <a:gd name="T4" fmla="*/ 0 60000 65536"/>
              <a:gd name="T5" fmla="*/ 0 60000 65536"/>
              <a:gd name="T6" fmla="*/ 0 w 321"/>
              <a:gd name="T7" fmla="*/ 0 h 342"/>
              <a:gd name="T8" fmla="*/ 321 w 321"/>
              <a:gd name="T9" fmla="*/ 342 h 3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1" h="342">
                <a:moveTo>
                  <a:pt x="321" y="0"/>
                </a:moveTo>
                <a:cubicBezTo>
                  <a:pt x="214" y="114"/>
                  <a:pt x="107" y="228"/>
                  <a:pt x="0" y="342"/>
                </a:cubicBez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6" name="Freeform 5"/>
          <p:cNvSpPr>
            <a:spLocks/>
          </p:cNvSpPr>
          <p:nvPr/>
        </p:nvSpPr>
        <p:spPr bwMode="auto">
          <a:xfrm flipH="1">
            <a:off x="3070704" y="4357694"/>
            <a:ext cx="107670" cy="201881"/>
          </a:xfrm>
          <a:custGeom>
            <a:avLst/>
            <a:gdLst>
              <a:gd name="T0" fmla="*/ 0 w 49"/>
              <a:gd name="T1" fmla="*/ 0 h 92"/>
              <a:gd name="T2" fmla="*/ 5 w 49"/>
              <a:gd name="T3" fmla="*/ 1 h 92"/>
              <a:gd name="T4" fmla="*/ 20 w 49"/>
              <a:gd name="T5" fmla="*/ 7 h 92"/>
              <a:gd name="T6" fmla="*/ 37 w 49"/>
              <a:gd name="T7" fmla="*/ 21 h 92"/>
              <a:gd name="T8" fmla="*/ 46 w 49"/>
              <a:gd name="T9" fmla="*/ 39 h 92"/>
              <a:gd name="T10" fmla="*/ 49 w 49"/>
              <a:gd name="T11" fmla="*/ 58 h 92"/>
              <a:gd name="T12" fmla="*/ 43 w 49"/>
              <a:gd name="T13" fmla="*/ 78 h 92"/>
              <a:gd name="T14" fmla="*/ 42 w 49"/>
              <a:gd name="T15" fmla="*/ 81 h 92"/>
              <a:gd name="T16" fmla="*/ 40 w 49"/>
              <a:gd name="T17" fmla="*/ 83 h 92"/>
              <a:gd name="T18" fmla="*/ 38 w 49"/>
              <a:gd name="T19" fmla="*/ 86 h 92"/>
              <a:gd name="T20" fmla="*/ 36 w 49"/>
              <a:gd name="T21" fmla="*/ 88 h 92"/>
              <a:gd name="T22" fmla="*/ 33 w 49"/>
              <a:gd name="T23" fmla="*/ 92 h 9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"/>
              <a:gd name="T37" fmla="*/ 0 h 92"/>
              <a:gd name="T38" fmla="*/ 49 w 49"/>
              <a:gd name="T39" fmla="*/ 92 h 9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" h="92">
                <a:moveTo>
                  <a:pt x="0" y="0"/>
                </a:moveTo>
                <a:cubicBezTo>
                  <a:pt x="2" y="1"/>
                  <a:pt x="4" y="1"/>
                  <a:pt x="5" y="1"/>
                </a:cubicBezTo>
                <a:cubicBezTo>
                  <a:pt x="10" y="2"/>
                  <a:pt x="15" y="4"/>
                  <a:pt x="20" y="7"/>
                </a:cubicBezTo>
                <a:cubicBezTo>
                  <a:pt x="27" y="11"/>
                  <a:pt x="32" y="15"/>
                  <a:pt x="37" y="21"/>
                </a:cubicBezTo>
                <a:cubicBezTo>
                  <a:pt x="41" y="26"/>
                  <a:pt x="44" y="32"/>
                  <a:pt x="46" y="39"/>
                </a:cubicBezTo>
                <a:cubicBezTo>
                  <a:pt x="48" y="45"/>
                  <a:pt x="49" y="52"/>
                  <a:pt x="49" y="58"/>
                </a:cubicBezTo>
                <a:cubicBezTo>
                  <a:pt x="48" y="65"/>
                  <a:pt x="47" y="72"/>
                  <a:pt x="43" y="78"/>
                </a:cubicBezTo>
                <a:cubicBezTo>
                  <a:pt x="43" y="79"/>
                  <a:pt x="42" y="80"/>
                  <a:pt x="42" y="81"/>
                </a:cubicBezTo>
                <a:cubicBezTo>
                  <a:pt x="41" y="81"/>
                  <a:pt x="41" y="82"/>
                  <a:pt x="40" y="83"/>
                </a:cubicBezTo>
                <a:cubicBezTo>
                  <a:pt x="39" y="84"/>
                  <a:pt x="39" y="85"/>
                  <a:pt x="38" y="86"/>
                </a:cubicBezTo>
                <a:cubicBezTo>
                  <a:pt x="38" y="86"/>
                  <a:pt x="37" y="87"/>
                  <a:pt x="36" y="88"/>
                </a:cubicBezTo>
                <a:cubicBezTo>
                  <a:pt x="35" y="89"/>
                  <a:pt x="34" y="90"/>
                  <a:pt x="33" y="92"/>
                </a:cubicBezTo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7" name="Freeform 6"/>
          <p:cNvSpPr>
            <a:spLocks/>
          </p:cNvSpPr>
          <p:nvPr/>
        </p:nvSpPr>
        <p:spPr bwMode="auto">
          <a:xfrm flipH="1">
            <a:off x="3184346" y="4361982"/>
            <a:ext cx="891441" cy="711727"/>
          </a:xfrm>
          <a:custGeom>
            <a:avLst/>
            <a:gdLst>
              <a:gd name="T0" fmla="*/ 0 w 404"/>
              <a:gd name="T1" fmla="*/ 323 h 323"/>
              <a:gd name="T2" fmla="*/ 367 w 404"/>
              <a:gd name="T3" fmla="*/ 11 h 323"/>
              <a:gd name="T4" fmla="*/ 380 w 404"/>
              <a:gd name="T5" fmla="*/ 4 h 323"/>
              <a:gd name="T6" fmla="*/ 394 w 404"/>
              <a:gd name="T7" fmla="*/ 0 h 323"/>
              <a:gd name="T8" fmla="*/ 404 w 404"/>
              <a:gd name="T9" fmla="*/ 0 h 3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4"/>
              <a:gd name="T16" fmla="*/ 0 h 323"/>
              <a:gd name="T17" fmla="*/ 404 w 404"/>
              <a:gd name="T18" fmla="*/ 323 h 3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4" h="323">
                <a:moveTo>
                  <a:pt x="0" y="323"/>
                </a:moveTo>
                <a:cubicBezTo>
                  <a:pt x="122" y="219"/>
                  <a:pt x="245" y="115"/>
                  <a:pt x="367" y="11"/>
                </a:cubicBezTo>
                <a:cubicBezTo>
                  <a:pt x="371" y="8"/>
                  <a:pt x="375" y="6"/>
                  <a:pt x="380" y="4"/>
                </a:cubicBezTo>
                <a:cubicBezTo>
                  <a:pt x="384" y="2"/>
                  <a:pt x="389" y="1"/>
                  <a:pt x="394" y="0"/>
                </a:cubicBezTo>
                <a:cubicBezTo>
                  <a:pt x="397" y="0"/>
                  <a:pt x="401" y="0"/>
                  <a:pt x="404" y="0"/>
                </a:cubicBez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8" name="Freeform 7"/>
          <p:cNvSpPr>
            <a:spLocks/>
          </p:cNvSpPr>
          <p:nvPr/>
        </p:nvSpPr>
        <p:spPr bwMode="auto">
          <a:xfrm flipH="1">
            <a:off x="3699578" y="5542906"/>
            <a:ext cx="138545" cy="841564"/>
          </a:xfrm>
          <a:custGeom>
            <a:avLst/>
            <a:gdLst>
              <a:gd name="T0" fmla="*/ 0 w 63"/>
              <a:gd name="T1" fmla="*/ 0 h 382"/>
              <a:gd name="T2" fmla="*/ 23 w 63"/>
              <a:gd name="T3" fmla="*/ 44 h 382"/>
              <a:gd name="T4" fmla="*/ 50 w 63"/>
              <a:gd name="T5" fmla="*/ 116 h 382"/>
              <a:gd name="T6" fmla="*/ 62 w 63"/>
              <a:gd name="T7" fmla="*/ 191 h 382"/>
              <a:gd name="T8" fmla="*/ 59 w 63"/>
              <a:gd name="T9" fmla="*/ 250 h 382"/>
              <a:gd name="T10" fmla="*/ 46 w 63"/>
              <a:gd name="T11" fmla="*/ 306 h 382"/>
              <a:gd name="T12" fmla="*/ 21 w 63"/>
              <a:gd name="T13" fmla="*/ 357 h 382"/>
              <a:gd name="T14" fmla="*/ 0 w 63"/>
              <a:gd name="T15" fmla="*/ 382 h 38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"/>
              <a:gd name="T25" fmla="*/ 0 h 382"/>
              <a:gd name="T26" fmla="*/ 63 w 63"/>
              <a:gd name="T27" fmla="*/ 382 h 38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" h="382">
                <a:moveTo>
                  <a:pt x="0" y="0"/>
                </a:moveTo>
                <a:cubicBezTo>
                  <a:pt x="9" y="14"/>
                  <a:pt x="16" y="29"/>
                  <a:pt x="23" y="44"/>
                </a:cubicBezTo>
                <a:cubicBezTo>
                  <a:pt x="34" y="67"/>
                  <a:pt x="43" y="91"/>
                  <a:pt x="50" y="116"/>
                </a:cubicBezTo>
                <a:cubicBezTo>
                  <a:pt x="56" y="141"/>
                  <a:pt x="60" y="166"/>
                  <a:pt x="62" y="191"/>
                </a:cubicBezTo>
                <a:cubicBezTo>
                  <a:pt x="63" y="212"/>
                  <a:pt x="62" y="231"/>
                  <a:pt x="59" y="250"/>
                </a:cubicBezTo>
                <a:cubicBezTo>
                  <a:pt x="57" y="270"/>
                  <a:pt x="52" y="288"/>
                  <a:pt x="46" y="306"/>
                </a:cubicBezTo>
                <a:cubicBezTo>
                  <a:pt x="39" y="324"/>
                  <a:pt x="31" y="341"/>
                  <a:pt x="21" y="357"/>
                </a:cubicBezTo>
                <a:cubicBezTo>
                  <a:pt x="15" y="367"/>
                  <a:pt x="8" y="372"/>
                  <a:pt x="0" y="382"/>
                </a:cubicBezTo>
              </a:path>
            </a:pathLst>
          </a:custGeom>
          <a:noFill/>
          <a:ln w="1905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9" name="Freeform 8"/>
          <p:cNvSpPr>
            <a:spLocks/>
          </p:cNvSpPr>
          <p:nvPr/>
        </p:nvSpPr>
        <p:spPr bwMode="auto">
          <a:xfrm flipH="1">
            <a:off x="3839510" y="4859395"/>
            <a:ext cx="1916677" cy="698269"/>
          </a:xfrm>
          <a:custGeom>
            <a:avLst/>
            <a:gdLst>
              <a:gd name="T0" fmla="*/ 0 w 869"/>
              <a:gd name="T1" fmla="*/ 180 h 316"/>
              <a:gd name="T2" fmla="*/ 35 w 869"/>
              <a:gd name="T3" fmla="*/ 121 h 316"/>
              <a:gd name="T4" fmla="*/ 86 w 869"/>
              <a:gd name="T5" fmla="*/ 71 h 316"/>
              <a:gd name="T6" fmla="*/ 148 w 869"/>
              <a:gd name="T7" fmla="*/ 35 h 316"/>
              <a:gd name="T8" fmla="*/ 217 w 869"/>
              <a:gd name="T9" fmla="*/ 12 h 316"/>
              <a:gd name="T10" fmla="*/ 292 w 869"/>
              <a:gd name="T11" fmla="*/ 2 h 316"/>
              <a:gd name="T12" fmla="*/ 370 w 869"/>
              <a:gd name="T13" fmla="*/ 3 h 316"/>
              <a:gd name="T14" fmla="*/ 450 w 869"/>
              <a:gd name="T15" fmla="*/ 17 h 316"/>
              <a:gd name="T16" fmla="*/ 532 w 869"/>
              <a:gd name="T17" fmla="*/ 42 h 316"/>
              <a:gd name="T18" fmla="*/ 611 w 869"/>
              <a:gd name="T19" fmla="*/ 77 h 316"/>
              <a:gd name="T20" fmla="*/ 683 w 869"/>
              <a:gd name="T21" fmla="*/ 121 h 316"/>
              <a:gd name="T22" fmla="*/ 748 w 869"/>
              <a:gd name="T23" fmla="*/ 172 h 316"/>
              <a:gd name="T24" fmla="*/ 805 w 869"/>
              <a:gd name="T25" fmla="*/ 229 h 316"/>
              <a:gd name="T26" fmla="*/ 854 w 869"/>
              <a:gd name="T27" fmla="*/ 292 h 316"/>
              <a:gd name="T28" fmla="*/ 869 w 869"/>
              <a:gd name="T29" fmla="*/ 316 h 31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69"/>
              <a:gd name="T46" fmla="*/ 0 h 316"/>
              <a:gd name="T47" fmla="*/ 869 w 869"/>
              <a:gd name="T48" fmla="*/ 316 h 31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69" h="316">
                <a:moveTo>
                  <a:pt x="0" y="180"/>
                </a:moveTo>
                <a:cubicBezTo>
                  <a:pt x="9" y="158"/>
                  <a:pt x="21" y="138"/>
                  <a:pt x="35" y="121"/>
                </a:cubicBezTo>
                <a:cubicBezTo>
                  <a:pt x="49" y="102"/>
                  <a:pt x="67" y="85"/>
                  <a:pt x="86" y="71"/>
                </a:cubicBezTo>
                <a:cubicBezTo>
                  <a:pt x="105" y="57"/>
                  <a:pt x="126" y="45"/>
                  <a:pt x="148" y="35"/>
                </a:cubicBezTo>
                <a:cubicBezTo>
                  <a:pt x="170" y="25"/>
                  <a:pt x="193" y="18"/>
                  <a:pt x="217" y="12"/>
                </a:cubicBezTo>
                <a:cubicBezTo>
                  <a:pt x="241" y="7"/>
                  <a:pt x="266" y="3"/>
                  <a:pt x="292" y="2"/>
                </a:cubicBezTo>
                <a:cubicBezTo>
                  <a:pt x="317" y="0"/>
                  <a:pt x="343" y="1"/>
                  <a:pt x="370" y="3"/>
                </a:cubicBezTo>
                <a:cubicBezTo>
                  <a:pt x="396" y="6"/>
                  <a:pt x="423" y="10"/>
                  <a:pt x="450" y="17"/>
                </a:cubicBezTo>
                <a:cubicBezTo>
                  <a:pt x="477" y="23"/>
                  <a:pt x="504" y="31"/>
                  <a:pt x="532" y="42"/>
                </a:cubicBezTo>
                <a:cubicBezTo>
                  <a:pt x="559" y="52"/>
                  <a:pt x="586" y="64"/>
                  <a:pt x="611" y="77"/>
                </a:cubicBezTo>
                <a:cubicBezTo>
                  <a:pt x="636" y="91"/>
                  <a:pt x="660" y="105"/>
                  <a:pt x="683" y="121"/>
                </a:cubicBezTo>
                <a:cubicBezTo>
                  <a:pt x="706" y="137"/>
                  <a:pt x="728" y="154"/>
                  <a:pt x="748" y="172"/>
                </a:cubicBezTo>
                <a:cubicBezTo>
                  <a:pt x="768" y="190"/>
                  <a:pt x="788" y="209"/>
                  <a:pt x="805" y="229"/>
                </a:cubicBezTo>
                <a:cubicBezTo>
                  <a:pt x="823" y="249"/>
                  <a:pt x="839" y="270"/>
                  <a:pt x="854" y="292"/>
                </a:cubicBezTo>
                <a:cubicBezTo>
                  <a:pt x="859" y="300"/>
                  <a:pt x="864" y="308"/>
                  <a:pt x="869" y="316"/>
                </a:cubicBezTo>
              </a:path>
            </a:pathLst>
          </a:custGeom>
          <a:noFill/>
          <a:ln w="1905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0" name="Freeform 9"/>
          <p:cNvSpPr>
            <a:spLocks/>
          </p:cNvSpPr>
          <p:nvPr/>
        </p:nvSpPr>
        <p:spPr bwMode="auto">
          <a:xfrm flipH="1">
            <a:off x="3725868" y="5223797"/>
            <a:ext cx="2132016" cy="1550917"/>
          </a:xfrm>
          <a:custGeom>
            <a:avLst/>
            <a:gdLst>
              <a:gd name="T0" fmla="*/ 38 w 1509"/>
              <a:gd name="T1" fmla="*/ 0 h 1098"/>
              <a:gd name="T2" fmla="*/ 19 w 1509"/>
              <a:gd name="T3" fmla="*/ 112 h 1098"/>
              <a:gd name="T4" fmla="*/ 3 w 1509"/>
              <a:gd name="T5" fmla="*/ 191 h 1098"/>
              <a:gd name="T6" fmla="*/ 2 w 1509"/>
              <a:gd name="T7" fmla="*/ 274 h 1098"/>
              <a:gd name="T8" fmla="*/ 14 w 1509"/>
              <a:gd name="T9" fmla="*/ 360 h 1098"/>
              <a:gd name="T10" fmla="*/ 39 w 1509"/>
              <a:gd name="T11" fmla="*/ 449 h 1098"/>
              <a:gd name="T12" fmla="*/ 50 w 1509"/>
              <a:gd name="T13" fmla="*/ 477 h 1098"/>
              <a:gd name="T14" fmla="*/ 62 w 1509"/>
              <a:gd name="T15" fmla="*/ 507 h 1098"/>
              <a:gd name="T16" fmla="*/ 77 w 1509"/>
              <a:gd name="T17" fmla="*/ 535 h 1098"/>
              <a:gd name="T18" fmla="*/ 92 w 1509"/>
              <a:gd name="T19" fmla="*/ 565 h 1098"/>
              <a:gd name="T20" fmla="*/ 100 w 1509"/>
              <a:gd name="T21" fmla="*/ 578 h 1098"/>
              <a:gd name="T22" fmla="*/ 108 w 1509"/>
              <a:gd name="T23" fmla="*/ 590 h 1098"/>
              <a:gd name="T24" fmla="*/ 116 w 1509"/>
              <a:gd name="T25" fmla="*/ 604 h 1098"/>
              <a:gd name="T26" fmla="*/ 123 w 1509"/>
              <a:gd name="T27" fmla="*/ 617 h 1098"/>
              <a:gd name="T28" fmla="*/ 169 w 1509"/>
              <a:gd name="T29" fmla="*/ 678 h 1098"/>
              <a:gd name="T30" fmla="*/ 219 w 1509"/>
              <a:gd name="T31" fmla="*/ 739 h 1098"/>
              <a:gd name="T32" fmla="*/ 276 w 1509"/>
              <a:gd name="T33" fmla="*/ 796 h 1098"/>
              <a:gd name="T34" fmla="*/ 337 w 1509"/>
              <a:gd name="T35" fmla="*/ 849 h 1098"/>
              <a:gd name="T36" fmla="*/ 426 w 1509"/>
              <a:gd name="T37" fmla="*/ 915 h 1098"/>
              <a:gd name="T38" fmla="*/ 522 w 1509"/>
              <a:gd name="T39" fmla="*/ 971 h 1098"/>
              <a:gd name="T40" fmla="*/ 623 w 1509"/>
              <a:gd name="T41" fmla="*/ 1018 h 1098"/>
              <a:gd name="T42" fmla="*/ 729 w 1509"/>
              <a:gd name="T43" fmla="*/ 1056 h 1098"/>
              <a:gd name="T44" fmla="*/ 811 w 1509"/>
              <a:gd name="T45" fmla="*/ 1076 h 1098"/>
              <a:gd name="T46" fmla="*/ 890 w 1509"/>
              <a:gd name="T47" fmla="*/ 1090 h 1098"/>
              <a:gd name="T48" fmla="*/ 967 w 1509"/>
              <a:gd name="T49" fmla="*/ 1096 h 1098"/>
              <a:gd name="T50" fmla="*/ 1040 w 1509"/>
              <a:gd name="T51" fmla="*/ 1096 h 1098"/>
              <a:gd name="T52" fmla="*/ 1095 w 1509"/>
              <a:gd name="T53" fmla="*/ 1092 h 1098"/>
              <a:gd name="T54" fmla="*/ 1145 w 1509"/>
              <a:gd name="T55" fmla="*/ 1084 h 1098"/>
              <a:gd name="T56" fmla="*/ 1193 w 1509"/>
              <a:gd name="T57" fmla="*/ 1073 h 1098"/>
              <a:gd name="T58" fmla="*/ 1240 w 1509"/>
              <a:gd name="T59" fmla="*/ 1057 h 1098"/>
              <a:gd name="T60" fmla="*/ 1271 w 1509"/>
              <a:gd name="T61" fmla="*/ 1046 h 1098"/>
              <a:gd name="T62" fmla="*/ 1301 w 1509"/>
              <a:gd name="T63" fmla="*/ 1032 h 1098"/>
              <a:gd name="T64" fmla="*/ 1329 w 1509"/>
              <a:gd name="T65" fmla="*/ 1017 h 1098"/>
              <a:gd name="T66" fmla="*/ 1356 w 1509"/>
              <a:gd name="T67" fmla="*/ 1001 h 1098"/>
              <a:gd name="T68" fmla="*/ 1376 w 1509"/>
              <a:gd name="T69" fmla="*/ 987 h 1098"/>
              <a:gd name="T70" fmla="*/ 1396 w 1509"/>
              <a:gd name="T71" fmla="*/ 971 h 1098"/>
              <a:gd name="T72" fmla="*/ 1414 w 1509"/>
              <a:gd name="T73" fmla="*/ 956 h 1098"/>
              <a:gd name="T74" fmla="*/ 1431 w 1509"/>
              <a:gd name="T75" fmla="*/ 940 h 1098"/>
              <a:gd name="T76" fmla="*/ 1509 w 1509"/>
              <a:gd name="T77" fmla="*/ 854 h 109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509"/>
              <a:gd name="T118" fmla="*/ 0 h 1098"/>
              <a:gd name="T119" fmla="*/ 1509 w 1509"/>
              <a:gd name="T120" fmla="*/ 1098 h 109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509" h="1098">
                <a:moveTo>
                  <a:pt x="38" y="0"/>
                </a:moveTo>
                <a:cubicBezTo>
                  <a:pt x="29" y="34"/>
                  <a:pt x="28" y="80"/>
                  <a:pt x="19" y="112"/>
                </a:cubicBezTo>
                <a:cubicBezTo>
                  <a:pt x="11" y="138"/>
                  <a:pt x="6" y="163"/>
                  <a:pt x="3" y="191"/>
                </a:cubicBezTo>
                <a:cubicBezTo>
                  <a:pt x="2" y="218"/>
                  <a:pt x="0" y="246"/>
                  <a:pt x="2" y="274"/>
                </a:cubicBezTo>
                <a:cubicBezTo>
                  <a:pt x="3" y="302"/>
                  <a:pt x="8" y="331"/>
                  <a:pt x="14" y="360"/>
                </a:cubicBezTo>
                <a:cubicBezTo>
                  <a:pt x="20" y="390"/>
                  <a:pt x="28" y="420"/>
                  <a:pt x="39" y="449"/>
                </a:cubicBezTo>
                <a:cubicBezTo>
                  <a:pt x="42" y="459"/>
                  <a:pt x="47" y="468"/>
                  <a:pt x="50" y="477"/>
                </a:cubicBezTo>
                <a:cubicBezTo>
                  <a:pt x="55" y="487"/>
                  <a:pt x="58" y="498"/>
                  <a:pt x="62" y="507"/>
                </a:cubicBezTo>
                <a:cubicBezTo>
                  <a:pt x="67" y="517"/>
                  <a:pt x="72" y="526"/>
                  <a:pt x="77" y="535"/>
                </a:cubicBezTo>
                <a:cubicBezTo>
                  <a:pt x="81" y="545"/>
                  <a:pt x="87" y="554"/>
                  <a:pt x="92" y="565"/>
                </a:cubicBezTo>
                <a:cubicBezTo>
                  <a:pt x="95" y="568"/>
                  <a:pt x="97" y="573"/>
                  <a:pt x="100" y="578"/>
                </a:cubicBezTo>
                <a:cubicBezTo>
                  <a:pt x="103" y="582"/>
                  <a:pt x="105" y="585"/>
                  <a:pt x="108" y="590"/>
                </a:cubicBezTo>
                <a:cubicBezTo>
                  <a:pt x="111" y="595"/>
                  <a:pt x="112" y="599"/>
                  <a:pt x="116" y="604"/>
                </a:cubicBezTo>
                <a:cubicBezTo>
                  <a:pt x="119" y="607"/>
                  <a:pt x="122" y="612"/>
                  <a:pt x="123" y="617"/>
                </a:cubicBezTo>
                <a:cubicBezTo>
                  <a:pt x="137" y="637"/>
                  <a:pt x="153" y="657"/>
                  <a:pt x="169" y="678"/>
                </a:cubicBezTo>
                <a:cubicBezTo>
                  <a:pt x="184" y="699"/>
                  <a:pt x="201" y="718"/>
                  <a:pt x="219" y="739"/>
                </a:cubicBezTo>
                <a:cubicBezTo>
                  <a:pt x="237" y="757"/>
                  <a:pt x="256" y="778"/>
                  <a:pt x="276" y="796"/>
                </a:cubicBezTo>
                <a:cubicBezTo>
                  <a:pt x="295" y="815"/>
                  <a:pt x="317" y="832"/>
                  <a:pt x="337" y="849"/>
                </a:cubicBezTo>
                <a:cubicBezTo>
                  <a:pt x="365" y="873"/>
                  <a:pt x="395" y="895"/>
                  <a:pt x="426" y="915"/>
                </a:cubicBezTo>
                <a:cubicBezTo>
                  <a:pt x="456" y="935"/>
                  <a:pt x="489" y="954"/>
                  <a:pt x="522" y="971"/>
                </a:cubicBezTo>
                <a:cubicBezTo>
                  <a:pt x="554" y="989"/>
                  <a:pt x="589" y="1004"/>
                  <a:pt x="623" y="1018"/>
                </a:cubicBezTo>
                <a:cubicBezTo>
                  <a:pt x="658" y="1032"/>
                  <a:pt x="693" y="1045"/>
                  <a:pt x="729" y="1056"/>
                </a:cubicBezTo>
                <a:cubicBezTo>
                  <a:pt x="756" y="1064"/>
                  <a:pt x="784" y="1071"/>
                  <a:pt x="811" y="1076"/>
                </a:cubicBezTo>
                <a:cubicBezTo>
                  <a:pt x="837" y="1082"/>
                  <a:pt x="864" y="1087"/>
                  <a:pt x="890" y="1090"/>
                </a:cubicBezTo>
                <a:cubicBezTo>
                  <a:pt x="917" y="1093"/>
                  <a:pt x="942" y="1095"/>
                  <a:pt x="967" y="1096"/>
                </a:cubicBezTo>
                <a:cubicBezTo>
                  <a:pt x="992" y="1098"/>
                  <a:pt x="1017" y="1098"/>
                  <a:pt x="1040" y="1096"/>
                </a:cubicBezTo>
                <a:cubicBezTo>
                  <a:pt x="1059" y="1095"/>
                  <a:pt x="1076" y="1093"/>
                  <a:pt x="1095" y="1092"/>
                </a:cubicBezTo>
                <a:cubicBezTo>
                  <a:pt x="1112" y="1090"/>
                  <a:pt x="1129" y="1087"/>
                  <a:pt x="1145" y="1084"/>
                </a:cubicBezTo>
                <a:cubicBezTo>
                  <a:pt x="1162" y="1081"/>
                  <a:pt x="1178" y="1076"/>
                  <a:pt x="1193" y="1073"/>
                </a:cubicBezTo>
                <a:cubicBezTo>
                  <a:pt x="1210" y="1068"/>
                  <a:pt x="1225" y="1064"/>
                  <a:pt x="1240" y="1057"/>
                </a:cubicBezTo>
                <a:cubicBezTo>
                  <a:pt x="1251" y="1054"/>
                  <a:pt x="1260" y="1050"/>
                  <a:pt x="1271" y="1046"/>
                </a:cubicBezTo>
                <a:cubicBezTo>
                  <a:pt x="1281" y="1042"/>
                  <a:pt x="1292" y="1037"/>
                  <a:pt x="1301" y="1032"/>
                </a:cubicBezTo>
                <a:cubicBezTo>
                  <a:pt x="1310" y="1028"/>
                  <a:pt x="1320" y="1023"/>
                  <a:pt x="1329" y="1017"/>
                </a:cubicBezTo>
                <a:cubicBezTo>
                  <a:pt x="1339" y="1012"/>
                  <a:pt x="1348" y="1006"/>
                  <a:pt x="1356" y="1001"/>
                </a:cubicBezTo>
                <a:cubicBezTo>
                  <a:pt x="1364" y="996"/>
                  <a:pt x="1370" y="992"/>
                  <a:pt x="1376" y="987"/>
                </a:cubicBezTo>
                <a:cubicBezTo>
                  <a:pt x="1384" y="982"/>
                  <a:pt x="1390" y="976"/>
                  <a:pt x="1396" y="971"/>
                </a:cubicBezTo>
                <a:cubicBezTo>
                  <a:pt x="1403" y="967"/>
                  <a:pt x="1409" y="962"/>
                  <a:pt x="1414" y="956"/>
                </a:cubicBezTo>
                <a:cubicBezTo>
                  <a:pt x="1420" y="951"/>
                  <a:pt x="1426" y="945"/>
                  <a:pt x="1431" y="940"/>
                </a:cubicBezTo>
                <a:cubicBezTo>
                  <a:pt x="1501" y="868"/>
                  <a:pt x="1509" y="854"/>
                  <a:pt x="1509" y="854"/>
                </a:cubicBezTo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1" name="Freeform 10"/>
          <p:cNvSpPr>
            <a:spLocks/>
          </p:cNvSpPr>
          <p:nvPr/>
        </p:nvSpPr>
        <p:spPr bwMode="auto">
          <a:xfrm flipH="1">
            <a:off x="4084904" y="4744655"/>
            <a:ext cx="1154281" cy="349134"/>
          </a:xfrm>
          <a:custGeom>
            <a:avLst/>
            <a:gdLst>
              <a:gd name="T0" fmla="*/ 0 w 523"/>
              <a:gd name="T1" fmla="*/ 8 h 158"/>
              <a:gd name="T2" fmla="*/ 72 w 523"/>
              <a:gd name="T3" fmla="*/ 1 h 158"/>
              <a:gd name="T4" fmla="*/ 155 w 523"/>
              <a:gd name="T5" fmla="*/ 5 h 158"/>
              <a:gd name="T6" fmla="*/ 241 w 523"/>
              <a:gd name="T7" fmla="*/ 21 h 158"/>
              <a:gd name="T8" fmla="*/ 328 w 523"/>
              <a:gd name="T9" fmla="*/ 49 h 158"/>
              <a:gd name="T10" fmla="*/ 413 w 523"/>
              <a:gd name="T11" fmla="*/ 87 h 158"/>
              <a:gd name="T12" fmla="*/ 490 w 523"/>
              <a:gd name="T13" fmla="*/ 134 h 158"/>
              <a:gd name="T14" fmla="*/ 523 w 523"/>
              <a:gd name="T15" fmla="*/ 158 h 15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23"/>
              <a:gd name="T25" fmla="*/ 0 h 158"/>
              <a:gd name="T26" fmla="*/ 523 w 523"/>
              <a:gd name="T27" fmla="*/ 158 h 15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23" h="158">
                <a:moveTo>
                  <a:pt x="0" y="8"/>
                </a:moveTo>
                <a:cubicBezTo>
                  <a:pt x="23" y="4"/>
                  <a:pt x="47" y="2"/>
                  <a:pt x="72" y="1"/>
                </a:cubicBezTo>
                <a:cubicBezTo>
                  <a:pt x="99" y="0"/>
                  <a:pt x="127" y="2"/>
                  <a:pt x="155" y="5"/>
                </a:cubicBezTo>
                <a:cubicBezTo>
                  <a:pt x="183" y="8"/>
                  <a:pt x="212" y="14"/>
                  <a:pt x="241" y="21"/>
                </a:cubicBezTo>
                <a:cubicBezTo>
                  <a:pt x="270" y="28"/>
                  <a:pt x="299" y="37"/>
                  <a:pt x="328" y="49"/>
                </a:cubicBezTo>
                <a:cubicBezTo>
                  <a:pt x="358" y="60"/>
                  <a:pt x="386" y="73"/>
                  <a:pt x="413" y="87"/>
                </a:cubicBezTo>
                <a:cubicBezTo>
                  <a:pt x="440" y="102"/>
                  <a:pt x="466" y="117"/>
                  <a:pt x="490" y="134"/>
                </a:cubicBezTo>
                <a:cubicBezTo>
                  <a:pt x="501" y="142"/>
                  <a:pt x="512" y="150"/>
                  <a:pt x="523" y="158"/>
                </a:cubicBez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2" name="Freeform 11"/>
          <p:cNvSpPr>
            <a:spLocks/>
          </p:cNvSpPr>
          <p:nvPr/>
        </p:nvSpPr>
        <p:spPr bwMode="auto">
          <a:xfrm flipH="1">
            <a:off x="5226066" y="4758723"/>
            <a:ext cx="576349" cy="505097"/>
          </a:xfrm>
          <a:custGeom>
            <a:avLst/>
            <a:gdLst>
              <a:gd name="T0" fmla="*/ 0 w 261"/>
              <a:gd name="T1" fmla="*/ 229 h 229"/>
              <a:gd name="T2" fmla="*/ 16 w 261"/>
              <a:gd name="T3" fmla="*/ 177 h 229"/>
              <a:gd name="T4" fmla="*/ 57 w 261"/>
              <a:gd name="T5" fmla="*/ 110 h 229"/>
              <a:gd name="T6" fmla="*/ 112 w 261"/>
              <a:gd name="T7" fmla="*/ 59 h 229"/>
              <a:gd name="T8" fmla="*/ 179 w 261"/>
              <a:gd name="T9" fmla="*/ 23 h 229"/>
              <a:gd name="T10" fmla="*/ 253 w 261"/>
              <a:gd name="T11" fmla="*/ 2 h 229"/>
              <a:gd name="T12" fmla="*/ 261 w 261"/>
              <a:gd name="T13" fmla="*/ 0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1"/>
              <a:gd name="T22" fmla="*/ 0 h 229"/>
              <a:gd name="T23" fmla="*/ 261 w 261"/>
              <a:gd name="T24" fmla="*/ 229 h 2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1" h="229">
                <a:moveTo>
                  <a:pt x="0" y="229"/>
                </a:moveTo>
                <a:cubicBezTo>
                  <a:pt x="3" y="211"/>
                  <a:pt x="9" y="194"/>
                  <a:pt x="16" y="177"/>
                </a:cubicBezTo>
                <a:cubicBezTo>
                  <a:pt x="26" y="152"/>
                  <a:pt x="40" y="130"/>
                  <a:pt x="57" y="110"/>
                </a:cubicBezTo>
                <a:cubicBezTo>
                  <a:pt x="73" y="91"/>
                  <a:pt x="91" y="74"/>
                  <a:pt x="112" y="59"/>
                </a:cubicBezTo>
                <a:cubicBezTo>
                  <a:pt x="133" y="45"/>
                  <a:pt x="155" y="33"/>
                  <a:pt x="179" y="23"/>
                </a:cubicBezTo>
                <a:cubicBezTo>
                  <a:pt x="202" y="14"/>
                  <a:pt x="227" y="7"/>
                  <a:pt x="253" y="2"/>
                </a:cubicBezTo>
                <a:cubicBezTo>
                  <a:pt x="256" y="1"/>
                  <a:pt x="258" y="1"/>
                  <a:pt x="261" y="0"/>
                </a:cubicBezTo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3" name="Freeform 12"/>
          <p:cNvSpPr>
            <a:spLocks/>
          </p:cNvSpPr>
          <p:nvPr/>
        </p:nvSpPr>
        <p:spPr bwMode="auto">
          <a:xfrm flipH="1">
            <a:off x="3571868" y="4772254"/>
            <a:ext cx="2214351" cy="1857300"/>
          </a:xfrm>
          <a:custGeom>
            <a:avLst/>
            <a:gdLst>
              <a:gd name="T0" fmla="*/ 477 w 1003"/>
              <a:gd name="T1" fmla="*/ 809 h 842"/>
              <a:gd name="T2" fmla="*/ 704 w 1003"/>
              <a:gd name="T3" fmla="*/ 836 h 842"/>
              <a:gd name="T4" fmla="*/ 875 w 1003"/>
              <a:gd name="T5" fmla="*/ 781 h 842"/>
              <a:gd name="T6" fmla="*/ 974 w 1003"/>
              <a:gd name="T7" fmla="*/ 671 h 842"/>
              <a:gd name="T8" fmla="*/ 999 w 1003"/>
              <a:gd name="T9" fmla="*/ 526 h 842"/>
              <a:gd name="T10" fmla="*/ 955 w 1003"/>
              <a:gd name="T11" fmla="*/ 376 h 842"/>
              <a:gd name="T12" fmla="*/ 863 w 1003"/>
              <a:gd name="T13" fmla="*/ 242 h 842"/>
              <a:gd name="T14" fmla="*/ 735 w 1003"/>
              <a:gd name="T15" fmla="*/ 131 h 842"/>
              <a:gd name="T16" fmla="*/ 578 w 1003"/>
              <a:gd name="T17" fmla="*/ 48 h 842"/>
              <a:gd name="T18" fmla="*/ 410 w 1003"/>
              <a:gd name="T19" fmla="*/ 6 h 842"/>
              <a:gd name="T20" fmla="*/ 253 w 1003"/>
              <a:gd name="T21" fmla="*/ 11 h 842"/>
              <a:gd name="T22" fmla="*/ 117 w 1003"/>
              <a:gd name="T23" fmla="*/ 68 h 842"/>
              <a:gd name="T24" fmla="*/ 25 w 1003"/>
              <a:gd name="T25" fmla="*/ 182 h 842"/>
              <a:gd name="T26" fmla="*/ 10 w 1003"/>
              <a:gd name="T27" fmla="*/ 346 h 842"/>
              <a:gd name="T28" fmla="*/ 87 w 1003"/>
              <a:gd name="T29" fmla="*/ 528 h 842"/>
              <a:gd name="T30" fmla="*/ 251 w 1003"/>
              <a:gd name="T31" fmla="*/ 695 h 842"/>
              <a:gd name="T32" fmla="*/ 477 w 1003"/>
              <a:gd name="T33" fmla="*/ 809 h 84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03"/>
              <a:gd name="T52" fmla="*/ 0 h 842"/>
              <a:gd name="T53" fmla="*/ 1003 w 1003"/>
              <a:gd name="T54" fmla="*/ 842 h 84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03" h="842">
                <a:moveTo>
                  <a:pt x="477" y="809"/>
                </a:moveTo>
                <a:cubicBezTo>
                  <a:pt x="558" y="834"/>
                  <a:pt x="635" y="842"/>
                  <a:pt x="704" y="836"/>
                </a:cubicBezTo>
                <a:cubicBezTo>
                  <a:pt x="770" y="830"/>
                  <a:pt x="828" y="811"/>
                  <a:pt x="875" y="781"/>
                </a:cubicBezTo>
                <a:cubicBezTo>
                  <a:pt x="919" y="753"/>
                  <a:pt x="953" y="715"/>
                  <a:pt x="974" y="671"/>
                </a:cubicBezTo>
                <a:cubicBezTo>
                  <a:pt x="995" y="628"/>
                  <a:pt x="1003" y="579"/>
                  <a:pt x="999" y="526"/>
                </a:cubicBezTo>
                <a:cubicBezTo>
                  <a:pt x="995" y="475"/>
                  <a:pt x="980" y="424"/>
                  <a:pt x="955" y="376"/>
                </a:cubicBezTo>
                <a:cubicBezTo>
                  <a:pt x="932" y="329"/>
                  <a:pt x="901" y="284"/>
                  <a:pt x="863" y="242"/>
                </a:cubicBezTo>
                <a:cubicBezTo>
                  <a:pt x="826" y="201"/>
                  <a:pt x="783" y="164"/>
                  <a:pt x="735" y="131"/>
                </a:cubicBezTo>
                <a:cubicBezTo>
                  <a:pt x="687" y="99"/>
                  <a:pt x="635" y="70"/>
                  <a:pt x="578" y="48"/>
                </a:cubicBezTo>
                <a:cubicBezTo>
                  <a:pt x="521" y="26"/>
                  <a:pt x="464" y="12"/>
                  <a:pt x="410" y="6"/>
                </a:cubicBezTo>
                <a:cubicBezTo>
                  <a:pt x="355" y="0"/>
                  <a:pt x="301" y="2"/>
                  <a:pt x="253" y="11"/>
                </a:cubicBezTo>
                <a:cubicBezTo>
                  <a:pt x="202" y="22"/>
                  <a:pt x="156" y="40"/>
                  <a:pt x="117" y="68"/>
                </a:cubicBezTo>
                <a:cubicBezTo>
                  <a:pt x="77" y="96"/>
                  <a:pt x="45" y="134"/>
                  <a:pt x="25" y="182"/>
                </a:cubicBezTo>
                <a:cubicBezTo>
                  <a:pt x="5" y="232"/>
                  <a:pt x="0" y="288"/>
                  <a:pt x="10" y="346"/>
                </a:cubicBezTo>
                <a:cubicBezTo>
                  <a:pt x="21" y="407"/>
                  <a:pt x="47" y="469"/>
                  <a:pt x="87" y="528"/>
                </a:cubicBezTo>
                <a:cubicBezTo>
                  <a:pt x="129" y="589"/>
                  <a:pt x="184" y="646"/>
                  <a:pt x="251" y="695"/>
                </a:cubicBezTo>
                <a:cubicBezTo>
                  <a:pt x="318" y="744"/>
                  <a:pt x="395" y="784"/>
                  <a:pt x="477" y="809"/>
                </a:cubicBezTo>
              </a:path>
            </a:pathLst>
          </a:custGeom>
          <a:noFill/>
          <a:ln w="19050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214" name="Group 13"/>
          <p:cNvGrpSpPr>
            <a:grpSpLocks/>
          </p:cNvGrpSpPr>
          <p:nvPr/>
        </p:nvGrpSpPr>
        <p:grpSpPr bwMode="auto">
          <a:xfrm flipH="1">
            <a:off x="3656276" y="4800573"/>
            <a:ext cx="2038596" cy="1662912"/>
            <a:chOff x="590" y="2795"/>
            <a:chExt cx="1443" cy="1177"/>
          </a:xfrm>
        </p:grpSpPr>
        <p:sp>
          <p:nvSpPr>
            <p:cNvPr id="215" name="Freeform 14"/>
            <p:cNvSpPr>
              <a:spLocks/>
            </p:cNvSpPr>
            <p:nvPr/>
          </p:nvSpPr>
          <p:spPr bwMode="auto">
            <a:xfrm>
              <a:off x="1420" y="3410"/>
              <a:ext cx="613" cy="562"/>
            </a:xfrm>
            <a:custGeom>
              <a:avLst/>
              <a:gdLst>
                <a:gd name="T0" fmla="*/ 389 w 393"/>
                <a:gd name="T1" fmla="*/ 71 h 360"/>
                <a:gd name="T2" fmla="*/ 376 w 393"/>
                <a:gd name="T3" fmla="*/ 0 h 360"/>
                <a:gd name="T4" fmla="*/ 379 w 393"/>
                <a:gd name="T5" fmla="*/ 26 h 360"/>
                <a:gd name="T6" fmla="*/ 352 w 393"/>
                <a:gd name="T7" fmla="*/ 178 h 360"/>
                <a:gd name="T8" fmla="*/ 243 w 393"/>
                <a:gd name="T9" fmla="*/ 294 h 360"/>
                <a:gd name="T10" fmla="*/ 57 w 393"/>
                <a:gd name="T11" fmla="*/ 351 h 360"/>
                <a:gd name="T12" fmla="*/ 0 w 393"/>
                <a:gd name="T13" fmla="*/ 353 h 360"/>
                <a:gd name="T14" fmla="*/ 116 w 393"/>
                <a:gd name="T15" fmla="*/ 357 h 360"/>
                <a:gd name="T16" fmla="*/ 274 w 393"/>
                <a:gd name="T17" fmla="*/ 307 h 360"/>
                <a:gd name="T18" fmla="*/ 366 w 393"/>
                <a:gd name="T19" fmla="*/ 205 h 360"/>
                <a:gd name="T20" fmla="*/ 389 w 393"/>
                <a:gd name="T21" fmla="*/ 71 h 3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3"/>
                <a:gd name="T34" fmla="*/ 0 h 360"/>
                <a:gd name="T35" fmla="*/ 393 w 393"/>
                <a:gd name="T36" fmla="*/ 360 h 3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3" h="360">
                  <a:moveTo>
                    <a:pt x="389" y="71"/>
                  </a:moveTo>
                  <a:cubicBezTo>
                    <a:pt x="387" y="47"/>
                    <a:pt x="383" y="23"/>
                    <a:pt x="376" y="0"/>
                  </a:cubicBezTo>
                  <a:cubicBezTo>
                    <a:pt x="377" y="9"/>
                    <a:pt x="378" y="17"/>
                    <a:pt x="379" y="26"/>
                  </a:cubicBezTo>
                  <a:cubicBezTo>
                    <a:pt x="384" y="82"/>
                    <a:pt x="374" y="133"/>
                    <a:pt x="352" y="178"/>
                  </a:cubicBezTo>
                  <a:cubicBezTo>
                    <a:pt x="329" y="225"/>
                    <a:pt x="292" y="264"/>
                    <a:pt x="243" y="294"/>
                  </a:cubicBezTo>
                  <a:cubicBezTo>
                    <a:pt x="193" y="325"/>
                    <a:pt x="130" y="345"/>
                    <a:pt x="57" y="351"/>
                  </a:cubicBezTo>
                  <a:cubicBezTo>
                    <a:pt x="38" y="353"/>
                    <a:pt x="19" y="353"/>
                    <a:pt x="0" y="353"/>
                  </a:cubicBezTo>
                  <a:cubicBezTo>
                    <a:pt x="41" y="359"/>
                    <a:pt x="80" y="360"/>
                    <a:pt x="116" y="357"/>
                  </a:cubicBezTo>
                  <a:cubicBezTo>
                    <a:pt x="178" y="351"/>
                    <a:pt x="231" y="334"/>
                    <a:pt x="274" y="307"/>
                  </a:cubicBezTo>
                  <a:cubicBezTo>
                    <a:pt x="316" y="281"/>
                    <a:pt x="347" y="246"/>
                    <a:pt x="366" y="205"/>
                  </a:cubicBezTo>
                  <a:cubicBezTo>
                    <a:pt x="385" y="165"/>
                    <a:pt x="393" y="120"/>
                    <a:pt x="389" y="7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16" name="Freeform 15"/>
            <p:cNvSpPr>
              <a:spLocks/>
            </p:cNvSpPr>
            <p:nvPr/>
          </p:nvSpPr>
          <p:spPr bwMode="auto">
            <a:xfrm>
              <a:off x="590" y="2795"/>
              <a:ext cx="850" cy="509"/>
            </a:xfrm>
            <a:custGeom>
              <a:avLst/>
              <a:gdLst>
                <a:gd name="T0" fmla="*/ 32 w 544"/>
                <a:gd name="T1" fmla="*/ 218 h 326"/>
                <a:gd name="T2" fmla="*/ 130 w 544"/>
                <a:gd name="T3" fmla="*/ 96 h 326"/>
                <a:gd name="T4" fmla="*/ 275 w 544"/>
                <a:gd name="T5" fmla="*/ 36 h 326"/>
                <a:gd name="T6" fmla="*/ 443 w 544"/>
                <a:gd name="T7" fmla="*/ 31 h 326"/>
                <a:gd name="T8" fmla="*/ 544 w 544"/>
                <a:gd name="T9" fmla="*/ 50 h 326"/>
                <a:gd name="T10" fmla="*/ 531 w 544"/>
                <a:gd name="T11" fmla="*/ 45 h 326"/>
                <a:gd name="T12" fmla="*/ 377 w 544"/>
                <a:gd name="T13" fmla="*/ 6 h 326"/>
                <a:gd name="T14" fmla="*/ 232 w 544"/>
                <a:gd name="T15" fmla="*/ 11 h 326"/>
                <a:gd name="T16" fmla="*/ 108 w 544"/>
                <a:gd name="T17" fmla="*/ 62 h 326"/>
                <a:gd name="T18" fmla="*/ 23 w 544"/>
                <a:gd name="T19" fmla="*/ 168 h 326"/>
                <a:gd name="T20" fmla="*/ 9 w 544"/>
                <a:gd name="T21" fmla="*/ 318 h 326"/>
                <a:gd name="T22" fmla="*/ 11 w 544"/>
                <a:gd name="T23" fmla="*/ 326 h 326"/>
                <a:gd name="T24" fmla="*/ 32 w 544"/>
                <a:gd name="T25" fmla="*/ 218 h 3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44"/>
                <a:gd name="T40" fmla="*/ 0 h 326"/>
                <a:gd name="T41" fmla="*/ 544 w 544"/>
                <a:gd name="T42" fmla="*/ 326 h 3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44" h="326">
                  <a:moveTo>
                    <a:pt x="32" y="218"/>
                  </a:moveTo>
                  <a:cubicBezTo>
                    <a:pt x="53" y="167"/>
                    <a:pt x="87" y="126"/>
                    <a:pt x="130" y="96"/>
                  </a:cubicBezTo>
                  <a:cubicBezTo>
                    <a:pt x="171" y="67"/>
                    <a:pt x="221" y="47"/>
                    <a:pt x="275" y="36"/>
                  </a:cubicBezTo>
                  <a:cubicBezTo>
                    <a:pt x="327" y="26"/>
                    <a:pt x="384" y="24"/>
                    <a:pt x="443" y="31"/>
                  </a:cubicBezTo>
                  <a:cubicBezTo>
                    <a:pt x="476" y="34"/>
                    <a:pt x="510" y="41"/>
                    <a:pt x="544" y="50"/>
                  </a:cubicBezTo>
                  <a:cubicBezTo>
                    <a:pt x="540" y="48"/>
                    <a:pt x="535" y="46"/>
                    <a:pt x="531" y="45"/>
                  </a:cubicBezTo>
                  <a:cubicBezTo>
                    <a:pt x="478" y="24"/>
                    <a:pt x="426" y="12"/>
                    <a:pt x="377" y="6"/>
                  </a:cubicBezTo>
                  <a:cubicBezTo>
                    <a:pt x="326" y="0"/>
                    <a:pt x="277" y="2"/>
                    <a:pt x="232" y="11"/>
                  </a:cubicBezTo>
                  <a:cubicBezTo>
                    <a:pt x="185" y="20"/>
                    <a:pt x="143" y="37"/>
                    <a:pt x="108" y="62"/>
                  </a:cubicBezTo>
                  <a:cubicBezTo>
                    <a:pt x="71" y="89"/>
                    <a:pt x="41" y="124"/>
                    <a:pt x="23" y="168"/>
                  </a:cubicBezTo>
                  <a:cubicBezTo>
                    <a:pt x="4" y="214"/>
                    <a:pt x="0" y="265"/>
                    <a:pt x="9" y="318"/>
                  </a:cubicBezTo>
                  <a:cubicBezTo>
                    <a:pt x="10" y="321"/>
                    <a:pt x="10" y="324"/>
                    <a:pt x="11" y="326"/>
                  </a:cubicBezTo>
                  <a:cubicBezTo>
                    <a:pt x="11" y="288"/>
                    <a:pt x="19" y="252"/>
                    <a:pt x="32" y="2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17" name="Freeform 22"/>
          <p:cNvSpPr>
            <a:spLocks/>
          </p:cNvSpPr>
          <p:nvPr/>
        </p:nvSpPr>
        <p:spPr bwMode="auto">
          <a:xfrm flipH="1">
            <a:off x="3756948" y="5278782"/>
            <a:ext cx="2070264" cy="1394162"/>
          </a:xfrm>
          <a:custGeom>
            <a:avLst/>
            <a:gdLst>
              <a:gd name="T0" fmla="*/ 938 w 938"/>
              <a:gd name="T1" fmla="*/ 548 h 632"/>
              <a:gd name="T2" fmla="*/ 907 w 938"/>
              <a:gd name="T3" fmla="*/ 571 h 632"/>
              <a:gd name="T4" fmla="*/ 827 w 938"/>
              <a:gd name="T5" fmla="*/ 609 h 632"/>
              <a:gd name="T6" fmla="*/ 729 w 938"/>
              <a:gd name="T7" fmla="*/ 629 h 632"/>
              <a:gd name="T8" fmla="*/ 616 w 938"/>
              <a:gd name="T9" fmla="*/ 627 h 632"/>
              <a:gd name="T10" fmla="*/ 492 w 938"/>
              <a:gd name="T11" fmla="*/ 602 h 632"/>
              <a:gd name="T12" fmla="*/ 368 w 938"/>
              <a:gd name="T13" fmla="*/ 552 h 632"/>
              <a:gd name="T14" fmla="*/ 256 w 938"/>
              <a:gd name="T15" fmla="*/ 483 h 632"/>
              <a:gd name="T16" fmla="*/ 161 w 938"/>
              <a:gd name="T17" fmla="*/ 400 h 632"/>
              <a:gd name="T18" fmla="*/ 86 w 938"/>
              <a:gd name="T19" fmla="*/ 308 h 632"/>
              <a:gd name="T20" fmla="*/ 34 w 938"/>
              <a:gd name="T21" fmla="*/ 213 h 632"/>
              <a:gd name="T22" fmla="*/ 6 w 938"/>
              <a:gd name="T23" fmla="*/ 119 h 632"/>
              <a:gd name="T24" fmla="*/ 3 w 938"/>
              <a:gd name="T25" fmla="*/ 29 h 632"/>
              <a:gd name="T26" fmla="*/ 8 w 938"/>
              <a:gd name="T27" fmla="*/ 0 h 6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938"/>
              <a:gd name="T43" fmla="*/ 0 h 632"/>
              <a:gd name="T44" fmla="*/ 938 w 938"/>
              <a:gd name="T45" fmla="*/ 632 h 6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938" h="632">
                <a:moveTo>
                  <a:pt x="938" y="548"/>
                </a:moveTo>
                <a:cubicBezTo>
                  <a:pt x="928" y="556"/>
                  <a:pt x="918" y="564"/>
                  <a:pt x="907" y="571"/>
                </a:cubicBezTo>
                <a:cubicBezTo>
                  <a:pt x="883" y="586"/>
                  <a:pt x="856" y="599"/>
                  <a:pt x="827" y="609"/>
                </a:cubicBezTo>
                <a:cubicBezTo>
                  <a:pt x="797" y="619"/>
                  <a:pt x="764" y="626"/>
                  <a:pt x="729" y="629"/>
                </a:cubicBezTo>
                <a:cubicBezTo>
                  <a:pt x="694" y="632"/>
                  <a:pt x="656" y="632"/>
                  <a:pt x="616" y="627"/>
                </a:cubicBezTo>
                <a:cubicBezTo>
                  <a:pt x="576" y="623"/>
                  <a:pt x="535" y="615"/>
                  <a:pt x="492" y="602"/>
                </a:cubicBezTo>
                <a:cubicBezTo>
                  <a:pt x="450" y="589"/>
                  <a:pt x="408" y="572"/>
                  <a:pt x="368" y="552"/>
                </a:cubicBezTo>
                <a:cubicBezTo>
                  <a:pt x="329" y="532"/>
                  <a:pt x="291" y="509"/>
                  <a:pt x="256" y="483"/>
                </a:cubicBezTo>
                <a:cubicBezTo>
                  <a:pt x="221" y="458"/>
                  <a:pt x="189" y="430"/>
                  <a:pt x="161" y="400"/>
                </a:cubicBezTo>
                <a:cubicBezTo>
                  <a:pt x="132" y="371"/>
                  <a:pt x="107" y="340"/>
                  <a:pt x="86" y="308"/>
                </a:cubicBezTo>
                <a:cubicBezTo>
                  <a:pt x="65" y="277"/>
                  <a:pt x="47" y="245"/>
                  <a:pt x="34" y="213"/>
                </a:cubicBezTo>
                <a:cubicBezTo>
                  <a:pt x="21" y="181"/>
                  <a:pt x="12" y="150"/>
                  <a:pt x="6" y="119"/>
                </a:cubicBezTo>
                <a:cubicBezTo>
                  <a:pt x="1" y="88"/>
                  <a:pt x="0" y="58"/>
                  <a:pt x="3" y="29"/>
                </a:cubicBezTo>
                <a:cubicBezTo>
                  <a:pt x="4" y="19"/>
                  <a:pt x="6" y="10"/>
                  <a:pt x="8" y="0"/>
                </a:cubicBezTo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18" name="Freeform 23"/>
          <p:cNvSpPr>
            <a:spLocks/>
          </p:cNvSpPr>
          <p:nvPr/>
        </p:nvSpPr>
        <p:spPr bwMode="auto">
          <a:xfrm flipH="1">
            <a:off x="3553758" y="5332423"/>
            <a:ext cx="280258" cy="1140033"/>
          </a:xfrm>
          <a:custGeom>
            <a:avLst/>
            <a:gdLst>
              <a:gd name="T0" fmla="*/ 0 w 127"/>
              <a:gd name="T1" fmla="*/ 0 h 517"/>
              <a:gd name="T2" fmla="*/ 35 w 127"/>
              <a:gd name="T3" fmla="*/ 47 h 517"/>
              <a:gd name="T4" fmla="*/ 78 w 127"/>
              <a:gd name="T5" fmla="*/ 118 h 517"/>
              <a:gd name="T6" fmla="*/ 109 w 127"/>
              <a:gd name="T7" fmla="*/ 194 h 517"/>
              <a:gd name="T8" fmla="*/ 124 w 127"/>
              <a:gd name="T9" fmla="*/ 274 h 517"/>
              <a:gd name="T10" fmla="*/ 122 w 127"/>
              <a:gd name="T11" fmla="*/ 352 h 517"/>
              <a:gd name="T12" fmla="*/ 100 w 127"/>
              <a:gd name="T13" fmla="*/ 424 h 517"/>
              <a:gd name="T14" fmla="*/ 58 w 127"/>
              <a:gd name="T15" fmla="*/ 488 h 517"/>
              <a:gd name="T16" fmla="*/ 29 w 127"/>
              <a:gd name="T17" fmla="*/ 517 h 5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7"/>
              <a:gd name="T28" fmla="*/ 0 h 517"/>
              <a:gd name="T29" fmla="*/ 127 w 127"/>
              <a:gd name="T30" fmla="*/ 517 h 5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7" h="517">
                <a:moveTo>
                  <a:pt x="0" y="0"/>
                </a:moveTo>
                <a:cubicBezTo>
                  <a:pt x="12" y="15"/>
                  <a:pt x="24" y="31"/>
                  <a:pt x="35" y="47"/>
                </a:cubicBezTo>
                <a:cubicBezTo>
                  <a:pt x="52" y="70"/>
                  <a:pt x="66" y="94"/>
                  <a:pt x="78" y="118"/>
                </a:cubicBezTo>
                <a:cubicBezTo>
                  <a:pt x="91" y="143"/>
                  <a:pt x="101" y="168"/>
                  <a:pt x="109" y="194"/>
                </a:cubicBezTo>
                <a:cubicBezTo>
                  <a:pt x="117" y="220"/>
                  <a:pt x="122" y="247"/>
                  <a:pt x="124" y="274"/>
                </a:cubicBezTo>
                <a:cubicBezTo>
                  <a:pt x="127" y="301"/>
                  <a:pt x="126" y="327"/>
                  <a:pt x="122" y="352"/>
                </a:cubicBezTo>
                <a:cubicBezTo>
                  <a:pt x="118" y="378"/>
                  <a:pt x="110" y="402"/>
                  <a:pt x="100" y="424"/>
                </a:cubicBezTo>
                <a:cubicBezTo>
                  <a:pt x="89" y="447"/>
                  <a:pt x="75" y="469"/>
                  <a:pt x="58" y="488"/>
                </a:cubicBezTo>
                <a:cubicBezTo>
                  <a:pt x="49" y="498"/>
                  <a:pt x="40" y="508"/>
                  <a:pt x="29" y="517"/>
                </a:cubicBezTo>
              </a:path>
            </a:pathLst>
          </a:custGeom>
          <a:noFill/>
          <a:ln w="285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3758268" y="5435186"/>
            <a:ext cx="1204176" cy="61555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altLang="zh-CN" sz="340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3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3" name="流程图: 联系 222"/>
          <p:cNvSpPr/>
          <p:nvPr/>
        </p:nvSpPr>
        <p:spPr>
          <a:xfrm rot="16200000">
            <a:off x="5072066" y="1249134"/>
            <a:ext cx="600738" cy="600738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流程图: 联系 223"/>
          <p:cNvSpPr/>
          <p:nvPr/>
        </p:nvSpPr>
        <p:spPr>
          <a:xfrm rot="16200000">
            <a:off x="5072066" y="979336"/>
            <a:ext cx="1170076" cy="1170076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流程图: 联系 224"/>
          <p:cNvSpPr/>
          <p:nvPr/>
        </p:nvSpPr>
        <p:spPr>
          <a:xfrm rot="16200000">
            <a:off x="5083786" y="714356"/>
            <a:ext cx="1702792" cy="1702792"/>
          </a:xfrm>
          <a:prstGeom prst="flowChartConnector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矩形 226"/>
          <p:cNvSpPr/>
          <p:nvPr/>
        </p:nvSpPr>
        <p:spPr>
          <a:xfrm>
            <a:off x="642910" y="1076910"/>
            <a:ext cx="2114681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solidFill>
                    <a:schemeClr val="bg1"/>
                  </a:solidFill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</a:t>
            </a:r>
            <a:endParaRPr lang="zh-CN" altLang="en-US" sz="5400" b="1" spc="600" dirty="0" smtClean="0">
              <a:ln w="3175">
                <a:solidFill>
                  <a:schemeClr val="bg1"/>
                </a:solidFill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28" name="矩形 227"/>
          <p:cNvSpPr/>
          <p:nvPr/>
        </p:nvSpPr>
        <p:spPr>
          <a:xfrm>
            <a:off x="642910" y="1076910"/>
            <a:ext cx="2114681" cy="923330"/>
          </a:xfrm>
          <a:prstGeom prst="rect">
            <a:avLst/>
          </a:prstGeom>
        </p:spPr>
        <p:txBody>
          <a:bodyPr vert="horz"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altLang="zh-CN" sz="5400" b="1" spc="600" dirty="0" err="1" smtClean="0">
                <a:ln w="3175"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j-cs"/>
              </a:rPr>
              <a:t>xxxx</a:t>
            </a:r>
            <a:endParaRPr lang="zh-CN" altLang="en-US" sz="5400" b="1" spc="600" dirty="0" smtClean="0">
              <a:ln w="3175">
                <a:noFill/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29" name="Line 30"/>
          <p:cNvSpPr>
            <a:spLocks noChangeShapeType="1"/>
          </p:cNvSpPr>
          <p:nvPr/>
        </p:nvSpPr>
        <p:spPr bwMode="auto">
          <a:xfrm>
            <a:off x="6790072" y="1576321"/>
            <a:ext cx="2376000" cy="1587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"/>
                            </p:stCondLst>
                            <p:childTnLst>
                              <p:par>
                                <p:cTn id="27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2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1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5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5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25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5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25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425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3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3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3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25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151" grpId="0" animBg="1"/>
      <p:bldP spid="152" grpId="0" animBg="1"/>
      <p:bldP spid="153" grpId="0" animBg="1"/>
      <p:bldP spid="154" grpId="0" animBg="1"/>
      <p:bldP spid="201" grpId="0" animBg="1"/>
      <p:bldP spid="203" grpId="0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7" grpId="0" animBg="1"/>
      <p:bldP spid="218" grpId="0" animBg="1"/>
      <p:bldP spid="221" grpId="0"/>
      <p:bldP spid="223" grpId="0" animBg="1"/>
      <p:bldP spid="224" grpId="0" animBg="1"/>
      <p:bldP spid="225" grpId="0" animBg="1"/>
      <p:bldP spid="227" grpId="0"/>
      <p:bldP spid="228" grpId="0"/>
      <p:bldP spid="2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142976" y="2071678"/>
            <a:ext cx="7072362" cy="3071834"/>
            <a:chOff x="636" y="226"/>
            <a:chExt cx="1933" cy="2770"/>
          </a:xfrm>
        </p:grpSpPr>
        <p:pic>
          <p:nvPicPr>
            <p:cNvPr id="5" name="Picture 36" descr="Client-info-Bo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6" y="226"/>
              <a:ext cx="1933" cy="27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6" name="Rectangle 37"/>
            <p:cNvSpPr>
              <a:spLocks noChangeArrowheads="1"/>
            </p:cNvSpPr>
            <p:nvPr/>
          </p:nvSpPr>
          <p:spPr bwMode="auto">
            <a:xfrm>
              <a:off x="688" y="235"/>
              <a:ext cx="1815" cy="26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en-GB" altLang="zh-CN" sz="1600" dirty="0">
                <a:solidFill>
                  <a:srgbClr val="333333"/>
                </a:solidFill>
                <a:ea typeface="宋体" pitchFamily="2" charset="-122"/>
              </a:endParaRPr>
            </a:p>
          </p:txBody>
        </p:sp>
      </p:grp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928662" y="2500306"/>
            <a:ext cx="69997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9687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</a:t>
            </a:r>
            <a:r>
              <a:rPr lang="en-US" altLang="zh-CN" sz="2800" dirty="0" err="1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xxxxxxxxxxxxxxxxx</a:t>
            </a:r>
            <a:endParaRPr lang="zh-CN" altLang="en-US" sz="2800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-32" y="1576322"/>
            <a:ext cx="1285884" cy="7096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0" y="4857758"/>
            <a:ext cx="1285852" cy="71438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>
            <a:off x="8001024" y="4929198"/>
            <a:ext cx="1142976" cy="63823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0800000" flipV="1">
            <a:off x="7858148" y="1571612"/>
            <a:ext cx="1285852" cy="7858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16618</TotalTime>
  <Words>130</Words>
  <PresentationFormat>全屏显示(4:3)</PresentationFormat>
  <Paragraphs>120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Windows 用户</cp:lastModifiedBy>
  <cp:revision>724</cp:revision>
  <dcterms:modified xsi:type="dcterms:W3CDTF">2012-07-14T13:26:54Z</dcterms:modified>
</cp:coreProperties>
</file>