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6" r:id="rId20"/>
    <p:sldId id="274" r:id="rId21"/>
    <p:sldId id="275" r:id="rId22"/>
    <p:sldId id="277" r:id="rId23"/>
    <p:sldId id="278" r:id="rId24"/>
    <p:sldId id="279" r:id="rId25"/>
    <p:sldId id="288" r:id="rId26"/>
    <p:sldId id="292" r:id="rId27"/>
    <p:sldId id="280" r:id="rId28"/>
    <p:sldId id="287" r:id="rId29"/>
    <p:sldId id="281" r:id="rId30"/>
    <p:sldId id="286" r:id="rId31"/>
    <p:sldId id="289" r:id="rId32"/>
    <p:sldId id="283" r:id="rId33"/>
    <p:sldId id="296" r:id="rId34"/>
    <p:sldId id="290" r:id="rId35"/>
    <p:sldId id="291" r:id="rId36"/>
    <p:sldId id="294" r:id="rId37"/>
    <p:sldId id="295" r:id="rId38"/>
    <p:sldId id="293" r:id="rId39"/>
    <p:sldId id="297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7" d="100"/>
          <a:sy n="67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BCE3D-84E7-4C82-8CCB-9E0611B1ED43}" type="datetimeFigureOut">
              <a:rPr lang="zh-CN" altLang="en-US" smtClean="0"/>
              <a:pPr/>
              <a:t>2013-9-17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DB763-9973-40A9-BFF8-36DC9990BB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桌面\不要等到毕业以后素材\QQ图片201309160917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6" y="714356"/>
            <a:ext cx="4295776" cy="5153025"/>
          </a:xfrm>
          <a:prstGeom prst="rect">
            <a:avLst/>
          </a:prstGeom>
          <a:noFill/>
        </p:spPr>
      </p:pic>
      <p:pic>
        <p:nvPicPr>
          <p:cNvPr id="2" name="Picture 2" descr="C:\Documents and Settings\Administrator\桌面\不要等到毕业以后素材\图片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4400550" cy="98107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桌面\不要等到毕业以后素材\图片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473323"/>
            <a:ext cx="4565650" cy="669925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桌面\不要等到毕业以后素材\图片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214686"/>
            <a:ext cx="2779712" cy="112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学习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83792" y="2199023"/>
            <a:ext cx="6769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元知识 </a:t>
            </a:r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] 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构建解决问题的专业体系形成自己的深度思考力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3792" y="3159624"/>
            <a:ext cx="7026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硬知识 </a:t>
            </a:r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] 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每个学科知识体系里含有的大量需要记忆的知识点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192" y="4274114"/>
            <a:ext cx="7795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0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软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知识 </a:t>
            </a:r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] 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把元知识和硬知识通过实践变成的大量关于知识的经验值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2618898"/>
            <a:ext cx="167866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5000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小时理解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3619030"/>
            <a:ext cx="167866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小时索引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4702742"/>
            <a:ext cx="167866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4000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小时实践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1500174"/>
            <a:ext cx="90281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问题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500174"/>
            <a:ext cx="1755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元知识 </a:t>
            </a:r>
            <a:r>
              <a:rPr lang="en-US" altLang="zh-CN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endParaRPr lang="zh-CN" altLang="en-US" sz="28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3120094"/>
            <a:ext cx="90281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发达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7224" y="3120094"/>
            <a:ext cx="1755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元知识 </a:t>
            </a:r>
            <a:r>
              <a:rPr lang="en-US" altLang="zh-CN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endParaRPr lang="zh-CN" altLang="en-US" sz="28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2143116"/>
            <a:ext cx="787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每次都在同一个地方跌倒，没有学会结构化思考，错了不知从何修正</a:t>
            </a:r>
            <a:endParaRPr lang="zh-CN" altLang="en-US" sz="2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00100" y="2571744"/>
            <a:ext cx="76438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28662" y="3743270"/>
            <a:ext cx="762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从过去的经历、别人的错误中观察对比分析，改进自己的行为模式</a:t>
            </a:r>
            <a:endParaRPr lang="zh-CN" altLang="en-US" sz="2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00100" y="4141792"/>
            <a:ext cx="76438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2500306"/>
            <a:ext cx="6497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36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元知识 </a:t>
            </a:r>
            <a:r>
              <a:rPr lang="en-US" altLang="zh-CN" sz="36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] </a:t>
            </a:r>
            <a:r>
              <a:rPr lang="zh-CN" altLang="en-US" sz="36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的训练方法：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写论文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2832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一两万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字以上 </a:t>
            </a:r>
            <a:r>
              <a:rPr lang="en-US" altLang="zh-CN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1785926"/>
            <a:ext cx="5266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没有废话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][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高质量</a:t>
            </a:r>
            <a:r>
              <a:rPr lang="en-US" altLang="zh-CN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的干货文章</a:t>
            </a:r>
            <a:endParaRPr lang="zh-CN" altLang="en-US" sz="28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1357290" y="3214686"/>
            <a:ext cx="785818" cy="35719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3553" y="3120094"/>
            <a:ext cx="3057247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提高独立思考能力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1357290" y="4000504"/>
            <a:ext cx="785818" cy="35719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53553" y="3905912"/>
            <a:ext cx="1620957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打开圈子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857224" y="2357430"/>
            <a:ext cx="75724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1554" y="2691466"/>
            <a:ext cx="750097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对质量没有标准的人，生活也会陷入各种敷衍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8794" y="928670"/>
            <a:ext cx="5286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没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思路从</a:t>
            </a:r>
            <a:r>
              <a:rPr lang="zh-CN" altLang="en-US" sz="36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模仿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开始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00298" y="2496917"/>
            <a:ext cx="407196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自己动手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00298" y="3425611"/>
            <a:ext cx="407196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选择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恰当模仿对象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00298" y="4425743"/>
            <a:ext cx="407196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模仿到位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8794" y="928670"/>
            <a:ext cx="5286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论文大致结构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50" y="1928802"/>
            <a:ext cx="2646878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综述问题背景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86050" y="2571744"/>
            <a:ext cx="464347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提出解决问题的限制因素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6050" y="3191532"/>
            <a:ext cx="464347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讨论解决问题的可行方案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6050" y="3834474"/>
            <a:ext cx="464347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对比决定你的技术路线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4477416"/>
            <a:ext cx="5072098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设计实验验证你的技术路线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50" y="5120358"/>
            <a:ext cx="428628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依据实验结果作分析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提问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83792" y="1711099"/>
            <a:ext cx="10046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依赖症 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依赖通过别人获得答案，放弃了自己探索的努力</a:t>
            </a:r>
          </a:p>
          <a:p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3792" y="2425479"/>
            <a:ext cx="797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缺自信 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不是没有答案，而是一定需要一个权威人物认可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4212" y="3120095"/>
            <a:ext cx="6596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缺思路 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想自己找答案，但是不知道如何下手</a:t>
            </a:r>
          </a:p>
          <a:p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 descr="C:\Documents and Settings\Administrator\桌面\不要等到毕业以后素材\图片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256"/>
            <a:ext cx="7278687" cy="1109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8794" y="710967"/>
            <a:ext cx="5286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好的提问者九大建议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1857364"/>
            <a:ext cx="3209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先看别人的公开信息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2324393"/>
            <a:ext cx="3539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判断被问者的专业领域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3174" y="2753021"/>
            <a:ext cx="5386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提问前先关键词搜索或图书馆查资料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3181649"/>
            <a:ext cx="3231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提问前先做自我介绍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3610277"/>
            <a:ext cx="3517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问题越具体别人越好答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4000504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问题不紧急可以去提问网站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4396095"/>
            <a:ext cx="4748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7.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决定权在自己，不指望名师指路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3174" y="4824723"/>
            <a:ext cx="4440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评估自己是想提问还是想偷懒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174" y="5253351"/>
            <a:ext cx="259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9.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不强求别人回复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14480" y="642918"/>
            <a:ext cx="599126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短时间建立行业或岗位的了解</a:t>
            </a:r>
            <a:endParaRPr lang="en-US" altLang="zh-CN" sz="3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224" y="2143116"/>
            <a:ext cx="228601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了解行业价值链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86116" y="2143116"/>
            <a:ext cx="1785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行业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综述文章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43504" y="2143116"/>
            <a:ext cx="185738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垂直门户专题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72330" y="2143116"/>
            <a:ext cx="157163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论坛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精华帖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7224" y="2743138"/>
            <a:ext cx="228601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了解行业文化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86115" y="2743138"/>
            <a:ext cx="224314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搜索行业各种吐槽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15008" y="2743138"/>
            <a:ext cx="292895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培训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+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乱象、现状、趋势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57224" y="3386080"/>
            <a:ext cx="228601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了解行业岗位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86116" y="3386080"/>
            <a:ext cx="71438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岗位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71934" y="3386080"/>
            <a:ext cx="71438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待遇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57752" y="3386080"/>
            <a:ext cx="71438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43570" y="3386080"/>
            <a:ext cx="71438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技能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00826" y="3386080"/>
            <a:ext cx="1285852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求职经验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7224" y="4029022"/>
            <a:ext cx="228601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了解行业人脉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86116" y="4029022"/>
            <a:ext cx="2428892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微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博微信等新媒体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57224" y="4671964"/>
            <a:ext cx="228601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了解行业知识体系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86115" y="4671964"/>
            <a:ext cx="264320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读行业里推荐的好书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00760" y="4671964"/>
            <a:ext cx="264320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主题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阅读、对比思考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43042" y="857232"/>
            <a:ext cx="90281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kumimoji="0" lang="zh-CN" sz="2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专业</a:t>
            </a:r>
            <a:endParaRPr lang="zh-CN" altLang="en-US" sz="28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14612" y="857232"/>
            <a:ext cx="90281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选择</a:t>
            </a:r>
            <a:endParaRPr lang="zh-CN" altLang="en-US" sz="28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86182" y="857232"/>
            <a:ext cx="90281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兴趣</a:t>
            </a:r>
            <a:endParaRPr lang="zh-CN" altLang="en-US" sz="28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68925" y="1619896"/>
            <a:ext cx="6760727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这些都只是实现人生梦想的一座桥梁而已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14480" y="2643182"/>
            <a:ext cx="150019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独立</a:t>
            </a:r>
            <a:endParaRPr lang="en-US" altLang="zh-CN" sz="48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r>
              <a:rPr lang="zh-CN" altLang="en-US" sz="4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学习</a:t>
            </a:r>
            <a:endParaRPr lang="zh-CN" altLang="en-US" sz="48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57554" y="2643182"/>
            <a:ext cx="271464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知识变成</a:t>
            </a:r>
            <a:endParaRPr lang="en-US" altLang="zh-CN" sz="48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r>
              <a:rPr lang="zh-CN" altLang="en-US" sz="4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个人</a:t>
            </a:r>
            <a:r>
              <a:rPr lang="zh-CN" altLang="en-US" sz="4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能力</a:t>
            </a:r>
            <a:endParaRPr lang="zh-CN" altLang="en-US" sz="48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14480" y="4357694"/>
            <a:ext cx="435771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最重要</a:t>
            </a:r>
            <a:endParaRPr lang="zh-CN" altLang="en-US" sz="7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读书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28662" y="2174740"/>
            <a:ext cx="7263527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读书的根本目的是为了让自己明白世界，看清自己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让自己在无所依靠或者无所事事时</a:t>
            </a: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有一种严肃的力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量可以寄托</a:t>
            </a: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642918"/>
            <a:ext cx="341632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合理搭配四类书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639661"/>
            <a:ext cx="156966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常备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书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568355"/>
            <a:ext cx="156966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书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3500438"/>
            <a:ext cx="156966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视野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书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4497181"/>
            <a:ext cx="156966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潮流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书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1743006"/>
            <a:ext cx="6072230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词典</a:t>
            </a:r>
            <a:endParaRPr lang="zh-CN" altLang="en-US" sz="2000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2671700"/>
            <a:ext cx="6072230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经典</a:t>
            </a:r>
            <a:r>
              <a:rPr lang="zh-CN" altLang="en-US" sz="20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原著长期跟踪学习</a:t>
            </a:r>
            <a:endParaRPr lang="zh-CN" altLang="en-US" sz="2000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3174" y="3558605"/>
            <a:ext cx="607223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哲学、进化生物学、社会（伦理）学、心理学</a:t>
            </a:r>
            <a:r>
              <a:rPr lang="zh-CN" altLang="en-US" sz="16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、政治学</a:t>
            </a:r>
            <a:r>
              <a:rPr lang="zh-CN" altLang="en-US" sz="16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、经济学、管理学、传播学、宗教九种</a:t>
            </a:r>
            <a:r>
              <a:rPr lang="zh-CN" altLang="en-US" sz="16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不同</a:t>
            </a:r>
            <a:r>
              <a:rPr lang="zh-CN" altLang="en-US" sz="16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角度的方向</a:t>
            </a:r>
            <a:r>
              <a:rPr lang="zh-CN" altLang="en-US" sz="16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解释事件</a:t>
            </a:r>
            <a:endParaRPr lang="zh-CN" altLang="en-US" sz="1600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174" y="4671964"/>
            <a:ext cx="6072230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报刊、视频、随笔、微博、微信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8794" y="710967"/>
            <a:ext cx="5286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读书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笔记方法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2357430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摘录精华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3174" y="2824459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写书评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43174" y="3253087"/>
            <a:ext cx="4748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写读书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笔记：系统总结书的内容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3681715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学以致用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43174" y="4110343"/>
            <a:ext cx="259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朋友聊天分享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8794" y="710967"/>
            <a:ext cx="5286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读书互动法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0706" y="2357430"/>
            <a:ext cx="2295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写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书评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作者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0706" y="2824459"/>
            <a:ext cx="2603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找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亮点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出版社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0706" y="3253087"/>
            <a:ext cx="290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写书评冲击排行榜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706" y="3681715"/>
            <a:ext cx="3517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读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过的书送给需要的人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工作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28662" y="207167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参与了哪些事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3000364" y="2214554"/>
            <a:ext cx="500066" cy="2143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683683" y="2071678"/>
            <a:ext cx="1415772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62" y="2895897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独立完成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哪些事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357554" y="3038773"/>
            <a:ext cx="500066" cy="2143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56360" y="2895897"/>
            <a:ext cx="1415772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经验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3978" y="4000504"/>
            <a:ext cx="787908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只有认真总结自己的工作经历，才能获得真正的工作经验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785918" y="2571744"/>
            <a:ext cx="5786478" cy="11350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培养能力最关键的不是你在做什么工作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而是你做工作的时候会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怎样思考</a:t>
            </a:r>
            <a:endParaRPr kumimoji="0" lang="zh-CN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000232" y="1928802"/>
            <a:ext cx="5357850" cy="195521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在某个领域想做出一番成绩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或开创某种事业的人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都是创业者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碎片时间管理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572428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57224" y="1643050"/>
            <a:ext cx="8135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现代人必须建立的一种时间管理能力：利用</a:t>
            </a:r>
            <a:r>
              <a:rPr lang="zh-CN" altLang="en-US" sz="20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碎片时间</a:t>
            </a:r>
            <a:r>
              <a:rPr lang="zh-CN" altLang="en-US" sz="2000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完成大块的</a:t>
            </a:r>
            <a:r>
              <a:rPr lang="zh-CN" altLang="en-US" sz="2000" b="1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工作</a:t>
            </a:r>
            <a:endParaRPr lang="zh-CN" altLang="en-US" sz="2000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2243072"/>
            <a:ext cx="7622600" cy="4001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学会给单位碎片时间寻求多元化用途，建立自己的时间碎片用图表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500166" y="3000372"/>
          <a:ext cx="6096000" cy="25717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/>
                <a:gridCol w="3048000"/>
              </a:tblGrid>
              <a:tr h="514354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碎片化单位时间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可做事项目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514354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514354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514354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514354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500166" y="642918"/>
          <a:ext cx="6096000" cy="44202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491136">
                <a:tc rowSpan="9"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一篇完整的文章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FF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sz="2000" b="1" dirty="0" smtClean="0">
                          <a:solidFill>
                            <a:srgbClr val="FFFF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分钟文章法</a:t>
                      </a:r>
                      <a:endParaRPr lang="zh-CN" altLang="en-US" sz="2000" b="1" dirty="0">
                        <a:solidFill>
                          <a:srgbClr val="FFFF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分钟构思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半小时提纲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分钟构思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半小时提纲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分钟构思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……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两小时高效写作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113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sz="2000" b="1" dirty="0" smtClean="0">
                          <a:latin typeface="微软雅黑" pitchFamily="34" charset="-122"/>
                          <a:ea typeface="微软雅黑" pitchFamily="34" charset="-122"/>
                        </a:rPr>
                        <a:t>分钟修改</a:t>
                      </a:r>
                      <a:endParaRPr lang="zh-CN" altLang="en-US" sz="20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571604" y="5274246"/>
            <a:ext cx="600079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其他工作也是如此。如营销策划、项目策划、书籍出版等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处世态度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500166" y="2143116"/>
            <a:ext cx="607219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这个世界上绝大部分的事情都不能简单的一概而论。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思考问题需要从多个角度分析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这是一个漫长的修炼过程，这与一个人的知识面有关。一个好的头脑，一定要能欣赏和包容这个世界的多元化，而不是假定这个世界只有一种或者几种好的选择。不同的人在生活中常常对同样的事情有不同的看法，往大了说这叫价值观不同，往小了说这叫个人意见不同。不同的人对同样的问题有不同的思考方式，一个有好的思维模式的人，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应该尊重不同的人的不同观点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7143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3792" y="1711099"/>
            <a:ext cx="6035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专 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 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经过大量艰苦专业训练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3792" y="2425479"/>
            <a:ext cx="6035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[ 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业 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] 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生存的一技之长于就业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4263102"/>
            <a:ext cx="4390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最好的天赋也需要</a:t>
            </a: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不断修炼</a:t>
            </a:r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才能成器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62" y="3571876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绝大部分“天才”是经过艰苦的</a:t>
            </a:r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专业训练</a:t>
            </a:r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后拥有特殊技能的人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285852" y="1500174"/>
            <a:ext cx="657229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无论你断定对方有多么不对，也应该给当事人一次申辩的机会，之后再发表看法也不迟。公平不是靠诉诸力量或争取同情去保障的，公平是要依赖合理的程序保障的。在我们讨论一件事情公平不公平之前，不妨问问自己三个问题：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.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你的信息是来自单方面的看法还是多方面的调查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</a:t>
            </a:r>
            <a:r>
              <a:rPr lang="en-US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.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你的想法是对事不对人，还是对人不对事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</a:t>
            </a:r>
            <a:r>
              <a:rPr lang="en-US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.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你的结论是制度不公平，还是个案不公平</a:t>
            </a:r>
            <a:endParaRPr kumimoji="0" 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714480" y="1500174"/>
            <a:ext cx="585791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如果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细究历史，就知道当今的时代并不是最坏的时代，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只是一个还不够好的时代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。每个人都觉得自己没赶上一个好时代，而忘记了</a:t>
            </a: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人来到世上的使命，是为了让这个世界变得更好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。凡是把自己的期待寄托在别人努力上的人，内心都充满了妄念。</a:t>
            </a:r>
            <a:r>
              <a: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深信这世界不完美，但依然值得我们为之付出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努力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成长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357290" y="1785926"/>
            <a:ext cx="664373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成长真是一个漫长的过程，耐心才是最好的路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285852" y="2786058"/>
            <a:ext cx="6715172" cy="234628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你很难复制别人成功时的环境、能力还有运气，但是你一定很容易绕过他走向成功道路上犯的错误。想要复制别人的成功，答案就是别犯他犯过的错。从你观察到的每个人的成功经历中学会透过现象分析真正的问题，而不是寻求标准答案，这就是走向成功的路。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868" y="2701349"/>
            <a:ext cx="182614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学会独处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43042" y="2000240"/>
            <a:ext cx="571504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学会独立思考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给我们的最大财富是学会自己做判断，有了独立的判断才能自己做选择，有了自己的选择才能知道有的选择不错有的选择糟糕，但都得自己承担后果，怨不得别人。这样我们就慢慢摆脱了依赖性，</a:t>
            </a:r>
            <a:r>
              <a: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学会自己来掌控生活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00100" y="1285860"/>
            <a:ext cx="7109639" cy="49962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人性多面，环境不同，角度不同，折射出人性每一面也不同。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00100" y="1857806"/>
            <a:ext cx="7143800" cy="50129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无论好坏，都要学会完整的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接纳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00100" y="2427643"/>
            <a:ext cx="7143800" cy="40011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不要感情用事去评判一个人，人是变化的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28662" y="3214686"/>
            <a:ext cx="7286676" cy="212090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个人善良或是阴暗的标志不是他想了什么，而是他做了什么，没有做什么。没有人的内心总是阳光的，每个人的内心都有阴暗面，小时候有，青春时有，长大成人一样有。人性的本质，一半是天使，一半是恶魔。在某些环境下，一个人可以闪耀人性中善的光芒；在某些制度下，一个人可以闪耀人性中恶的残忍。</a:t>
            </a:r>
            <a:endParaRPr kumimoji="0" lang="zh-CN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500166" y="2071678"/>
            <a:ext cx="61436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每个人都要谨言慎行，让自己努力修炼，活到老，学到老，修炼到老。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与世俗和解而保持自我，与现实妥协而不忘突破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643074" y="1709686"/>
            <a:ext cx="63579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好的人生，就是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在每个阶段做对做好每个阶段该做的事情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，不要以为重复画圆就不是进步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坚持比爆发更重要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。一个人问自己为什么没有爆发，往往是你坚持的还不够久。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C:\Documents and Settings\Administrator\桌面\不要等到毕业以后素材\图片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381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357430"/>
            <a:ext cx="9144000" cy="185738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36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</a:t>
            </a:r>
            <a:r>
              <a:rPr lang="en-US" altLang="zh-CN" sz="36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书摘笔记</a:t>
            </a:r>
            <a:r>
              <a:rPr lang="en-US" altLang="zh-CN" sz="36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3143248"/>
            <a:ext cx="864399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在走向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通才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的路上，得先在某个方向成为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专才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2285992"/>
            <a:ext cx="710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人在一生中完全可以通晓</a:t>
            </a:r>
            <a:r>
              <a:rPr lang="zh-CN" altLang="en-US" sz="3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几个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领域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71435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思考框架</a:t>
            </a:r>
            <a:r>
              <a:rPr lang="en-US" altLang="zh-CN" sz="3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3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28662" y="1428736"/>
            <a:ext cx="7143800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00364" y="1977086"/>
            <a:ext cx="2698175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解决问题的模式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2643182"/>
            <a:ext cx="3571900" cy="295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老问题老办法</a:t>
            </a:r>
            <a:endParaRPr lang="en-US" altLang="zh-CN" sz="3200" b="1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老问题新办法</a:t>
            </a:r>
            <a:endParaRPr lang="en-US" altLang="zh-CN" sz="3200" b="1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新问题老办法</a:t>
            </a:r>
            <a:endParaRPr lang="en-US" altLang="zh-CN" sz="3200" b="1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新问题新办法</a:t>
            </a:r>
            <a:endParaRPr lang="zh-CN" altLang="en-US" sz="32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57290" y="2143116"/>
            <a:ext cx="6572296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会读书的人看懂别人思考的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框架</a:t>
            </a:r>
            <a:endParaRPr lang="en-US" altLang="zh-CN" sz="32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不会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读书的人记住别人思考的结论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71736" y="928670"/>
            <a:ext cx="392909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学习思考框架</a:t>
            </a:r>
            <a:endParaRPr lang="en-US" altLang="zh-CN" sz="4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778" y="2571744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摸索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5662" y="2571744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模仿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2571744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记录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3116" y="2571744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表达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7562" y="2571744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复用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20570" y="2571744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优化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8794" y="928670"/>
            <a:ext cx="5286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建立解决问题的通用框架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1714488"/>
            <a:ext cx="800219" cy="328614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背景分析</a:t>
            </a:r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1714488"/>
            <a:ext cx="800219" cy="328614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找准问题</a:t>
            </a:r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71847" y="1714488"/>
            <a:ext cx="800219" cy="328614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提出对策</a:t>
            </a:r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4855" y="1714488"/>
            <a:ext cx="800219" cy="328614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建立行动</a:t>
            </a:r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86425" y="1714488"/>
            <a:ext cx="800219" cy="328614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效果评估</a:t>
            </a:r>
            <a:r>
              <a:rPr lang="en-US" altLang="zh-CN" sz="4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34885" y="5357826"/>
            <a:ext cx="410881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对没研究过的领域可以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依照此套路思考</a:t>
            </a:r>
            <a:endParaRPr lang="zh-CN" altLang="en-US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357958"/>
            <a:ext cx="9144000" cy="4286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@Prato</a:t>
            </a:r>
            <a:r>
              <a:rPr lang="zh-CN" altLang="en-US" sz="24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  出品</a:t>
            </a:r>
            <a:endParaRPr lang="zh-CN" altLang="en-US" sz="24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8794" y="928670"/>
            <a:ext cx="5286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建立自己思考框架的途径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91348" y="2428868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经验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7232" y="2428868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培训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2428868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流程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4686" y="2428868"/>
            <a:ext cx="923330" cy="19389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 anchor="t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阅读</a:t>
            </a:r>
            <a:r>
              <a:rPr lang="en-US" altLang="zh-CN" sz="4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8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1731</Words>
  <Application>Microsoft Office PowerPoint</Application>
  <PresentationFormat>全屏显示(4:3)</PresentationFormat>
  <Paragraphs>217</Paragraphs>
  <Slides>39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微软用户</cp:lastModifiedBy>
  <cp:revision>137</cp:revision>
  <dcterms:created xsi:type="dcterms:W3CDTF">2013-09-16T01:15:42Z</dcterms:created>
  <dcterms:modified xsi:type="dcterms:W3CDTF">2013-09-17T02:43:05Z</dcterms:modified>
</cp:coreProperties>
</file>