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0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3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37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51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72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75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59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25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4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70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4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83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920E-F91E-4A5B-A3E3-3EBCF92C27B5}" type="datetimeFigureOut">
              <a:rPr lang="zh-CN" altLang="en-US" smtClean="0"/>
              <a:t>2014/4/20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28013-29DF-4A83-8FEE-3719AA5D1E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2097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222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6446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3555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777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00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1062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87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171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2386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2449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3452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2536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4717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507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8761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267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6491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8886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708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1442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089" y="1817511"/>
            <a:ext cx="342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搜集整理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9808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281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949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6617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443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2018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2986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917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自定义</PresentationFormat>
  <Paragraphs>1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张卫东</dc:creator>
  <cp:lastModifiedBy>SUNNY-PC</cp:lastModifiedBy>
  <cp:revision>3</cp:revision>
  <dcterms:created xsi:type="dcterms:W3CDTF">2013-05-09T15:52:59Z</dcterms:created>
  <dcterms:modified xsi:type="dcterms:W3CDTF">2014-04-20T10:16:51Z</dcterms:modified>
</cp:coreProperties>
</file>