
<file path=[Content_Types].xml><?xml version="1.0" encoding="utf-8"?>
<Types xmlns="http://schemas.openxmlformats.org/package/2006/content-types"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  <p:sldId id="28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>
        <p:scale>
          <a:sx n="66" d="100"/>
          <a:sy n="66" d="100"/>
        </p:scale>
        <p:origin x="-2136" y="-14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presProps" Target="pres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A66B3E-0E9F-47BB-95C7-3A8734A4C744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665B6-2736-48DE-BC9C-D0C5352A5DB3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21DBED-FDD1-49F3-8841-BA1304AA9CC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 replace this picture, just select and delete it. Then use the Insert Picture icon to replace it with one of your own!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271164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568708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02576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4567768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078248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895932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Picture Placeholde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3651534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66374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383836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8399769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41360861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5553952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709601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6885724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3783305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12168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162834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/>
              <a:pPr/>
              <a:t>6/19/2015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Album Title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Subtitle</a:t>
            </a:r>
            <a:endParaRPr lang="en-US" dirty="0"/>
          </a:p>
        </p:txBody>
      </p:sp>
      <p:pic>
        <p:nvPicPr>
          <p:cNvPr id="8" name="Picture Placeholder 7" descr="Sleeping baby with knit cap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xmlns="" val="503849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xmlns="" val="101792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964484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tle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142766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679902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816711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xmlns="" val="18214860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图片占位符 3"/>
          <p:cNvSpPr>
            <a:spLocks noGrp="1"/>
          </p:cNvSpPr>
          <p:nvPr>
            <p:ph type="pic" idx="1"/>
          </p:nvPr>
        </p:nvSpPr>
        <p:spPr/>
      </p:sp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218673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Animal Sketch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</Words>
  <Application>Microsoft Office PowerPoint</Application>
  <PresentationFormat>自定义</PresentationFormat>
  <Paragraphs>5</Paragraphs>
  <Slides>8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8</vt:i4>
      </vt:variant>
    </vt:vector>
  </HeadingPairs>
  <TitlesOfParts>
    <vt:vector size="9" baseType="lpstr">
      <vt:lpstr>Animal Sketch 16x9</vt:lpstr>
      <vt:lpstr>Album Title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2015-06-19T08:08:42Z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