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61" r:id="rId4"/>
    <p:sldId id="257" r:id="rId5"/>
    <p:sldId id="260" r:id="rId6"/>
    <p:sldId id="262" r:id="rId7"/>
    <p:sldId id="265" r:id="rId8"/>
    <p:sldId id="266" r:id="rId9"/>
  </p:sldIdLst>
  <p:sldSz cx="9144000" cy="5143500" type="screen16x9"/>
  <p:notesSz cx="6858000" cy="9144000"/>
  <p:embeddedFontLst>
    <p:embeddedFont>
      <p:font typeface="华文行楷" pitchFamily="2" charset="-122"/>
      <p:regular r:id="rId11"/>
    </p:embeddedFont>
    <p:embeddedFont>
      <p:font typeface="华文细黑" pitchFamily="2" charset="-122"/>
      <p:regular r:id="rId12"/>
    </p:embeddedFont>
    <p:embeddedFont>
      <p:font typeface="幼圆" pitchFamily="49" charset="-122"/>
      <p:regular r:id="rId13"/>
    </p:embeddedFont>
    <p:embeddedFont>
      <p:font typeface="Edwardian Script ITC" charset="0"/>
      <p:regular r:id="rId14"/>
    </p:embeddedFont>
    <p:embeddedFont>
      <p:font typeface="微软雅黑" pitchFamily="34" charset="-122"/>
      <p:regular r:id="rId15"/>
      <p:bold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custShowLst>
    <p:custShow name="自定义放映 1" id="0">
      <p:sldLst>
        <p:sld r:id="rId2"/>
        <p:sld r:id="rId5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9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378"/>
      </p:cViewPr>
      <p:guideLst>
        <p:guide orient="horz" pos="32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B57E8-EEC9-480D-8E4C-EA2B008F14DD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325F49-F2E8-4366-B689-C059682FCF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915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25F49-F2E8-4366-B689-C059682FCF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877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0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29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05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5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29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7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98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23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5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51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37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017D5-263C-4582-9FFB-D97A0BB3FC01}" type="datetimeFigureOut">
              <a:rPr lang="zh-CN" altLang="en-US" smtClean="0"/>
              <a:t>2012/11/23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1D0EB-903B-41EB-9BB2-CA5260A8D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6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microsoft.com/office/2007/relationships/hdphoto" Target="../media/hdphoto5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microsoft.com/office/2007/relationships/hdphoto" Target="../media/hdphoto6.wdp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9" Type="http://schemas.microsoft.com/office/2007/relationships/hdphoto" Target="../media/hdphoto11.wdp"/><Relationship Id="rId3" Type="http://schemas.openxmlformats.org/officeDocument/2006/relationships/image" Target="../media/image11.png"/><Relationship Id="rId21" Type="http://schemas.openxmlformats.org/officeDocument/2006/relationships/image" Target="../media/image28.png"/><Relationship Id="rId34" Type="http://schemas.openxmlformats.org/officeDocument/2006/relationships/image" Target="../media/image38.png"/><Relationship Id="rId42" Type="http://schemas.openxmlformats.org/officeDocument/2006/relationships/image" Target="../media/image45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image" Target="../media/image37.png"/><Relationship Id="rId38" Type="http://schemas.openxmlformats.org/officeDocument/2006/relationships/image" Target="../media/image42.png"/><Relationship Id="rId2" Type="http://schemas.openxmlformats.org/officeDocument/2006/relationships/image" Target="../media/image10.jpe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image" Target="../media/image35.png"/><Relationship Id="rId41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32" Type="http://schemas.microsoft.com/office/2007/relationships/hdphoto" Target="../media/hdphoto10.wdp"/><Relationship Id="rId37" Type="http://schemas.openxmlformats.org/officeDocument/2006/relationships/image" Target="../media/image41.png"/><Relationship Id="rId40" Type="http://schemas.openxmlformats.org/officeDocument/2006/relationships/image" Target="../media/image43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microsoft.com/office/2007/relationships/hdphoto" Target="../media/hdphoto8.wdp"/><Relationship Id="rId36" Type="http://schemas.openxmlformats.org/officeDocument/2006/relationships/image" Target="../media/image40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31" Type="http://schemas.openxmlformats.org/officeDocument/2006/relationships/image" Target="../media/image36.png"/><Relationship Id="rId44" Type="http://schemas.microsoft.com/office/2007/relationships/hdphoto" Target="../media/hdphoto12.wdp"/><Relationship Id="rId4" Type="http://schemas.microsoft.com/office/2007/relationships/hdphoto" Target="../media/hdphoto7.wdp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microsoft.com/office/2007/relationships/hdphoto" Target="../media/hdphoto9.wdp"/><Relationship Id="rId35" Type="http://schemas.openxmlformats.org/officeDocument/2006/relationships/image" Target="../media/image39.png"/><Relationship Id="rId43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microsoft.com/office/2007/relationships/hdphoto" Target="../media/hdphoto14.wdp"/><Relationship Id="rId18" Type="http://schemas.openxmlformats.org/officeDocument/2006/relationships/image" Target="../media/image60.png"/><Relationship Id="rId26" Type="http://schemas.openxmlformats.org/officeDocument/2006/relationships/image" Target="../media/image68.png"/><Relationship Id="rId3" Type="http://schemas.openxmlformats.org/officeDocument/2006/relationships/image" Target="../media/image47.jpg"/><Relationship Id="rId21" Type="http://schemas.openxmlformats.org/officeDocument/2006/relationships/image" Target="../media/image63.png"/><Relationship Id="rId34" Type="http://schemas.openxmlformats.org/officeDocument/2006/relationships/image" Target="../media/image75.png"/><Relationship Id="rId7" Type="http://schemas.openxmlformats.org/officeDocument/2006/relationships/image" Target="../media/image51.png"/><Relationship Id="rId12" Type="http://schemas.openxmlformats.org/officeDocument/2006/relationships/image" Target="../media/image55.png"/><Relationship Id="rId17" Type="http://schemas.openxmlformats.org/officeDocument/2006/relationships/image" Target="../media/image59.png"/><Relationship Id="rId25" Type="http://schemas.openxmlformats.org/officeDocument/2006/relationships/image" Target="../media/image67.png"/><Relationship Id="rId33" Type="http://schemas.openxmlformats.org/officeDocument/2006/relationships/image" Target="../media/image7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8.png"/><Relationship Id="rId20" Type="http://schemas.openxmlformats.org/officeDocument/2006/relationships/image" Target="../media/image62.png"/><Relationship Id="rId29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microsoft.com/office/2007/relationships/hdphoto" Target="../media/hdphoto13.wdp"/><Relationship Id="rId24" Type="http://schemas.openxmlformats.org/officeDocument/2006/relationships/image" Target="../media/image66.png"/><Relationship Id="rId32" Type="http://schemas.openxmlformats.org/officeDocument/2006/relationships/image" Target="../media/image73.png"/><Relationship Id="rId5" Type="http://schemas.openxmlformats.org/officeDocument/2006/relationships/image" Target="../media/image49.png"/><Relationship Id="rId15" Type="http://schemas.openxmlformats.org/officeDocument/2006/relationships/image" Target="../media/image57.png"/><Relationship Id="rId23" Type="http://schemas.openxmlformats.org/officeDocument/2006/relationships/image" Target="../media/image65.png"/><Relationship Id="rId28" Type="http://schemas.openxmlformats.org/officeDocument/2006/relationships/image" Target="../media/image69.png"/><Relationship Id="rId10" Type="http://schemas.openxmlformats.org/officeDocument/2006/relationships/image" Target="../media/image54.png"/><Relationship Id="rId19" Type="http://schemas.openxmlformats.org/officeDocument/2006/relationships/image" Target="../media/image61.png"/><Relationship Id="rId31" Type="http://schemas.openxmlformats.org/officeDocument/2006/relationships/image" Target="../media/image72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6.png"/><Relationship Id="rId22" Type="http://schemas.openxmlformats.org/officeDocument/2006/relationships/image" Target="../media/image64.png"/><Relationship Id="rId27" Type="http://schemas.microsoft.com/office/2007/relationships/hdphoto" Target="../media/hdphoto15.wdp"/><Relationship Id="rId30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1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microsoft.com/office/2007/relationships/hdphoto" Target="../media/hdphoto16.wdp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extBox 288"/>
          <p:cNvSpPr txBox="1"/>
          <p:nvPr/>
        </p:nvSpPr>
        <p:spPr>
          <a:xfrm>
            <a:off x="3131840" y="1923678"/>
            <a:ext cx="3096344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Edwardian Script ITC" pitchFamily="66" charset="0"/>
              </a:rPr>
              <a:t>We   Dream</a:t>
            </a:r>
            <a:endParaRPr lang="zh-CN" altLang="en-US" sz="4800" dirty="0">
              <a:solidFill>
                <a:schemeClr val="bg1"/>
              </a:solidFill>
              <a:latin typeface="Edwardian Script ITC" pitchFamily="66" charset="0"/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3131840" y="1944201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Edwardian Script ITC" pitchFamily="66" charset="0"/>
              </a:rPr>
              <a:t>We    Pursuit</a:t>
            </a:r>
            <a:endParaRPr lang="zh-CN" altLang="en-US" sz="4800" dirty="0">
              <a:solidFill>
                <a:schemeClr val="bg1"/>
              </a:solidFill>
              <a:latin typeface="Edwardian Script ITC" pitchFamily="66" charset="0"/>
            </a:endParaRPr>
          </a:p>
        </p:txBody>
      </p:sp>
      <p:sp>
        <p:nvSpPr>
          <p:cNvPr id="291" name="TextBox 290"/>
          <p:cNvSpPr txBox="1"/>
          <p:nvPr/>
        </p:nvSpPr>
        <p:spPr>
          <a:xfrm>
            <a:off x="3131840" y="1923678"/>
            <a:ext cx="2664296" cy="830997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  <a:outerShdw blurRad="190500" dir="14520000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effectLst>
                  <a:outerShdw blurRad="317500" dist="50800" dir="7800000" sx="113000" sy="113000" algn="t" rotWithShape="0">
                    <a:schemeClr val="bg1">
                      <a:alpha val="12000"/>
                    </a:schemeClr>
                  </a:outerShdw>
                </a:effectLst>
                <a:latin typeface="Edwardian Script ITC" pitchFamily="66" charset="0"/>
              </a:rPr>
              <a:t>We   Dream</a:t>
            </a:r>
            <a:endParaRPr lang="zh-CN" altLang="en-US" sz="4800" dirty="0">
              <a:solidFill>
                <a:schemeClr val="bg1"/>
              </a:solidFill>
              <a:effectLst>
                <a:outerShdw blurRad="317500" dist="50800" dir="7800000" sx="113000" sy="113000" algn="t" rotWithShape="0">
                  <a:schemeClr val="bg1">
                    <a:alpha val="12000"/>
                  </a:schemeClr>
                </a:outerShdw>
              </a:effectLst>
              <a:latin typeface="Edwardian Script ITC" pitchFamily="66" charset="0"/>
            </a:endParaRPr>
          </a:p>
        </p:txBody>
      </p:sp>
      <p:sp>
        <p:nvSpPr>
          <p:cNvPr id="292" name="TextBox 291"/>
          <p:cNvSpPr txBox="1"/>
          <p:nvPr/>
        </p:nvSpPr>
        <p:spPr>
          <a:xfrm>
            <a:off x="3131840" y="1952709"/>
            <a:ext cx="3096344" cy="830997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  <a:outerShdw blurRad="190500" dir="14520000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effectLst>
                  <a:outerShdw blurRad="317500" dist="50800" dir="7800000" sx="113000" sy="113000" algn="t" rotWithShape="0">
                    <a:schemeClr val="bg1">
                      <a:alpha val="12000"/>
                    </a:schemeClr>
                  </a:outerShdw>
                </a:effectLst>
                <a:latin typeface="Edwardian Script ITC" pitchFamily="66" charset="0"/>
              </a:rPr>
              <a:t>We    Pursuit</a:t>
            </a:r>
            <a:endParaRPr lang="zh-CN" altLang="en-US" sz="4800" dirty="0">
              <a:solidFill>
                <a:schemeClr val="bg1"/>
              </a:solidFill>
              <a:effectLst>
                <a:outerShdw blurRad="317500" dist="50800" dir="7800000" sx="113000" sy="113000" algn="t" rotWithShape="0">
                  <a:schemeClr val="bg1">
                    <a:alpha val="12000"/>
                  </a:schemeClr>
                </a:outerShdw>
              </a:effectLst>
              <a:latin typeface="Edwardian Script ITC" pitchFamily="66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16016" y="4011910"/>
            <a:ext cx="3898483" cy="523220"/>
            <a:chOff x="5026908" y="3723878"/>
            <a:chExt cx="3898483" cy="523220"/>
          </a:xfrm>
        </p:grpSpPr>
        <p:sp>
          <p:nvSpPr>
            <p:cNvPr id="2" name="TextBox 1"/>
            <p:cNvSpPr txBox="1"/>
            <p:nvPr/>
          </p:nvSpPr>
          <p:spPr>
            <a:xfrm>
              <a:off x="5868144" y="3723878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alpha val="68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纪我们逝去的童年</a:t>
              </a:r>
              <a:endParaRPr lang="zh-CN" altLang="en-US" sz="2800" dirty="0">
                <a:solidFill>
                  <a:schemeClr val="bg1">
                    <a:alpha val="68000"/>
                  </a:schemeClr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026908" y="3989050"/>
              <a:ext cx="864096" cy="0"/>
            </a:xfrm>
            <a:prstGeom prst="line">
              <a:avLst/>
            </a:prstGeom>
            <a:ln w="25400">
              <a:solidFill>
                <a:schemeClr val="bg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211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7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7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6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8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7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" grpId="0"/>
      <p:bldP spid="289" grpId="1"/>
      <p:bldP spid="290" grpId="0"/>
      <p:bldP spid="290" grpId="1"/>
      <p:bldP spid="291" grpId="0"/>
      <p:bldP spid="291" grpId="1"/>
      <p:bldP spid="292" grpId="0"/>
      <p:bldP spid="29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500" y="2817490"/>
            <a:ext cx="9134500" cy="1188132"/>
          </a:xfrm>
          <a:prstGeom prst="rect">
            <a:avLst/>
          </a:prstGeom>
          <a:gradFill>
            <a:gsLst>
              <a:gs pos="0">
                <a:schemeClr val="tx2">
                  <a:alpha val="4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140005" y="89695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 smtClean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幼圆" pitchFamily="49" charset="-122"/>
                <a:ea typeface="幼圆" pitchFamily="49" charset="-122"/>
              </a:rPr>
              <a:t>追</a:t>
            </a:r>
            <a:endParaRPr lang="zh-CN" altLang="en-US" sz="4800" dirty="0">
              <a:gradFill flip="none" rotWithShape="1">
                <a:gsLst>
                  <a:gs pos="0">
                    <a:schemeClr val="bg1">
                      <a:lumMod val="99000"/>
                    </a:schemeClr>
                  </a:gs>
                  <a:gs pos="100000">
                    <a:schemeClr val="bg1">
                      <a:lumMod val="67000"/>
                    </a:schemeClr>
                  </a:gs>
                </a:gsLst>
                <a:lin ang="5400000" scaled="1"/>
                <a:tileRect/>
              </a:gradFill>
              <a:effectLst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66998" y="116698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 smtClean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幼圆" pitchFamily="49" charset="-122"/>
                <a:ea typeface="幼圆" pitchFamily="49" charset="-122"/>
              </a:rPr>
              <a:t>梦</a:t>
            </a:r>
            <a:endParaRPr lang="zh-CN" altLang="en-US" sz="4800" dirty="0">
              <a:gradFill flip="none" rotWithShape="1">
                <a:gsLst>
                  <a:gs pos="0">
                    <a:schemeClr val="bg1">
                      <a:lumMod val="99000"/>
                    </a:schemeClr>
                  </a:gs>
                  <a:gs pos="100000">
                    <a:schemeClr val="bg1">
                      <a:lumMod val="67000"/>
                    </a:schemeClr>
                  </a:gs>
                </a:gsLst>
                <a:lin ang="5400000" scaled="1"/>
                <a:tileRect/>
              </a:gradFill>
              <a:effectLst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9804" y="57292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 smtClean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幼圆" pitchFamily="49" charset="-122"/>
                <a:ea typeface="幼圆" pitchFamily="49" charset="-122"/>
              </a:rPr>
              <a:t>童</a:t>
            </a:r>
            <a:endParaRPr lang="zh-CN" altLang="en-US" sz="4800" dirty="0">
              <a:gradFill flip="none" rotWithShape="1">
                <a:gsLst>
                  <a:gs pos="0">
                    <a:schemeClr val="bg1">
                      <a:lumMod val="99000"/>
                    </a:schemeClr>
                  </a:gs>
                  <a:gs pos="100000">
                    <a:schemeClr val="bg1">
                      <a:lumMod val="67000"/>
                    </a:schemeClr>
                  </a:gs>
                </a:gsLst>
                <a:lin ang="5400000" scaled="1"/>
                <a:tileRect/>
              </a:gradFill>
              <a:effectLst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6755" y="58781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幼圆" pitchFamily="49" charset="-122"/>
                <a:ea typeface="幼圆" pitchFamily="49" charset="-122"/>
              </a:rPr>
              <a:t>忆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64667" y="89695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 smtClean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幼圆" pitchFamily="49" charset="-122"/>
                <a:ea typeface="幼圆" pitchFamily="49" charset="-122"/>
              </a:rPr>
              <a:t>境</a:t>
            </a:r>
            <a:endParaRPr lang="zh-CN" altLang="en-US" sz="4800" dirty="0">
              <a:gradFill flip="none" rotWithShape="1">
                <a:gsLst>
                  <a:gs pos="0">
                    <a:schemeClr val="bg1">
                      <a:lumMod val="99000"/>
                    </a:schemeClr>
                  </a:gs>
                  <a:gs pos="100000">
                    <a:schemeClr val="bg1">
                      <a:lumMod val="67000"/>
                    </a:schemeClr>
                  </a:gs>
                </a:gsLst>
                <a:lin ang="5400000" scaled="1"/>
                <a:tileRect/>
              </a:gradFill>
              <a:effectLst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77473" y="116698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幼圆" pitchFamily="49" charset="-122"/>
                <a:ea typeface="幼圆" pitchFamily="49" charset="-122"/>
              </a:rPr>
              <a:t>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0005" y="204937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 smtClean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46000" endPos="83000" dist="101600" dir="5400000" sy="-100000" algn="bl" rotWithShape="0"/>
                </a:effectLst>
                <a:latin typeface="幼圆" pitchFamily="49" charset="-122"/>
                <a:ea typeface="幼圆" pitchFamily="49" charset="-122"/>
              </a:rPr>
              <a:t>追</a:t>
            </a:r>
            <a:endParaRPr lang="zh-CN" altLang="en-US" sz="4800" dirty="0">
              <a:gradFill flip="none" rotWithShape="1">
                <a:gsLst>
                  <a:gs pos="0">
                    <a:schemeClr val="bg1">
                      <a:lumMod val="99000"/>
                    </a:schemeClr>
                  </a:gs>
                  <a:gs pos="100000">
                    <a:schemeClr val="bg1">
                      <a:lumMod val="67000"/>
                    </a:schemeClr>
                  </a:gs>
                </a:gsLst>
                <a:lin ang="5400000" scaled="1"/>
                <a:tileRect/>
              </a:gradFill>
              <a:effectLst>
                <a:reflection blurRad="6350" stA="46000" endPos="83000" dist="101600" dir="5400000" sy="-100000" algn="bl" rotWithShape="0"/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26053" y="2058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46000" endPos="83000" dist="101600" dir="5400000" sy="-100000" algn="bl" rotWithShape="0"/>
                </a:effectLst>
                <a:latin typeface="幼圆" pitchFamily="49" charset="-122"/>
                <a:ea typeface="幼圆" pitchFamily="49" charset="-122"/>
              </a:rPr>
              <a:t>忆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70483" y="204222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 smtClean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46000" endPos="83000" dist="101600" dir="5400000" sy="-100000" algn="bl" rotWithShape="0"/>
                </a:effectLst>
                <a:latin typeface="幼圆" pitchFamily="49" charset="-122"/>
                <a:ea typeface="幼圆" pitchFamily="49" charset="-122"/>
              </a:rPr>
              <a:t>梦</a:t>
            </a:r>
            <a:endParaRPr lang="zh-CN" altLang="en-US" sz="4800" dirty="0">
              <a:gradFill flip="none" rotWithShape="1">
                <a:gsLst>
                  <a:gs pos="0">
                    <a:schemeClr val="bg1">
                      <a:lumMod val="99000"/>
                    </a:schemeClr>
                  </a:gs>
                  <a:gs pos="100000">
                    <a:schemeClr val="bg1">
                      <a:lumMod val="67000"/>
                    </a:schemeClr>
                  </a:gs>
                </a:gsLst>
                <a:lin ang="5400000" scaled="1"/>
                <a:tileRect/>
              </a:gradFill>
              <a:effectLst>
                <a:reflection blurRad="6350" stA="46000" endPos="83000" dist="101600" dir="5400000" sy="-100000" algn="bl" rotWithShape="0"/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1177" y="204597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46000" endPos="83000" dist="101600" dir="5400000" sy="-100000" algn="bl" rotWithShape="0"/>
                </a:effectLst>
                <a:latin typeface="幼圆" pitchFamily="49" charset="-122"/>
                <a:ea typeface="幼圆" pitchFamily="49" charset="-122"/>
              </a:rPr>
              <a:t>境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83289" y="204222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 smtClean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46000" endPos="83000" dist="101600" dir="5400000" sy="-100000" algn="bl" rotWithShape="0"/>
                </a:effectLst>
                <a:latin typeface="幼圆" pitchFamily="49" charset="-122"/>
                <a:ea typeface="幼圆" pitchFamily="49" charset="-122"/>
              </a:rPr>
              <a:t>童</a:t>
            </a:r>
            <a:endParaRPr lang="zh-CN" altLang="en-US" sz="4800" dirty="0">
              <a:gradFill flip="none" rotWithShape="1">
                <a:gsLst>
                  <a:gs pos="0">
                    <a:schemeClr val="bg1">
                      <a:lumMod val="99000"/>
                    </a:schemeClr>
                  </a:gs>
                  <a:gs pos="100000">
                    <a:schemeClr val="bg1">
                      <a:lumMod val="67000"/>
                    </a:schemeClr>
                  </a:gs>
                </a:gsLst>
                <a:lin ang="5400000" scaled="1"/>
                <a:tileRect/>
              </a:gradFill>
              <a:effectLst>
                <a:reflection blurRad="6350" stA="46000" endPos="83000" dist="101600" dir="5400000" sy="-100000" algn="bl" rotWithShape="0"/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82806" y="203883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50800"/>
              <a:bevelB w="38100" h="38100" prst="angle"/>
            </a:sp3d>
          </a:bodyPr>
          <a:lstStyle/>
          <a:p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lumMod val="99000"/>
                      </a:schemeClr>
                    </a:gs>
                    <a:gs pos="100000">
                      <a:schemeClr val="bg1">
                        <a:lumMod val="67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46000" endPos="83000" dist="101600" dir="5400000" sy="-100000" algn="bl" rotWithShape="0"/>
                </a:effectLst>
                <a:latin typeface="幼圆" pitchFamily="49" charset="-122"/>
                <a:ea typeface="幼圆" pitchFamily="49" charset="-122"/>
              </a:rPr>
              <a:t>年</a:t>
            </a:r>
          </a:p>
        </p:txBody>
      </p:sp>
      <p:sp>
        <p:nvSpPr>
          <p:cNvPr id="21" name="椭圆 20"/>
          <p:cNvSpPr/>
          <p:nvPr/>
        </p:nvSpPr>
        <p:spPr>
          <a:xfrm>
            <a:off x="7355472" y="86327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862408" y="-69561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14618" y="132232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016971" y="143662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534394" y="1106302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5066342" y="-50659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134698" y="116030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267745" y="11190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420145" y="43122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014114" y="11190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555777" y="1112590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296891" y="107201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4166242" y="-128550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707905" y="539239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860305" y="70125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6017" y="-56788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flipH="1">
            <a:off x="6872955" y="105229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259633" y="132232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412033" y="116030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564433" y="101800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006002" y="113230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086394" y="-18255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99593" y="11819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124001" y="111887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933994" y="110630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086394" y="145005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547665" y="49152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257769" y="121431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897729" y="1220602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761825" y="107201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977849" y="1166596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591520" y="1295323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652121" y="579816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292081" y="71383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771801" y="808416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95537" y="88041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09858" y="525810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766642" y="579816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8054674" y="-31757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414714" y="124131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9062786" y="-124553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342706" y="1052296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895128" y="1376332"/>
            <a:ext cx="66628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8486722" y="-182556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239592" y="1118878"/>
            <a:ext cx="45719" cy="4143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8774754" y="-61460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8270698" y="1328614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7982666" y="1177452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606402" y="-111406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753713" y="101800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614514" y="111905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8918770" y="-668610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8630738" y="1160308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774754" y="1376332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7668345" y="111905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876257" y="111905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049857" y="128803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113753" y="116030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046562" y="11190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796137" y="1274608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3681705" y="139604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3969737" y="1052296"/>
            <a:ext cx="45719" cy="3429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6732241" y="11190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7550618" y="411510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5121865" y="110630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8054674" y="1052296"/>
            <a:ext cx="45719" cy="3429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8135066" y="539238"/>
            <a:ext cx="45719" cy="3429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918674" y="109901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7071074" y="121431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796409" y="129049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7350721" y="113230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5441477" y="129432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953075" y="1106302"/>
            <a:ext cx="45719" cy="4057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7232995" y="148434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670298" y="-32485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3806201" y="104619"/>
            <a:ext cx="45719" cy="4157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椭圆 96"/>
          <p:cNvSpPr/>
          <p:nvPr/>
        </p:nvSpPr>
        <p:spPr>
          <a:xfrm>
            <a:off x="6486626" y="110630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6774658" y="110630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6126586" y="118631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椭圆 99"/>
          <p:cNvSpPr/>
          <p:nvPr/>
        </p:nvSpPr>
        <p:spPr>
          <a:xfrm>
            <a:off x="2636169" y="11190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2942106" y="123403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230138" y="43122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3203849" y="101800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717970" y="118002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238794" y="116030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2726082" y="59324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717970" y="59324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835697" y="105229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2411761" y="116030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2924201" y="43122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179513" y="113230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93834" y="120702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416446" y="1079299"/>
            <a:ext cx="45719" cy="36863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488454" y="-155553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848494" y="8747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678189" y="1243890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848494" y="135190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323529" y="1247605"/>
            <a:ext cx="45719" cy="36863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3742345" y="712430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5534394" y="-54088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5210358" y="-29785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6290478" y="-203271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4391981" y="104619"/>
            <a:ext cx="45719" cy="46865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3383869" y="-263565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2663789" y="-18984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2555777" y="-317571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6542506" y="-1272535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3626182" y="-1299538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3986222" y="-111407"/>
            <a:ext cx="45719" cy="36863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4572000" y="-243849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822426" y="-203271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4914225" y="110630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6372201" y="-10154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1259633" y="-26456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1412033" y="-48687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575557" y="-18984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169798" y="-54088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1000894" y="-61460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1547665" y="-129953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1799693" y="-58760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2375757" y="-135354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2987825" y="-135354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2726082" y="-26356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637850" y="-50659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719573" y="-135354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457830" y="-130682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2222026" y="-61460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982192" y="-142469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3491881" y="-29056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0" name="椭圆 149"/>
          <p:cNvSpPr/>
          <p:nvPr/>
        </p:nvSpPr>
        <p:spPr>
          <a:xfrm>
            <a:off x="3716289" y="-124553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4634294" y="-50659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4454274" y="-53359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4076329" y="-31757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4922326" y="-130682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8126682" y="-1245532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7550618" y="-61460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7766642" y="-1326541"/>
            <a:ext cx="45719" cy="4143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7380313" y="-31757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8640453" y="-236562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8846762" y="-479589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7956377" y="-290568"/>
            <a:ext cx="45719" cy="3429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6660233" y="-29056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6300193" y="-107365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5678410" y="-1363402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3861725" y="1464482"/>
            <a:ext cx="45719" cy="46865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4401785" y="505948"/>
            <a:ext cx="45719" cy="46865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8342706" y="-533595"/>
            <a:ext cx="45719" cy="46865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4958330" y="-158671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7118570" y="-209559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8279082" y="-722616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7236297" y="-608316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5400093" y="-327430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3383869" y="-479589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1259633" y="-177573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8990778" y="509664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8792853" y="-1586712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4617809" y="129532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3871440" y="1302609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755577" y="-127982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1105902" y="-29785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313814" y="-69561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179513" y="-48687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3716289" y="-479589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4318642" y="-126624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2572545" y="-29785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3860305" y="-18984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1340025" y="-479589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2166786" y="-125281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1700065" y="-237560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6956649" y="-506592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862258" y="-203271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7975520" y="-1326541"/>
            <a:ext cx="66628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8351090" y="-473301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8855146" y="-1326541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7414986" y="-513879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5876529" y="-527307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6046834" y="-130682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7703018" y="-317571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8287465" y="-189843"/>
            <a:ext cx="45719" cy="3429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5521869" y="-50759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4534666" y="-31757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3022498" y="-56788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3382538" y="-29785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3076601" y="-29785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758581" y="-55802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928886" y="-135097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403921" y="-554310"/>
            <a:ext cx="45719" cy="36863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6226854" y="-337433"/>
            <a:ext cx="45719" cy="46865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6838922" y="-223133"/>
            <a:ext cx="45719" cy="46865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9143178" y="-219418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3716289" y="728260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4436369" y="56624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>
            <a:off x="1340025" y="728260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1492425" y="56624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>
            <a:off x="4338160" y="62024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3978121" y="626536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5058241" y="572530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4671912" y="701257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8063058" y="583386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8711130" y="566242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5130249" y="693970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4194145" y="56624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>
            <a:off x="3591792" y="680542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>
            <a:off x="4372745" y="62024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>
            <a:off x="5521869" y="700258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>
            <a:off x="3428257" y="59224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7" name="椭圆 226"/>
          <p:cNvSpPr/>
          <p:nvPr/>
        </p:nvSpPr>
        <p:spPr>
          <a:xfrm>
            <a:off x="3022498" y="63996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1798362" y="585959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2319186" y="56624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>
            <a:off x="2492153" y="56624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>
            <a:off x="574226" y="61296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>
            <a:off x="758581" y="64982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>
            <a:off x="403921" y="653539"/>
            <a:ext cx="45719" cy="36863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3788297" y="-127982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4390650" y="-26456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5686794" y="-594887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4508377" y="-54088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2708177" y="-588599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>
            <a:off x="3670570" y="-62917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0" name="椭圆 239"/>
          <p:cNvSpPr/>
          <p:nvPr/>
        </p:nvSpPr>
        <p:spPr>
          <a:xfrm flipH="1">
            <a:off x="4246634" y="-64889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1412033" y="-127982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1564433" y="-54088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1716833" y="-68318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2158402" y="-56888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>
            <a:off x="1276401" y="-58231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>
            <a:off x="2086394" y="-59488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/>
        </p:nvSpPr>
        <p:spPr>
          <a:xfrm>
            <a:off x="2238794" y="-25113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>
            <a:off x="6694906" y="-48687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>
            <a:off x="6334866" y="-480587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>
            <a:off x="7198962" y="-62917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>
            <a:off x="7414986" y="-534593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>
            <a:off x="7028657" y="-1306824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>
            <a:off x="8495106" y="-648893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>
            <a:off x="8047528" y="-324857"/>
            <a:ext cx="66628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>
            <a:off x="7676729" y="-582311"/>
            <a:ext cx="45719" cy="4143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/>
        </p:nvSpPr>
        <p:spPr>
          <a:xfrm>
            <a:off x="8423098" y="-1273533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>
            <a:off x="8135066" y="-523738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6190850" y="-68318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/>
        </p:nvSpPr>
        <p:spPr>
          <a:xfrm>
            <a:off x="8783138" y="-540881"/>
            <a:ext cx="45719" cy="3686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/>
        </p:nvSpPr>
        <p:spPr>
          <a:xfrm>
            <a:off x="8927154" y="-324857"/>
            <a:ext cx="45719" cy="54006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/>
          <p:cNvSpPr/>
          <p:nvPr/>
        </p:nvSpPr>
        <p:spPr>
          <a:xfrm>
            <a:off x="7486994" y="-131411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6550890" y="-54088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5948537" y="-1327539"/>
            <a:ext cx="45719" cy="4771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/>
          <p:cNvSpPr/>
          <p:nvPr/>
        </p:nvSpPr>
        <p:spPr>
          <a:xfrm>
            <a:off x="6118842" y="-30514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椭圆 264"/>
          <p:cNvSpPr/>
          <p:nvPr/>
        </p:nvSpPr>
        <p:spPr>
          <a:xfrm>
            <a:off x="6406874" y="-648893"/>
            <a:ext cx="45719" cy="3429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7559002" y="-59488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/>
          <p:cNvSpPr/>
          <p:nvPr/>
        </p:nvSpPr>
        <p:spPr>
          <a:xfrm>
            <a:off x="8207074" y="-648893"/>
            <a:ext cx="45719" cy="34290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/>
        </p:nvSpPr>
        <p:spPr>
          <a:xfrm>
            <a:off x="4292353" y="-60217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4444753" y="-48687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4724401" y="-56888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/>
        </p:nvSpPr>
        <p:spPr>
          <a:xfrm>
            <a:off x="5593877" y="-130782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/>
          <p:cNvSpPr/>
          <p:nvPr/>
        </p:nvSpPr>
        <p:spPr>
          <a:xfrm>
            <a:off x="5326754" y="-594887"/>
            <a:ext cx="45719" cy="40578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/>
          <p:cNvSpPr/>
          <p:nvPr/>
        </p:nvSpPr>
        <p:spPr>
          <a:xfrm>
            <a:off x="4606674" y="-21684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>
            <a:off x="3860305" y="-59488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>
            <a:off x="4148337" y="-59488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3500265" y="-51487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7" name="椭圆 276"/>
          <p:cNvSpPr/>
          <p:nvPr/>
        </p:nvSpPr>
        <p:spPr>
          <a:xfrm>
            <a:off x="3094506" y="-1368116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3356249" y="-68318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>
            <a:off x="1870370" y="-521164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>
            <a:off x="2391194" y="-54088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>
            <a:off x="1988097" y="-648893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>
            <a:off x="2564161" y="-54088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331913" y="-568882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646234" y="-494161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568846" y="-621891"/>
            <a:ext cx="45719" cy="36863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830589" y="-135825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1000894" y="-1250245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>
            <a:off x="475929" y="-1354542"/>
            <a:ext cx="45719" cy="36863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7351362" y="-594887"/>
            <a:ext cx="45719" cy="34289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6298862" y="-236707"/>
            <a:ext cx="45719" cy="46865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-684584" y="-4197002"/>
            <a:ext cx="12449721" cy="5173549"/>
          </a:xfrm>
          <a:prstGeom prst="ellipse">
            <a:avLst/>
          </a:prstGeom>
          <a:gradFill>
            <a:gsLst>
              <a:gs pos="49000">
                <a:srgbClr val="C0C0C0">
                  <a:alpha val="15000"/>
                </a:srgbClr>
              </a:gs>
              <a:gs pos="0">
                <a:schemeClr val="bg1">
                  <a:lumMod val="99000"/>
                  <a:alpha val="0"/>
                </a:schemeClr>
              </a:gs>
              <a:gs pos="64000">
                <a:schemeClr val="bg1">
                  <a:lumMod val="67000"/>
                  <a:alpha val="1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-1836712" y="-6285234"/>
            <a:ext cx="12449721" cy="5173549"/>
          </a:xfrm>
          <a:prstGeom prst="ellipse">
            <a:avLst/>
          </a:prstGeom>
          <a:gradFill>
            <a:gsLst>
              <a:gs pos="49000">
                <a:srgbClr val="C0C0C0">
                  <a:alpha val="15000"/>
                </a:srgbClr>
              </a:gs>
              <a:gs pos="0">
                <a:schemeClr val="bg1">
                  <a:lumMod val="99000"/>
                  <a:alpha val="0"/>
                </a:schemeClr>
              </a:gs>
              <a:gs pos="64000">
                <a:schemeClr val="bg1">
                  <a:lumMod val="67000"/>
                  <a:alpha val="1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3" name="Saycet - Kien-La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9992" y="53800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00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fade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44444E-6 L -0.00121 0.22291 " pathEditMode="relative" rAng="0" ptsTypes="AA">
                                      <p:cBhvr>
                                        <p:cTn id="9" dur="9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113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-0.00156 0.1706 " pathEditMode="relative" rAng="0" ptsTypes="AA">
                                      <p:cBhvr>
                                        <p:cTn id="14" dur="9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851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-0.00122 0.28611 " pathEditMode="relative" rAng="0" ptsTypes="AA">
                                      <p:cBhvr>
                                        <p:cTn id="19" dur="9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430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-0.00122 0.28611 " pathEditMode="relative" rAng="0" ptsTypes="AA">
                                      <p:cBhvr>
                                        <p:cTn id="24" dur="9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43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44444E-6 L -0.00121 0.22291 " pathEditMode="relative" rAng="0" ptsTypes="AA">
                                      <p:cBhvr>
                                        <p:cTn id="29" dur="9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113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-0.00156 0.1706 " pathEditMode="relative" rAng="0" ptsTypes="AA">
                                      <p:cBhvr>
                                        <p:cTn id="34" dur="9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851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2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2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2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-0.00295 0.31852 " pathEditMode="relative" rAng="0" ptsTypes="AA">
                                      <p:cBhvr>
                                        <p:cTn id="75" dur="6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592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83" dur="4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91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99" dur="3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7" dur="4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115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05556E-6 1.11111E-6 L -0.00243 0.44838 " pathEditMode="relative" rAng="0" ptsTypes="AA">
                                      <p:cBhvr>
                                        <p:cTn id="123" dur="5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240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8.33333E-7 1.11111E-6 L 0.00139 0.3588 " pathEditMode="relative" rAng="0" ptsTypes="AA">
                                      <p:cBhvr>
                                        <p:cTn id="131" dur="6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794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9" dur="5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7" dur="5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55" dur="4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7 7.40741E-7 L -0.00139 0.44977 " pathEditMode="relative" rAng="0" ptsTypes="AA">
                                      <p:cBhvr>
                                        <p:cTn id="163" dur="8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2477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2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1" dur="3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2" presetClass="pat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9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42" presetClass="pat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7" dur="4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5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7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77778E-7 1.48148E-6 L 0.00156 0.36944 " pathEditMode="relative" rAng="0" ptsTypes="AA">
                                      <p:cBhvr>
                                        <p:cTn id="203" dur="5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8472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2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7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7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3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7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7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1.11111E-6 L 0.00069 0.46412 " pathEditMode="relative" rAng="0" ptsTypes="AA">
                                      <p:cBhvr>
                                        <p:cTn id="219" dur="6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3194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3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1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-4.81481E-6 L -0.00139 0.40649 " pathEditMode="relative" rAng="0" ptsTypes="AA">
                                      <p:cBhvr>
                                        <p:cTn id="235" dur="7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324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42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44444E-6 -4.07407E-6 L 0.00173 0.38519 " pathEditMode="relative" rAng="0" ptsTypes="AA">
                                      <p:cBhvr>
                                        <p:cTn id="243" dur="6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9259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0.00139 0.45231 " pathEditMode="relative" rAng="0" ptsTypes="AA">
                                      <p:cBhvr>
                                        <p:cTn id="251" dur="8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616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42" presetClass="pat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0.00053 -0.00046 L 0.00053 0.37222 " pathEditMode="relative" rAng="0" ptsTypes="AA">
                                      <p:cBhvr>
                                        <p:cTn id="259" dur="7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634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7" dur="5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2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5" dur="3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1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42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83" dur="4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2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2.96296E-6 L -0.00139 0.40625 " pathEditMode="relative" rAng="0" ptsTypes="AA">
                                      <p:cBhvr>
                                        <p:cTn id="291" dur="7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301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2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99" dur="3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1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17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42" presetClass="pat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4.16667E-6 2.59259E-6 L 0.00261 0.35717 " pathEditMode="relative" rAng="0" ptsTypes="AA">
                                      <p:cBhvr>
                                        <p:cTn id="307" dur="59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7847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7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7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42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15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17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7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23" dur="3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17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31" dur="59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7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39" dur="6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17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1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42" presetClass="path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4.44444E-6 1.48148E-6 L -0.00243 0.31667 " pathEditMode="relative" rAng="0" ptsTypes="AA">
                                      <p:cBhvr>
                                        <p:cTn id="347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5833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1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17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55" dur="3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7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1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42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63" dur="4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2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1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71" dur="3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1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7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00139 0.38334 " pathEditMode="relative" rAng="0" ptsTypes="AA">
                                      <p:cBhvr>
                                        <p:cTn id="379" dur="6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167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7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7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87" dur="4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17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17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00539 0.45463 " pathEditMode="relative" rAng="0" ptsTypes="AA">
                                      <p:cBhvr>
                                        <p:cTn id="395" dur="6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22731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17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17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03" dur="4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7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-3.7037E-7 L -0.00486 0.42014 " pathEditMode="relative" rAng="0" ptsTypes="AA">
                                      <p:cBhvr>
                                        <p:cTn id="411" dur="67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0995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17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44444E-6 2.59259E-6 L -0.00139 0.35694 " pathEditMode="relative" rAng="0" ptsTypes="AA">
                                      <p:cBhvr>
                                        <p:cTn id="419" dur="4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7847"/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17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6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11111E-6 -2.96296E-6 L -0.00243 0.46088 " pathEditMode="relative" rAng="0" ptsTypes="AA">
                                      <p:cBhvr>
                                        <p:cTn id="427" dur="76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3032"/>
                                    </p:animMotion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28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17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0026 0.31852 " pathEditMode="relative" rAng="0" ptsTypes="AA">
                                      <p:cBhvr>
                                        <p:cTn id="435" dur="5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5926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17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1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43" dur="4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1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17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51" dur="3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7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-0.00138 0.51274 " pathEditMode="relative" rAng="0" ptsTypes="AA">
                                      <p:cBhvr>
                                        <p:cTn id="459" dur="9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5625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1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17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1.11111E-6 -4.07407E-6 L -0.00121 0.34977 " pathEditMode="relative" rAng="0" ptsTypes="AA">
                                      <p:cBhvr>
                                        <p:cTn id="467" dur="59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7477"/>
                                    </p:animMotion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17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3" dur="17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-0.00139 0.50394 " pathEditMode="relative" rAng="0" ptsTypes="AA">
                                      <p:cBhvr>
                                        <p:cTn id="475" dur="8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5185"/>
                                    </p:animMotion>
                                  </p:childTnLst>
                                </p:cTn>
                              </p:par>
                              <p:par>
                                <p:cTn id="476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7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7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59259E-6 L -0.00139 0.37616 " pathEditMode="relative" rAng="0" ptsTypes="AA">
                                      <p:cBhvr>
                                        <p:cTn id="483" dur="6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8796"/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17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17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39 0.40093 " pathEditMode="relative" rAng="0" ptsTypes="AA">
                                      <p:cBhvr>
                                        <p:cTn id="491" dur="8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046"/>
                                    </p:animMotion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17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17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00139 0.39398 " pathEditMode="relative" rAng="0" ptsTypes="AA">
                                      <p:cBhvr>
                                        <p:cTn id="499" dur="3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699"/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17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17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07" dur="3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17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1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42" presetClass="pat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2.77778E-7 -0.01042 L 0.00156 0.29398 " pathEditMode="relative" rAng="0" ptsTypes="AA">
                                      <p:cBhvr>
                                        <p:cTn id="515" dur="52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5208"/>
                                    </p:animMotion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grpId="2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1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17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42" presetClass="pat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38889E-6 1.11111E-6 L -0.00139 0.38125 " pathEditMode="relative" rAng="0" ptsTypes="AA">
                                      <p:cBhvr>
                                        <p:cTn id="523" dur="7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51"/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17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17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8.33333E-7 1.11111E-6 L -0.00139 0.35393 " pathEditMode="relative" rAng="0" ptsTypes="AA">
                                      <p:cBhvr>
                                        <p:cTn id="531" dur="7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7685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17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17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39" dur="59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0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1" dur="17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5" dur="17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47" dur="3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8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17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1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38889E-6 -2.22222E-6 L -0.00139 0.32894 " pathEditMode="relative" rAng="0" ptsTypes="AA">
                                      <p:cBhvr>
                                        <p:cTn id="555" dur="59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435"/>
                                    </p:animMotion>
                                  </p:childTnLst>
                                </p:cTn>
                              </p:par>
                              <p:par>
                                <p:cTn id="556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7" dur="1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17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42" presetClass="pat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22222E-6 2.96296E-6 L 0.00261 0.45856 " pathEditMode="relative" rAng="0" ptsTypes="AA">
                                      <p:cBhvr>
                                        <p:cTn id="563" dur="77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22917"/>
                                    </p:animMotion>
                                  </p:childTnLst>
                                </p:cTn>
                              </p:par>
                              <p:par>
                                <p:cTn id="564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5" dur="17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9" dur="17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0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4.72222E-6 1.11111E-6 L 0.00138 0.40092 " pathEditMode="relative" rAng="0" ptsTypes="AA">
                                      <p:cBhvr>
                                        <p:cTn id="571" dur="7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0046"/>
                                    </p:animMotion>
                                  </p:childTnLst>
                                </p:cTn>
                              </p:par>
                              <p:par>
                                <p:cTn id="572" presetID="10" presetClass="exit" presetSubtype="0" fill="hold" grpId="2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3" dur="17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17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42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79" dur="4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0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1" dur="17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587" dur="5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588" presetID="10" presetClass="exit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9" dur="2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3" dur="17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4" presetID="42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77778E-6 2.96296E-6 L -0.00122 0.50046 " pathEditMode="relative" rAng="0" ptsTypes="AA">
                                      <p:cBhvr>
                                        <p:cTn id="595" dur="8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5023"/>
                                    </p:animMotion>
                                  </p:childTnLst>
                                </p:cTn>
                              </p:par>
                              <p:par>
                                <p:cTn id="596" presetID="10" presetClass="exit" presetSubtype="0" fill="hold" grpId="2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7" dur="17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17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03" dur="59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17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17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11" dur="4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2" presetID="10" presetClass="exit" presetSubtype="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3" dur="17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7" dur="17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8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1.11111E-6 2.96296E-6 L 0.00069 0.38518 " pathEditMode="relative" rAng="0" ptsTypes="AA">
                                      <p:cBhvr>
                                        <p:cTn id="619" dur="6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9259"/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1" dur="17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17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27" dur="3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8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9" dur="17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17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94444E-6 -4.81481E-6 L -0.00243 0.38542 " pathEditMode="relative" rAng="0" ptsTypes="AA">
                                      <p:cBhvr>
                                        <p:cTn id="635" dur="6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9259"/>
                                    </p:animMotion>
                                  </p:childTnLst>
                                </p:cTn>
                              </p:par>
                              <p:par>
                                <p:cTn id="636" presetID="10" presetClass="exit" presetSubtype="0" fill="hold" grpId="2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7" dur="17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643" dur="6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644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5" dur="28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33333E-6 3.33333E-6 L -0.00521 0.42662 " pathEditMode="relative" rAng="0" ptsTypes="AA">
                                      <p:cBhvr>
                                        <p:cTn id="651" dur="6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1319"/>
                                    </p:animMotion>
                                  </p:childTnLst>
                                </p:cTn>
                              </p:par>
                              <p:par>
                                <p:cTn id="652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3" dur="28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17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8" presetID="42" presetClass="pat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59" dur="3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0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17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5" dur="17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6" presetID="42" presetClass="pat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67" dur="3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8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9" dur="17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3" dur="17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1.11111E-6 L -0.00139 0.33796 " pathEditMode="relative" rAng="0" ptsTypes="AA">
                                      <p:cBhvr>
                                        <p:cTn id="675" dur="7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898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17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2.22222E-6 L 0.00156 0.40625 " pathEditMode="relative" rAng="0" ptsTypes="AA">
                                      <p:cBhvr>
                                        <p:cTn id="683" dur="6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0301"/>
                                    </p:animMotion>
                                  </p:childTnLst>
                                </p:cTn>
                              </p:par>
                              <p:par>
                                <p:cTn id="684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5" dur="17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9" dur="17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0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77778E-6 -2.22222E-6 L 0.00139 0.44838 " pathEditMode="relative" rAng="0" ptsTypes="AA">
                                      <p:cBhvr>
                                        <p:cTn id="691" dur="59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407"/>
                                    </p:animMotion>
                                  </p:childTnLst>
                                </p:cTn>
                              </p:par>
                              <p:par>
                                <p:cTn id="692" presetID="10" presetClass="exit" presetSubtype="0" fill="hold" grpId="2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3" dur="17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7" dur="17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99" dur="56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1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17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1111E-6 L 0.00052 0.3956 " pathEditMode="relative" rAng="0" ptsTypes="AA">
                                      <p:cBhvr>
                                        <p:cTn id="707" dur="68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9769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9" dur="17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3" dur="17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4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5.55556E-7 -7.40741E-7 L -0.00139 0.38148 " pathEditMode="relative" rAng="0" ptsTypes="AA">
                                      <p:cBhvr>
                                        <p:cTn id="715" dur="6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74"/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1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17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8.33333E-7 2.96296E-6 L -0.00139 0.33426 " pathEditMode="relative" rAng="0" ptsTypes="AA">
                                      <p:cBhvr>
                                        <p:cTn id="723" dur="72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713"/>
                                    </p:animMotion>
                                  </p:childTnLst>
                                </p:cTn>
                              </p:par>
                              <p:par>
                                <p:cTn id="724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" dur="16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9" dur="17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72222E-6 -4.07407E-6 L -0.00244 0.50186 " pathEditMode="relative" rAng="0" ptsTypes="AA">
                                      <p:cBhvr>
                                        <p:cTn id="731" dur="7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5093"/>
                                    </p:animMotion>
                                  </p:childTnLst>
                                </p:cTn>
                              </p:par>
                              <p:par>
                                <p:cTn id="732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3" dur="16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7" dur="17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8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39" dur="46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0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16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5" dur="17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1.11111E-6 L 0.00069 0.4537 " pathEditMode="relative" rAng="0" ptsTypes="AA">
                                      <p:cBhvr>
                                        <p:cTn id="747" dur="86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2685"/>
                                    </p:animMotion>
                                  </p:childTnLst>
                                </p:cTn>
                              </p:par>
                              <p:par>
                                <p:cTn id="748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9" dur="17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3" dur="17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55" dur="3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7" dur="17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1" dur="17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2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63" dur="5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4" presetID="10" presetClass="exit" presetSubtype="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5" dur="2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9" dur="17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0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2.96296E-6 L 0.00157 0.44791 " pathEditMode="relative" rAng="0" ptsTypes="AA">
                                      <p:cBhvr>
                                        <p:cTn id="771" dur="71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384"/>
                                    </p:animMotion>
                                  </p:childTnLst>
                                </p:cTn>
                              </p:par>
                              <p:par>
                                <p:cTn id="772" presetID="10" presetClass="exit" presetSubtype="0" fill="hold" grpId="2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3" dur="22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17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0157 0.38542 " pathEditMode="relative" rAng="0" ptsTypes="AA">
                                      <p:cBhvr>
                                        <p:cTn id="779" dur="82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9259"/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1" dur="17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5" dur="17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6" presetID="42" presetClass="path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87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8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9" dur="17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3" dur="17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95" dur="32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17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1" dur="17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2" presetID="42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03" dur="4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4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5" dur="2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9" dur="17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0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11" dur="4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2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3" dur="17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7" dur="17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-0.00138 0.51274 " pathEditMode="relative" rAng="0" ptsTypes="AA">
                                      <p:cBhvr>
                                        <p:cTn id="819" dur="97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5625"/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1" dur="17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5" dur="17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6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1.11111E-6 -4.07407E-6 L -0.00121 0.34977 " pathEditMode="relative" rAng="0" ptsTypes="AA">
                                      <p:cBhvr>
                                        <p:cTn id="827" dur="59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7477"/>
                                    </p:animMotion>
                                  </p:childTnLst>
                                </p:cTn>
                              </p:par>
                              <p:par>
                                <p:cTn id="828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9" dur="17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3" dur="17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277 L -0.00191 0.25 " pathEditMode="relative" rAng="0" ptsTypes="AA">
                                      <p:cBhvr>
                                        <p:cTn id="835" dur="32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2361"/>
                                    </p:animMotion>
                                  </p:childTnLst>
                                </p:cTn>
                              </p:par>
                              <p:par>
                                <p:cTn id="83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7" dur="17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1" dur="17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38889E-6 -2.22222E-6 L -0.00139 0.32894 " pathEditMode="relative" rAng="0" ptsTypes="AA">
                                      <p:cBhvr>
                                        <p:cTn id="843" dur="59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435"/>
                                    </p:animMotion>
                                  </p:childTnLst>
                                </p:cTn>
                              </p:par>
                              <p:par>
                                <p:cTn id="844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5" dur="17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9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0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851" dur="6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852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3" dur="28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7" dur="19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59" dur="6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0" presetID="10" presetClass="exit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1" dur="17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5" dur="17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6" presetID="42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867" dur="47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868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9" dur="17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1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3" dur="17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4" presetID="42" presetClass="pat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875" dur="42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876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7" dur="17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1" dur="17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2" presetID="42" presetClass="pat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883" dur="5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884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5" dur="17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9" dur="1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0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891" dur="6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892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3" dur="1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7" dur="17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8" presetID="42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899" dur="47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900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1" dur="17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3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5" dur="17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6" presetID="42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907" dur="47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908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9" dur="17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1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3" dur="17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4" presetID="42" presetClass="path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915" dur="58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916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7" dur="17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9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17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94444E-6 0.00093 L -0.00139 0.20463 " pathEditMode="relative" rAng="0" ptsTypes="AA">
                                      <p:cBhvr>
                                        <p:cTn id="923" dur="7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0185"/>
                                    </p:animMotion>
                                  </p:childTnLst>
                                </p:cTn>
                              </p:par>
                              <p:par>
                                <p:cTn id="924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5" dur="17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7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9" dur="17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0" presetID="42" presetClass="pat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931" dur="59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932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3" dur="17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5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7" dur="17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8" presetID="42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939" dur="47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940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1" dur="17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3" presetID="10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5" dur="2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6" presetID="42" presetClass="path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947" dur="56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948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9" dur="17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1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3" dur="17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4" presetID="42" presetClass="pat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955" dur="77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956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7" dur="17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1" dur="17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2" presetID="42" presetClass="pat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4.16667E-6 2.59259E-6 L 0.00261 0.35717 " pathEditMode="relative" rAng="0" ptsTypes="AA">
                                      <p:cBhvr>
                                        <p:cTn id="963" dur="59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7847"/>
                                    </p:animMotion>
                                  </p:childTnLst>
                                </p:cTn>
                              </p:par>
                              <p:par>
                                <p:cTn id="964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5" dur="17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9" dur="17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0" presetID="42" presetClass="pat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4.16667E-6 2.59259E-6 L 0.00261 0.35717 " pathEditMode="relative" rAng="0" ptsTypes="AA">
                                      <p:cBhvr>
                                        <p:cTn id="971" dur="59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7847"/>
                                    </p:animMotion>
                                  </p:childTnLst>
                                </p:cTn>
                              </p:par>
                              <p:par>
                                <p:cTn id="972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3" dur="17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5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7" dur="17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8" presetID="42" presetClass="pat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979" dur="59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980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1" dur="17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3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5" dur="17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6" presetID="42" presetClass="pat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8.33333E-7 0.00092 L -0.0033 0.17129 " pathEditMode="relative" rAng="0" ptsTypes="AA">
                                      <p:cBhvr>
                                        <p:cTn id="987" dur="59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8519"/>
                                    </p:animMotion>
                                  </p:childTnLst>
                                </p:cTn>
                              </p:par>
                              <p:par>
                                <p:cTn id="988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9" dur="17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1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3" dur="17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4" presetID="42" presetClass="pat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1.38889E-6 0.00092 L -0.00243 0.17129 " pathEditMode="relative" rAng="0" ptsTypes="AA">
                                      <p:cBhvr>
                                        <p:cTn id="995" dur="59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8519"/>
                                    </p:animMotion>
                                  </p:childTnLst>
                                </p:cTn>
                              </p:par>
                              <p:par>
                                <p:cTn id="996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7" dur="17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9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1" dur="17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2" presetID="42" presetClass="pat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1.38889E-6 0.00092 L -0.00243 0.17129 " pathEditMode="relative" rAng="0" ptsTypes="AA">
                                      <p:cBhvr>
                                        <p:cTn id="1003" dur="59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8519"/>
                                    </p:animMotion>
                                  </p:childTnLst>
                                </p:cTn>
                              </p:par>
                              <p:par>
                                <p:cTn id="1004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5" dur="17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9" dur="17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0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1.11111E-6 -4.07407E-6 L -0.00121 0.34977 " pathEditMode="relative" rAng="0" ptsTypes="AA">
                                      <p:cBhvr>
                                        <p:cTn id="1011" dur="59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7477"/>
                                    </p:animMotion>
                                  </p:childTnLst>
                                </p:cTn>
                              </p:par>
                              <p:par>
                                <p:cTn id="1012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3" dur="17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7" dur="17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8" presetID="42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44444E-6 -4.07407E-6 L 0.00173 0.38519 " pathEditMode="relative" rAng="0" ptsTypes="AA">
                                      <p:cBhvr>
                                        <p:cTn id="1019" dur="61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9259"/>
                                    </p:animMotion>
                                  </p:childTnLst>
                                </p:cTn>
                              </p:par>
                              <p:par>
                                <p:cTn id="1020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1" dur="2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3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5" dur="17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6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27" dur="5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8" presetID="10" presetClass="exit" presetSubtype="0" fill="hold" grpId="2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9" dur="2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3" dur="17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0157 0.38542 " pathEditMode="relative" rAng="0" ptsTypes="AA">
                                      <p:cBhvr>
                                        <p:cTn id="1035" dur="82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9259"/>
                                    </p:animMotion>
                                  </p:childTnLst>
                                </p:cTn>
                              </p:par>
                              <p:par>
                                <p:cTn id="1036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7" dur="17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1" dur="17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2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5.55556E-7 -7.40741E-7 L -0.00139 0.38148 " pathEditMode="relative" rAng="0" ptsTypes="AA">
                                      <p:cBhvr>
                                        <p:cTn id="1043" dur="66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74"/>
                                    </p:animMotion>
                                  </p:childTnLst>
                                </p:cTn>
                              </p:par>
                              <p:par>
                                <p:cTn id="1044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5" dur="16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9" dur="17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0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5.55556E-7 -7.40741E-7 L -0.00139 0.38148 " pathEditMode="relative" rAng="0" ptsTypes="AA">
                                      <p:cBhvr>
                                        <p:cTn id="1051" dur="66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74"/>
                                    </p:animMotion>
                                  </p:childTnLst>
                                </p:cTn>
                              </p:par>
                              <p:par>
                                <p:cTn id="1052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3" dur="16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5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7" dur="17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8" presetID="42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59" dur="4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0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1" dur="23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3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5" dur="17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6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38889E-6 -2.22222E-6 L -0.00139 0.32894 " pathEditMode="relative" rAng="0" ptsTypes="AA">
                                      <p:cBhvr>
                                        <p:cTn id="1067" dur="59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435"/>
                                    </p:animMotion>
                                  </p:childTnLst>
                                </p:cTn>
                              </p:par>
                              <p:par>
                                <p:cTn id="1068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9" dur="17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1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3" dur="17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4" presetID="42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75" dur="4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6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7" dur="23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8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1" dur="17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83" dur="32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5" dur="17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9" dur="17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0157 0.38542 " pathEditMode="relative" rAng="0" ptsTypes="AA">
                                      <p:cBhvr>
                                        <p:cTn id="1091" dur="82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9259"/>
                                    </p:animMotion>
                                  </p:childTnLst>
                                </p:cTn>
                              </p:par>
                              <p:par>
                                <p:cTn id="1092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3" dur="17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7" dur="17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7 7.40741E-7 L -0.00139 0.44977 " pathEditMode="relative" rAng="0" ptsTypes="AA">
                                      <p:cBhvr>
                                        <p:cTn id="1099" dur="82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2477"/>
                                    </p:animMotion>
                                  </p:childTnLst>
                                </p:cTn>
                              </p:par>
                              <p:par>
                                <p:cTn id="1100" presetID="10" presetClass="exit" presetSubtype="0" fill="hold" grpId="2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1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5" dur="17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6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107" dur="4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8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9" dur="17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3" dur="17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4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0.00139 0.00509 L 0.00018 0.37454 " pathEditMode="relative" rAng="0" ptsTypes="AA">
                                      <p:cBhvr>
                                        <p:cTn id="1115" dur="57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8472"/>
                                    </p:animMotion>
                                  </p:childTnLst>
                                </p:cTn>
                              </p:par>
                              <p:par>
                                <p:cTn id="1116" presetID="10" presetClass="exit" presetSubtype="0" fill="hold" grpId="2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7" dur="17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1" dur="17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2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123" dur="32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4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5" dur="17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9" dur="17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0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77778E-6 -2.22222E-6 L 0.00139 0.44838 " pathEditMode="relative" rAng="0" ptsTypes="AA">
                                      <p:cBhvr>
                                        <p:cTn id="1131" dur="59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407"/>
                                    </p:animMotion>
                                  </p:childTnLst>
                                </p:cTn>
                              </p:par>
                              <p:par>
                                <p:cTn id="1132" presetID="10" presetClass="exit" presetSubtype="0" fill="hold" grpId="2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3" dur="17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7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8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05556E-6 1.11111E-6 L -0.00243 0.44838 " pathEditMode="relative" rAng="0" ptsTypes="AA">
                                      <p:cBhvr>
                                        <p:cTn id="1139" dur="5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2407"/>
                                    </p:animMotion>
                                  </p:childTnLst>
                                </p:cTn>
                              </p:par>
                              <p:par>
                                <p:cTn id="1140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1" dur="21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5" dur="17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147" dur="32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8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9" dur="17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3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4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1155" dur="54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1156" presetID="10" presetClass="exit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7" dur="2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8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1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2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11111E-6 -2.96296E-6 L -0.00243 0.46088 " pathEditMode="relative" rAng="0" ptsTypes="AA">
                                      <p:cBhvr>
                                        <p:cTn id="1163" dur="76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3032"/>
                                    </p:animMotion>
                                  </p:childTnLst>
                                </p:cTn>
                              </p:par>
                              <p:par>
                                <p:cTn id="1164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5" dur="28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9" dur="17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0" presetID="42" presetClass="pat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4.16667E-6 2.59259E-6 L 0.00261 0.35717 " pathEditMode="relative" rAng="0" ptsTypes="AA">
                                      <p:cBhvr>
                                        <p:cTn id="1171" dur="59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7847"/>
                                    </p:animMotion>
                                  </p:childTnLst>
                                </p:cTn>
                              </p:par>
                              <p:par>
                                <p:cTn id="1172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3" dur="17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7" dur="17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39 0.40093 " pathEditMode="relative" rAng="0" ptsTypes="AA">
                                      <p:cBhvr>
                                        <p:cTn id="1179" dur="81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046"/>
                                    </p:animMotion>
                                  </p:childTnLst>
                                </p:cTn>
                              </p:par>
                              <p:par>
                                <p:cTn id="1180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1" dur="17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5" dur="17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39 0.40093 " pathEditMode="relative" rAng="0" ptsTypes="AA">
                                      <p:cBhvr>
                                        <p:cTn id="1187" dur="81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046"/>
                                    </p:animMotion>
                                  </p:childTnLst>
                                </p:cTn>
                              </p:par>
                              <p:par>
                                <p:cTn id="1188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9" dur="17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3" dur="17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4" presetID="42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77778E-6 2.96296E-6 L -0.00122 0.50046 " pathEditMode="relative" rAng="0" ptsTypes="AA">
                                      <p:cBhvr>
                                        <p:cTn id="1195" dur="81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5023"/>
                                    </p:animMotion>
                                  </p:childTnLst>
                                </p:cTn>
                              </p:par>
                              <p:par>
                                <p:cTn id="1196" presetID="10" presetClass="exit" presetSubtype="0" fill="hold" grpId="2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7" dur="17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1" dur="17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2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03" dur="59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4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5" dur="17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9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0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2.96296E-6 L -0.00139 0.40625 " pathEditMode="relative" rAng="0" ptsTypes="AA">
                                      <p:cBhvr>
                                        <p:cTn id="1211" dur="78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301"/>
                                    </p:animMotion>
                                  </p:childTnLst>
                                </p:cTn>
                              </p:par>
                              <p:par>
                                <p:cTn id="1212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3" dur="2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4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5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7" dur="17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8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19" dur="3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20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1" dur="17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5" dur="17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6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1227" dur="6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1228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9" dur="17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3" dur="17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4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1235" dur="6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1236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7" dur="17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9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1" dur="17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2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1243" dur="6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1244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5" dur="17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9" dur="17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0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72222E-6 -4.07407E-6 L -0.00244 0.50186 " pathEditMode="relative" rAng="0" ptsTypes="AA">
                                      <p:cBhvr>
                                        <p:cTn id="1251" dur="71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5093"/>
                                    </p:animMotion>
                                  </p:childTnLst>
                                </p:cTn>
                              </p:par>
                              <p:par>
                                <p:cTn id="1252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3" dur="16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7" dur="17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8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94444E-6 0.00093 L -0.00139 0.20463 " pathEditMode="relative" rAng="0" ptsTypes="AA">
                                      <p:cBhvr>
                                        <p:cTn id="1259" dur="7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0185"/>
                                    </p:animMotion>
                                  </p:childTnLst>
                                </p:cTn>
                              </p:par>
                              <p:par>
                                <p:cTn id="1260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1" dur="17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5" dur="17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67" dur="32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8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9" dur="17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3" dur="17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75" dur="32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7" dur="17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1" dur="17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83" dur="32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8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5" dur="17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9" dur="17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91" dur="32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9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3" dur="17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5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7" dur="17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8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72222E-6 -4.07407E-6 L -0.00244 0.50186 " pathEditMode="relative" rAng="0" ptsTypes="AA">
                                      <p:cBhvr>
                                        <p:cTn id="1299" dur="71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5093"/>
                                    </p:animMotion>
                                  </p:childTnLst>
                                </p:cTn>
                              </p:par>
                              <p:par>
                                <p:cTn id="1300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1" dur="16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5" dur="17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39 0.40093 " pathEditMode="relative" rAng="0" ptsTypes="AA">
                                      <p:cBhvr>
                                        <p:cTn id="1307" dur="81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046"/>
                                    </p:animMotion>
                                  </p:childTnLst>
                                </p:cTn>
                              </p:par>
                              <p:par>
                                <p:cTn id="1308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9" dur="17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3" dur="17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39 0.40093 " pathEditMode="relative" rAng="0" ptsTypes="AA">
                                      <p:cBhvr>
                                        <p:cTn id="1315" dur="81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046"/>
                                    </p:animMotion>
                                  </p:childTnLst>
                                </p:cTn>
                              </p:par>
                              <p:par>
                                <p:cTn id="1316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7" dur="17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1" dur="17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2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23" dur="4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24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5" dur="17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9" dur="17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31" dur="7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2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3" dur="17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7" dur="17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39" dur="32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4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1" dur="17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3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5" dur="17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6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47" dur="5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48" presetID="10" presetClass="exit" presetSubtype="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9" dur="22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3" dur="17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4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55" dur="5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6" presetID="10" presetClass="exit" presetSubtype="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7" dur="22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1" dur="17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277 L -0.00191 0.25 " pathEditMode="relative" rAng="0" ptsTypes="AA">
                                      <p:cBhvr>
                                        <p:cTn id="1363" dur="32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2361"/>
                                    </p:animMotion>
                                  </p:childTnLst>
                                </p:cTn>
                              </p:par>
                              <p:par>
                                <p:cTn id="136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5" dur="17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9" dur="17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0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71" dur="4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2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3" dur="17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7" dur="17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8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79" dur="38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0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1" dur="17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5" dur="17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87" dur="56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8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9" dur="22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1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3" dur="17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4" presetID="42" presetClass="pat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95" dur="3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6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7" dur="17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1" dur="17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03" dur="32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5" dur="17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9" dur="17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11" dur="32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3" dur="17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5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7" dur="17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8" presetID="42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19" dur="44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0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1" dur="2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5" dur="17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27" dur="32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8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9" dur="17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3" dur="17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4" presetID="42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35" dur="42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6" presetID="10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7" dur="21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8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1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2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-3.7037E-7 L -0.00486 0.42014 " pathEditMode="relative" rAng="0" ptsTypes="AA">
                                      <p:cBhvr>
                                        <p:cTn id="1443" dur="67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0995"/>
                                    </p:animMotion>
                                  </p:childTnLst>
                                </p:cTn>
                              </p:par>
                              <p:par>
                                <p:cTn id="1444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5" dur="28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9" dur="17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0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51" dur="4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2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3" dur="17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7" dur="17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00139 0.39398 " pathEditMode="relative" rAng="0" ptsTypes="AA">
                                      <p:cBhvr>
                                        <p:cTn id="1459" dur="32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699"/>
                                    </p:animMotion>
                                  </p:childTnLst>
                                </p:cTn>
                              </p:par>
                              <p:par>
                                <p:cTn id="146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1" dur="17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5" dur="17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6" presetID="42" presetClass="pat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38889E-6 1.11111E-6 L -0.00139 0.38125 " pathEditMode="relative" rAng="0" ptsTypes="AA">
                                      <p:cBhvr>
                                        <p:cTn id="1467" dur="71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51"/>
                                    </p:animMotion>
                                  </p:childTnLst>
                                </p:cTn>
                              </p:par>
                              <p:par>
                                <p:cTn id="1468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9" dur="17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3" dur="17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75" dur="32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7" dur="17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1" dur="17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2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38889E-6 -2.22222E-6 L -0.00139 0.32894 " pathEditMode="relative" rAng="0" ptsTypes="AA">
                                      <p:cBhvr>
                                        <p:cTn id="1483" dur="59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435"/>
                                    </p:animMotion>
                                  </p:childTnLst>
                                </p:cTn>
                              </p:par>
                              <p:par>
                                <p:cTn id="1484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5" dur="17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7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9" dur="17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0" presetID="42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91" dur="4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2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3" dur="17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7" dur="17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8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99" dur="59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00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1" dur="17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5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6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1507" dur="6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1508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9" dur="28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0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1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3" dur="17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4" presetID="42" presetClass="pat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515" dur="3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6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7" dur="17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1" dur="17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2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5.55556E-7 -7.40741E-7 L -0.00139 0.38148 " pathEditMode="relative" rAng="0" ptsTypes="AA">
                                      <p:cBhvr>
                                        <p:cTn id="1523" dur="66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74"/>
                                    </p:animMotion>
                                  </p:childTnLst>
                                </p:cTn>
                              </p:par>
                              <p:par>
                                <p:cTn id="1524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5" dur="16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9" dur="17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0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8.33333E-7 2.96296E-6 L -0.00139 0.33426 " pathEditMode="relative" rAng="0" ptsTypes="AA">
                                      <p:cBhvr>
                                        <p:cTn id="1531" dur="72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713"/>
                                    </p:animMotion>
                                  </p:childTnLst>
                                </p:cTn>
                              </p:par>
                              <p:par>
                                <p:cTn id="1532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3" dur="16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5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7" dur="17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8" presetID="42" presetClass="path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539" dur="4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40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1" dur="17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5" dur="17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277 L -0.00191 0.25 " pathEditMode="relative" rAng="0" ptsTypes="AA">
                                      <p:cBhvr>
                                        <p:cTn id="1547" dur="32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2361"/>
                                    </p:animMotion>
                                  </p:childTnLst>
                                </p:cTn>
                              </p:par>
                              <p:par>
                                <p:cTn id="1548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9" dur="17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3" dur="17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4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38889E-6 -2.22222E-6 L -0.00139 0.32894 " pathEditMode="relative" rAng="0" ptsTypes="AA">
                                      <p:cBhvr>
                                        <p:cTn id="1555" dur="59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435"/>
                                    </p:animMotion>
                                  </p:childTnLst>
                                </p:cTn>
                              </p:par>
                              <p:par>
                                <p:cTn id="1556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7" dur="17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1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2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1563" dur="6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1564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5" dur="28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9" dur="17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0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1571" dur="6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1572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3" dur="17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5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7" dur="17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8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1579" dur="6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1580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1" dur="17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5" dur="17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39 0.40093 " pathEditMode="relative" rAng="0" ptsTypes="AA">
                                      <p:cBhvr>
                                        <p:cTn id="1587" dur="81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046"/>
                                    </p:animMotion>
                                  </p:childTnLst>
                                </p:cTn>
                              </p:par>
                              <p:par>
                                <p:cTn id="1588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9" dur="17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3" dur="17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4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595" dur="4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6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7" dur="17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1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2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05556E-6 1.11111E-6 L -0.00243 0.44838 " pathEditMode="relative" rAng="0" ptsTypes="AA">
                                      <p:cBhvr>
                                        <p:cTn id="1603" dur="5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2407"/>
                                    </p:animMotion>
                                  </p:childTnLst>
                                </p:cTn>
                              </p:par>
                              <p:par>
                                <p:cTn id="1604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5" dur="2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6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9" dur="17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11" dur="32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3" dur="17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7" dur="17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8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1.11111E-6 L 0.00069 0.46412 " pathEditMode="relative" rAng="0" ptsTypes="AA">
                                      <p:cBhvr>
                                        <p:cTn id="1619" dur="69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3194"/>
                                    </p:animMotion>
                                  </p:childTnLst>
                                </p:cTn>
                              </p:par>
                              <p:par>
                                <p:cTn id="1620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1" dur="22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5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6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2.96296E-6 L -0.00139 0.40625 " pathEditMode="relative" rAng="0" ptsTypes="AA">
                                      <p:cBhvr>
                                        <p:cTn id="1627" dur="78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301"/>
                                    </p:animMotion>
                                  </p:childTnLst>
                                </p:cTn>
                              </p:par>
                              <p:par>
                                <p:cTn id="1628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9" dur="2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3" dur="17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35" dur="32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7" dur="17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9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1" dur="17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2" presetID="42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43" dur="4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44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5" dur="17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9" dur="17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51" dur="32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3" dur="17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7" dur="17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59" dur="32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6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1" dur="17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5" dur="17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39 0.40093 " pathEditMode="relative" rAng="0" ptsTypes="AA">
                                      <p:cBhvr>
                                        <p:cTn id="1667" dur="81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046"/>
                                    </p:animMotion>
                                  </p:childTnLst>
                                </p:cTn>
                              </p:par>
                              <p:par>
                                <p:cTn id="1668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9" dur="17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3" dur="17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4" presetID="42" presetClass="pat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38889E-6 1.11111E-6 L -0.00139 0.38125 " pathEditMode="relative" rAng="0" ptsTypes="AA">
                                      <p:cBhvr>
                                        <p:cTn id="1675" dur="71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51"/>
                                    </p:animMotion>
                                  </p:childTnLst>
                                </p:cTn>
                              </p:par>
                              <p:par>
                                <p:cTn id="1676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7" dur="17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1" dur="17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2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8.33333E-7 1.11111E-6 L -0.00139 0.35393 " pathEditMode="relative" rAng="0" ptsTypes="AA">
                                      <p:cBhvr>
                                        <p:cTn id="1683" dur="72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7685"/>
                                    </p:animMotion>
                                  </p:childTnLst>
                                </p:cTn>
                              </p:par>
                              <p:par>
                                <p:cTn id="1684" presetID="10" presetClass="exit" presetSubtype="0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5" dur="17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9" dur="17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91" dur="32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3" dur="17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7" dur="17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8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1.11111E-6 2.96296E-6 L 0.00069 0.38518 " pathEditMode="relative" rAng="0" ptsTypes="AA">
                                      <p:cBhvr>
                                        <p:cTn id="1699" dur="61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9259"/>
                                    </p:animMotion>
                                  </p:childTnLst>
                                </p:cTn>
                              </p:par>
                              <p:par>
                                <p:cTn id="1700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1" dur="17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5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6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1707" dur="6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1708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9" dur="28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0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3" dur="17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15" dur="56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6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7" dur="2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1" dur="17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2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5.55556E-7 -7.40741E-7 L -0.00139 0.38148 " pathEditMode="relative" rAng="0" ptsTypes="AA">
                                      <p:cBhvr>
                                        <p:cTn id="1723" dur="66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74"/>
                                    </p:animMotion>
                                  </p:childTnLst>
                                </p:cTn>
                              </p:par>
                              <p:par>
                                <p:cTn id="1724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5" dur="16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9" dur="17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0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31" dur="46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2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3" dur="16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7" dur="17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1.11111E-6 L 0.00069 0.4537 " pathEditMode="relative" rAng="0" ptsTypes="AA">
                                      <p:cBhvr>
                                        <p:cTn id="1739" dur="86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2685"/>
                                    </p:animMotion>
                                  </p:childTnLst>
                                </p:cTn>
                              </p:par>
                              <p:par>
                                <p:cTn id="1740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1" dur="17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5" dur="17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0157 0.38542 " pathEditMode="relative" rAng="0" ptsTypes="AA">
                                      <p:cBhvr>
                                        <p:cTn id="1747" dur="82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9259"/>
                                    </p:animMotion>
                                  </p:childTnLst>
                                </p:cTn>
                              </p:par>
                              <p:par>
                                <p:cTn id="1748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9" dur="17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1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3" dur="17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4" presetID="42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55" dur="44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6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7" dur="2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8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1" dur="17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277 L -0.00191 0.25 " pathEditMode="relative" rAng="0" ptsTypes="AA">
                                      <p:cBhvr>
                                        <p:cTn id="1763" dur="32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2361"/>
                                    </p:animMotion>
                                  </p:childTnLst>
                                </p:cTn>
                              </p:par>
                              <p:par>
                                <p:cTn id="176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5" dur="17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9" dur="2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0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1771" dur="6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1772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3" dur="28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7" dur="17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8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79" dur="4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0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1" dur="17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5" dur="17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6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87" dur="38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8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9" dur="17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3" dur="17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4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95" dur="4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6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7" dur="17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1" dur="2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2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05556E-6 1.11111E-6 L -0.00243 0.44838 " pathEditMode="relative" rAng="0" ptsTypes="AA">
                                      <p:cBhvr>
                                        <p:cTn id="1803" dur="5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2407"/>
                                    </p:animMotion>
                                  </p:childTnLst>
                                </p:cTn>
                              </p:par>
                              <p:par>
                                <p:cTn id="1804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5" dur="2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6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9" dur="17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11" dur="47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2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3" dur="17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7" dur="17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7 7.40741E-7 L -0.00139 0.44977 " pathEditMode="relative" rAng="0" ptsTypes="AA">
                                      <p:cBhvr>
                                        <p:cTn id="1819" dur="82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2477"/>
                                    </p:animMotion>
                                  </p:childTnLst>
                                </p:cTn>
                              </p:par>
                              <p:par>
                                <p:cTn id="1820" presetID="10" presetClass="exit" presetSubtype="0" fill="hold" grpId="2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1" dur="2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5" dur="17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6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77778E-7 1.48148E-6 L 0.00156 0.36944 " pathEditMode="relative" rAng="0" ptsTypes="AA">
                                      <p:cBhvr>
                                        <p:cTn id="1827" dur="57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8472"/>
                                    </p:animMotion>
                                  </p:childTnLst>
                                </p:cTn>
                              </p:par>
                              <p:par>
                                <p:cTn id="1828" presetID="10" presetClass="exit" presetSubtype="0" fill="hold" grpId="2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9" dur="17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3" dur="17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35" dur="32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7" dur="17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1" dur="17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2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1.11111E-6 L 0.00069 0.46412 " pathEditMode="relative" rAng="0" ptsTypes="AA">
                                      <p:cBhvr>
                                        <p:cTn id="1843" dur="69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3194"/>
                                    </p:animMotion>
                                  </p:childTnLst>
                                </p:cTn>
                              </p:par>
                              <p:par>
                                <p:cTn id="1844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5" dur="22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9" dur="17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51" dur="32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3" dur="17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7" dur="17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8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-4.81481E-6 L -0.00139 0.40649 " pathEditMode="relative" rAng="0" ptsTypes="AA">
                                      <p:cBhvr>
                                        <p:cTn id="1859" dur="72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324"/>
                                    </p:animMotion>
                                  </p:childTnLst>
                                </p:cTn>
                              </p:par>
                              <p:par>
                                <p:cTn id="1860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1" dur="17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3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5" dur="17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6" presetID="42" presetClass="pat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0.00053 -0.00046 L 0.00053 0.37222 " pathEditMode="relative" rAng="0" ptsTypes="AA">
                                      <p:cBhvr>
                                        <p:cTn id="1867" dur="71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634"/>
                                    </p:animMotion>
                                  </p:childTnLst>
                                </p:cTn>
                              </p:par>
                              <p:par>
                                <p:cTn id="1868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9" dur="19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1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3" dur="17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4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75" dur="5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6" presetID="10" presetClass="exit" presetSubtype="0" fill="hold" grpId="2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7" dur="24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1" dur="17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83" dur="32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8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5" dur="17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9" dur="2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0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2.96296E-6 L -0.00139 0.40625 " pathEditMode="relative" rAng="0" ptsTypes="AA">
                                      <p:cBhvr>
                                        <p:cTn id="1891" dur="78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301"/>
                                    </p:animMotion>
                                  </p:childTnLst>
                                </p:cTn>
                              </p:par>
                              <p:par>
                                <p:cTn id="1892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3" dur="2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7" dur="17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99" dur="32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0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1" dur="17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5" dur="17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6" presetID="42" presetClass="pat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4.16667E-6 2.59259E-6 L 0.00261 0.35717 " pathEditMode="relative" rAng="0" ptsTypes="AA">
                                      <p:cBhvr>
                                        <p:cTn id="1907" dur="59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7847"/>
                                    </p:animMotion>
                                  </p:childTnLst>
                                </p:cTn>
                              </p:par>
                              <p:par>
                                <p:cTn id="1908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9" dur="17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1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3" dur="17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4" presetID="42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15" dur="4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6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7" dur="17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1" dur="17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23" dur="32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2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5" dur="17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9" dur="17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0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31" dur="4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2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3" dur="17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7" dur="2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8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-3.7037E-7 L -0.00486 0.42014 " pathEditMode="relative" rAng="0" ptsTypes="AA">
                                      <p:cBhvr>
                                        <p:cTn id="1939" dur="67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0995"/>
                                    </p:animMotion>
                                  </p:childTnLst>
                                </p:cTn>
                              </p:par>
                              <p:par>
                                <p:cTn id="1940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1" dur="28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5" dur="2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6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11111E-6 -2.96296E-6 L -0.00243 0.46088 " pathEditMode="relative" rAng="0" ptsTypes="AA">
                                      <p:cBhvr>
                                        <p:cTn id="1947" dur="76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3032"/>
                                    </p:animMotion>
                                  </p:childTnLst>
                                </p:cTn>
                              </p:par>
                              <p:par>
                                <p:cTn id="1948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9" dur="28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3" dur="17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4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55" dur="4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56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7" dur="17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1" dur="17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63" dur="32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6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5" dur="17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9" dur="17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0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1.11111E-6 -4.07407E-6 L -0.00121 0.34977 " pathEditMode="relative" rAng="0" ptsTypes="AA">
                                      <p:cBhvr>
                                        <p:cTn id="1971" dur="59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7477"/>
                                    </p:animMotion>
                                  </p:childTnLst>
                                </p:cTn>
                              </p:par>
                              <p:par>
                                <p:cTn id="1972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3" dur="17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7" dur="17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39 0.40093 " pathEditMode="relative" rAng="0" ptsTypes="AA">
                                      <p:cBhvr>
                                        <p:cTn id="1979" dur="81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0046"/>
                                    </p:animMotion>
                                  </p:childTnLst>
                                </p:cTn>
                              </p:par>
                              <p:par>
                                <p:cTn id="1980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1" dur="17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5" dur="17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00139 0.39398 " pathEditMode="relative" rAng="0" ptsTypes="AA">
                                      <p:cBhvr>
                                        <p:cTn id="1987" dur="32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699"/>
                                    </p:animMotion>
                                  </p:childTnLst>
                                </p:cTn>
                              </p:par>
                              <p:par>
                                <p:cTn id="1988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9" dur="17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3" dur="17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4" presetID="42" presetClass="pat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38889E-6 1.11111E-6 L -0.00139 0.38125 " pathEditMode="relative" rAng="0" ptsTypes="AA">
                                      <p:cBhvr>
                                        <p:cTn id="1995" dur="71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51"/>
                                    </p:animMotion>
                                  </p:childTnLst>
                                </p:cTn>
                              </p:par>
                              <p:par>
                                <p:cTn id="1996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7" dur="17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1" dur="17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2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8.33333E-7 1.11111E-6 L -0.00139 0.35393 " pathEditMode="relative" rAng="0" ptsTypes="AA">
                                      <p:cBhvr>
                                        <p:cTn id="2003" dur="72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7685"/>
                                    </p:animMotion>
                                  </p:childTnLst>
                                </p:cTn>
                              </p:par>
                              <p:par>
                                <p:cTn id="2004" presetID="10" presetClass="exit" presetSubtype="0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5" dur="17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9" dur="17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11" dur="32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3" dur="17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7" dur="17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8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38889E-6 -2.22222E-6 L -0.00139 0.32894 " pathEditMode="relative" rAng="0" ptsTypes="AA">
                                      <p:cBhvr>
                                        <p:cTn id="2019" dur="59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435"/>
                                    </p:animMotion>
                                  </p:childTnLst>
                                </p:cTn>
                              </p:par>
                              <p:par>
                                <p:cTn id="2020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1" dur="17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3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5" dur="17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6" presetID="42" presetClass="pat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22222E-6 2.96296E-6 L 0.00261 0.45856 " pathEditMode="relative" rAng="0" ptsTypes="AA">
                                      <p:cBhvr>
                                        <p:cTn id="2027" dur="77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22917"/>
                                    </p:animMotion>
                                  </p:childTnLst>
                                </p:cTn>
                              </p:par>
                              <p:par>
                                <p:cTn id="2028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9" dur="17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3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4" presetID="42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2035" dur="54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2036" presetID="10" presetClass="exit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7" dur="2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8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1" dur="17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2" presetID="42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77778E-6 2.96296E-6 L -0.00122 0.50046 " pathEditMode="relative" rAng="0" ptsTypes="AA">
                                      <p:cBhvr>
                                        <p:cTn id="2043" dur="81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5023"/>
                                    </p:animMotion>
                                  </p:childTnLst>
                                </p:cTn>
                              </p:par>
                              <p:par>
                                <p:cTn id="2044" presetID="10" presetClass="exit" presetSubtype="0" fill="hold" grpId="2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5" dur="17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9" dur="17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0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51" dur="42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2" presetID="10" presetClass="exit" presetSubtype="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3" dur="17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7" dur="17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8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1.11111E-6 2.96296E-6 L 0.00069 0.38518 " pathEditMode="relative" rAng="0" ptsTypes="AA">
                                      <p:cBhvr>
                                        <p:cTn id="2059" dur="61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9259"/>
                                    </p:animMotion>
                                  </p:childTnLst>
                                </p:cTn>
                              </p:par>
                              <p:par>
                                <p:cTn id="2060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1" dur="17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5" dur="17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6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94444E-6 -4.81481E-6 L -0.00243 0.38542 " pathEditMode="relative" rAng="0" ptsTypes="AA">
                                      <p:cBhvr>
                                        <p:cTn id="2067" dur="61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9259"/>
                                    </p:animMotion>
                                  </p:childTnLst>
                                </p:cTn>
                              </p:par>
                              <p:par>
                                <p:cTn id="2068" presetID="10" presetClass="exit" presetSubtype="0" fill="hold" grpId="2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9" dur="17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3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4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2075" dur="6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2076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7" dur="28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8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1" dur="2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2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33333E-6 3.33333E-6 L -0.00521 0.42662 " pathEditMode="relative" rAng="0" ptsTypes="AA">
                                      <p:cBhvr>
                                        <p:cTn id="2083" dur="6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1319"/>
                                    </p:animMotion>
                                  </p:childTnLst>
                                </p:cTn>
                              </p:par>
                              <p:par>
                                <p:cTn id="2084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5" dur="28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6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7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9" dur="17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0" presetID="42" presetClass="pat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1" dur="3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2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3" dur="17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7" dur="17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8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2.22222E-6 L 0.00156 0.40625 " pathEditMode="relative" rAng="0" ptsTypes="AA">
                                      <p:cBhvr>
                                        <p:cTn id="2099" dur="62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0301"/>
                                    </p:animMotion>
                                  </p:childTnLst>
                                </p:cTn>
                              </p:par>
                              <p:par>
                                <p:cTn id="2100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1" dur="17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5" dur="17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6" presetID="42" presetClass="pat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77778E-6 -2.22222E-6 L 0.00139 0.44838 " pathEditMode="relative" rAng="0" ptsTypes="AA">
                                      <p:cBhvr>
                                        <p:cTn id="2107" dur="59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407"/>
                                    </p:animMotion>
                                  </p:childTnLst>
                                </p:cTn>
                              </p:par>
                              <p:par>
                                <p:cTn id="2108" presetID="10" presetClass="exit" presetSubtype="0" fill="hold" grpId="2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9" dur="17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3" dur="17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5" dur="56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6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7" dur="2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1" dur="17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2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5.55556E-7 -7.40741E-7 L -0.00139 0.38148 " pathEditMode="relative" rAng="0" ptsTypes="AA">
                                      <p:cBhvr>
                                        <p:cTn id="2123" dur="66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9074"/>
                                    </p:animMotion>
                                  </p:childTnLst>
                                </p:cTn>
                              </p:par>
                              <p:par>
                                <p:cTn id="2124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5" dur="16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9" dur="17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0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72222E-6 -4.07407E-6 L -0.00244 0.50186 " pathEditMode="relative" rAng="0" ptsTypes="AA">
                                      <p:cBhvr>
                                        <p:cTn id="2131" dur="71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5093"/>
                                    </p:animMotion>
                                  </p:childTnLst>
                                </p:cTn>
                              </p:par>
                              <p:par>
                                <p:cTn id="2132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3" dur="16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5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7" dur="17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8" presetID="42" presetClass="pat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9" dur="46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0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1" dur="16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5" dur="17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1.11111E-6 L 0.00069 0.4537 " pathEditMode="relative" rAng="0" ptsTypes="AA">
                                      <p:cBhvr>
                                        <p:cTn id="2147" dur="86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2685"/>
                                    </p:animMotion>
                                  </p:childTnLst>
                                </p:cTn>
                              </p:par>
                              <p:par>
                                <p:cTn id="2148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9" dur="17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3" dur="17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4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2.96296E-6 L 0.00157 0.44791 " pathEditMode="relative" rAng="0" ptsTypes="AA">
                                      <p:cBhvr>
                                        <p:cTn id="2155" dur="71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384"/>
                                    </p:animMotion>
                                  </p:childTnLst>
                                </p:cTn>
                              </p:par>
                              <p:par>
                                <p:cTn id="2156" presetID="10" presetClass="exit" presetSubtype="0" fill="hold" grpId="2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7" dur="22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8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1" dur="17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0157 0.38542 " pathEditMode="relative" rAng="0" ptsTypes="AA">
                                      <p:cBhvr>
                                        <p:cTn id="2163" dur="82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9259"/>
                                    </p:animMotion>
                                  </p:childTnLst>
                                </p:cTn>
                              </p:par>
                              <p:par>
                                <p:cTn id="2164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5" dur="17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9" dur="17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1" dur="32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3" dur="17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5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7" dur="17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8" presetID="42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9" dur="44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0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1" dur="23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2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5" dur="17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6" presetID="42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87" dur="4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8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9" dur="17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3" dur="17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277 L -0.00191 0.25 " pathEditMode="relative" rAng="0" ptsTypes="AA">
                                      <p:cBhvr>
                                        <p:cTn id="2195" dur="32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2361"/>
                                    </p:animMotion>
                                  </p:childTnLst>
                                </p:cTn>
                              </p:par>
                              <p:par>
                                <p:cTn id="219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7" dur="17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1" dur="17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2" presetID="42" presetClass="pat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38889E-6 -2.22222E-6 L -0.00139 0.32894 " pathEditMode="relative" rAng="0" ptsTypes="AA">
                                      <p:cBhvr>
                                        <p:cTn id="2203" dur="59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435"/>
                                    </p:animMotion>
                                  </p:childTnLst>
                                </p:cTn>
                              </p:par>
                              <p:par>
                                <p:cTn id="2204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5" dur="17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6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9" dur="2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0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38889E-6 4.81481E-6 L -0.00278 0.30787 " pathEditMode="relative" rAng="0" ptsTypes="AA">
                                      <p:cBhvr>
                                        <p:cTn id="2211" dur="6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394"/>
                                    </p:animMotion>
                                  </p:childTnLst>
                                </p:cTn>
                              </p:par>
                              <p:par>
                                <p:cTn id="2212" presetID="10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3" dur="28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4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7" dur="17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8" presetID="42" presetClass="pat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4.16667E-6 2.59259E-6 L 0.00261 0.35717 " pathEditMode="relative" rAng="0" ptsTypes="AA">
                                      <p:cBhvr>
                                        <p:cTn id="2219" dur="59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7847"/>
                                    </p:animMotion>
                                  </p:childTnLst>
                                </p:cTn>
                              </p:par>
                              <p:par>
                                <p:cTn id="2220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1" dur="17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5" dur="17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6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111E-6 0.00093 L -0.00139 0.14815 " pathEditMode="relative" rAng="0" ptsTypes="AA">
                                      <p:cBhvr>
                                        <p:cTn id="2227" dur="6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7361"/>
                                    </p:animMotion>
                                  </p:childTnLst>
                                </p:cTn>
                              </p:par>
                              <p:par>
                                <p:cTn id="2228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9" dur="17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1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3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4" presetID="6" presetClass="emph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Scale>
                                      <p:cBhvr>
                                        <p:cTn id="2235" dur="2500" fill="hold"/>
                                        <p:tgtEl>
                                          <p:spTgt spid="2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236" presetID="10" presetClass="exit" presetSubtype="0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7" dur="9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8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1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43" dur="2500" fill="hold"/>
                                        <p:tgtEl>
                                          <p:spTgt spid="29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244" presetID="10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5" dur="9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7" presetID="1" presetClass="mediacall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48" dur="1" fill="hold"/>
                                        <p:tgtEl>
                                          <p:spTgt spid="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22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3"/>
                </p:tgtEl>
              </p:cMediaNode>
            </p:audio>
          </p:childTnLst>
        </p:cTn>
      </p:par>
    </p:tnLst>
    <p:bldLst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5" grpId="0" animBg="1"/>
      <p:bldP spid="135" grpId="1" animBg="1"/>
      <p:bldP spid="135" grpId="2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144" grpId="0" animBg="1"/>
      <p:bldP spid="144" grpId="1" animBg="1"/>
      <p:bldP spid="144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3" grpId="1" animBg="1"/>
      <p:bldP spid="153" grpId="2" animBg="1"/>
      <p:bldP spid="154" grpId="0" animBg="1"/>
      <p:bldP spid="154" grpId="1" animBg="1"/>
      <p:bldP spid="154" grpId="2" animBg="1"/>
      <p:bldP spid="155" grpId="0" animBg="1"/>
      <p:bldP spid="155" grpId="1" animBg="1"/>
      <p:bldP spid="155" grpId="2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8" grpId="1" animBg="1"/>
      <p:bldP spid="158" grpId="2" animBg="1"/>
      <p:bldP spid="159" grpId="0" animBg="1"/>
      <p:bldP spid="159" grpId="1" animBg="1"/>
      <p:bldP spid="159" grpId="2" animBg="1"/>
      <p:bldP spid="160" grpId="0" animBg="1"/>
      <p:bldP spid="160" grpId="1" animBg="1"/>
      <p:bldP spid="160" grpId="2" animBg="1"/>
      <p:bldP spid="161" grpId="0" animBg="1"/>
      <p:bldP spid="161" grpId="1" animBg="1"/>
      <p:bldP spid="161" grpId="2" animBg="1"/>
      <p:bldP spid="162" grpId="0" animBg="1"/>
      <p:bldP spid="162" grpId="1" animBg="1"/>
      <p:bldP spid="162" grpId="2" animBg="1"/>
      <p:bldP spid="163" grpId="0" animBg="1"/>
      <p:bldP spid="163" grpId="1" animBg="1"/>
      <p:bldP spid="163" grpId="2" animBg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82" grpId="0" animBg="1"/>
      <p:bldP spid="182" grpId="1" animBg="1"/>
      <p:bldP spid="182" grpId="2" animBg="1"/>
      <p:bldP spid="183" grpId="0" animBg="1"/>
      <p:bldP spid="183" grpId="1" animBg="1"/>
      <p:bldP spid="183" grpId="2" animBg="1"/>
      <p:bldP spid="184" grpId="0" animBg="1"/>
      <p:bldP spid="184" grpId="1" animBg="1"/>
      <p:bldP spid="184" grpId="2" animBg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187" grpId="0" animBg="1"/>
      <p:bldP spid="187" grpId="1" animBg="1"/>
      <p:bldP spid="187" grpId="2" animBg="1"/>
      <p:bldP spid="188" grpId="0" animBg="1"/>
      <p:bldP spid="188" grpId="1" animBg="1"/>
      <p:bldP spid="188" grpId="2" animBg="1"/>
      <p:bldP spid="189" grpId="0" animBg="1"/>
      <p:bldP spid="189" grpId="1" animBg="1"/>
      <p:bldP spid="189" grpId="2" animBg="1"/>
      <p:bldP spid="190" grpId="0" animBg="1"/>
      <p:bldP spid="190" grpId="1" animBg="1"/>
      <p:bldP spid="190" grpId="2" animBg="1"/>
      <p:bldP spid="191" grpId="0" animBg="1"/>
      <p:bldP spid="191" grpId="1" animBg="1"/>
      <p:bldP spid="191" grpId="2" animBg="1"/>
      <p:bldP spid="192" grpId="0" animBg="1"/>
      <p:bldP spid="192" grpId="1" animBg="1"/>
      <p:bldP spid="192" grpId="2" animBg="1"/>
      <p:bldP spid="193" grpId="0" animBg="1"/>
      <p:bldP spid="193" grpId="1" animBg="1"/>
      <p:bldP spid="193" grpId="2" animBg="1"/>
      <p:bldP spid="194" grpId="0" animBg="1"/>
      <p:bldP spid="194" grpId="1" animBg="1"/>
      <p:bldP spid="194" grpId="2" animBg="1"/>
      <p:bldP spid="195" grpId="0" animBg="1"/>
      <p:bldP spid="195" grpId="1" animBg="1"/>
      <p:bldP spid="195" grpId="2" animBg="1"/>
      <p:bldP spid="196" grpId="0" animBg="1"/>
      <p:bldP spid="196" grpId="1" animBg="1"/>
      <p:bldP spid="196" grpId="2" animBg="1"/>
      <p:bldP spid="197" grpId="0" animBg="1"/>
      <p:bldP spid="197" grpId="1" animBg="1"/>
      <p:bldP spid="197" grpId="2" animBg="1"/>
      <p:bldP spid="198" grpId="0" animBg="1"/>
      <p:bldP spid="198" grpId="1" animBg="1"/>
      <p:bldP spid="198" grpId="2" animBg="1"/>
      <p:bldP spid="199" grpId="0" animBg="1"/>
      <p:bldP spid="199" grpId="1" animBg="1"/>
      <p:bldP spid="199" grpId="2" animBg="1"/>
      <p:bldP spid="200" grpId="0" animBg="1"/>
      <p:bldP spid="200" grpId="1" animBg="1"/>
      <p:bldP spid="200" grpId="2" animBg="1"/>
      <p:bldP spid="201" grpId="0" animBg="1"/>
      <p:bldP spid="201" grpId="1" animBg="1"/>
      <p:bldP spid="201" grpId="2" animBg="1"/>
      <p:bldP spid="202" grpId="0" animBg="1"/>
      <p:bldP spid="202" grpId="1" animBg="1"/>
      <p:bldP spid="202" grpId="2" animBg="1"/>
      <p:bldP spid="203" grpId="0" animBg="1"/>
      <p:bldP spid="203" grpId="1" animBg="1"/>
      <p:bldP spid="203" grpId="2" animBg="1"/>
      <p:bldP spid="204" grpId="0" animBg="1"/>
      <p:bldP spid="204" grpId="1" animBg="1"/>
      <p:bldP spid="204" grpId="2" animBg="1"/>
      <p:bldP spid="205" grpId="0" animBg="1"/>
      <p:bldP spid="205" grpId="1" animBg="1"/>
      <p:bldP spid="205" grpId="2" animBg="1"/>
      <p:bldP spid="206" grpId="0" animBg="1"/>
      <p:bldP spid="206" grpId="1" animBg="1"/>
      <p:bldP spid="206" grpId="2" animBg="1"/>
      <p:bldP spid="207" grpId="0" animBg="1"/>
      <p:bldP spid="207" grpId="1" animBg="1"/>
      <p:bldP spid="207" grpId="2" animBg="1"/>
      <p:bldP spid="208" grpId="0" animBg="1"/>
      <p:bldP spid="208" grpId="1" animBg="1"/>
      <p:bldP spid="208" grpId="2" animBg="1"/>
      <p:bldP spid="209" grpId="0" animBg="1"/>
      <p:bldP spid="209" grpId="1" animBg="1"/>
      <p:bldP spid="209" grpId="2" animBg="1"/>
      <p:bldP spid="210" grpId="0" animBg="1"/>
      <p:bldP spid="210" grpId="1" animBg="1"/>
      <p:bldP spid="210" grpId="2" animBg="1"/>
      <p:bldP spid="211" grpId="0" animBg="1"/>
      <p:bldP spid="211" grpId="1" animBg="1"/>
      <p:bldP spid="211" grpId="2" animBg="1"/>
      <p:bldP spid="212" grpId="0" animBg="1"/>
      <p:bldP spid="212" grpId="1" animBg="1"/>
      <p:bldP spid="212" grpId="2" animBg="1"/>
      <p:bldP spid="213" grpId="0" animBg="1"/>
      <p:bldP spid="213" grpId="1" animBg="1"/>
      <p:bldP spid="213" grpId="2" animBg="1"/>
      <p:bldP spid="214" grpId="0" animBg="1"/>
      <p:bldP spid="214" grpId="1" animBg="1"/>
      <p:bldP spid="214" grpId="2" animBg="1"/>
      <p:bldP spid="215" grpId="0" animBg="1"/>
      <p:bldP spid="215" grpId="1" animBg="1"/>
      <p:bldP spid="215" grpId="2" animBg="1"/>
      <p:bldP spid="216" grpId="0" animBg="1"/>
      <p:bldP spid="216" grpId="1" animBg="1"/>
      <p:bldP spid="216" grpId="2" animBg="1"/>
      <p:bldP spid="217" grpId="0" animBg="1"/>
      <p:bldP spid="217" grpId="1" animBg="1"/>
      <p:bldP spid="217" grpId="2" animBg="1"/>
      <p:bldP spid="218" grpId="0" animBg="1"/>
      <p:bldP spid="218" grpId="1" animBg="1"/>
      <p:bldP spid="218" grpId="2" animBg="1"/>
      <p:bldP spid="219" grpId="0" animBg="1"/>
      <p:bldP spid="219" grpId="1" animBg="1"/>
      <p:bldP spid="219" grpId="2" animBg="1"/>
      <p:bldP spid="220" grpId="0" animBg="1"/>
      <p:bldP spid="220" grpId="1" animBg="1"/>
      <p:bldP spid="220" grpId="2" animBg="1"/>
      <p:bldP spid="221" grpId="0" animBg="1"/>
      <p:bldP spid="221" grpId="1" animBg="1"/>
      <p:bldP spid="221" grpId="2" animBg="1"/>
      <p:bldP spid="222" grpId="0" animBg="1"/>
      <p:bldP spid="222" grpId="1" animBg="1"/>
      <p:bldP spid="222" grpId="2" animBg="1"/>
      <p:bldP spid="223" grpId="0" animBg="1"/>
      <p:bldP spid="223" grpId="1" animBg="1"/>
      <p:bldP spid="223" grpId="2" animBg="1"/>
      <p:bldP spid="224" grpId="0" animBg="1"/>
      <p:bldP spid="224" grpId="1" animBg="1"/>
      <p:bldP spid="224" grpId="2" animBg="1"/>
      <p:bldP spid="225" grpId="0" animBg="1"/>
      <p:bldP spid="225" grpId="1" animBg="1"/>
      <p:bldP spid="225" grpId="2" animBg="1"/>
      <p:bldP spid="226" grpId="0" animBg="1"/>
      <p:bldP spid="226" grpId="1" animBg="1"/>
      <p:bldP spid="226" grpId="2" animBg="1"/>
      <p:bldP spid="227" grpId="0" animBg="1"/>
      <p:bldP spid="227" grpId="1" animBg="1"/>
      <p:bldP spid="227" grpId="2" animBg="1"/>
      <p:bldP spid="228" grpId="0" animBg="1"/>
      <p:bldP spid="228" grpId="1" animBg="1"/>
      <p:bldP spid="228" grpId="2" animBg="1"/>
      <p:bldP spid="229" grpId="0" animBg="1"/>
      <p:bldP spid="229" grpId="1" animBg="1"/>
      <p:bldP spid="229" grpId="2" animBg="1"/>
      <p:bldP spid="230" grpId="0" animBg="1"/>
      <p:bldP spid="230" grpId="1" animBg="1"/>
      <p:bldP spid="230" grpId="2" animBg="1"/>
      <p:bldP spid="231" grpId="0" animBg="1"/>
      <p:bldP spid="231" grpId="1" animBg="1"/>
      <p:bldP spid="231" grpId="2" animBg="1"/>
      <p:bldP spid="232" grpId="0" animBg="1"/>
      <p:bldP spid="232" grpId="1" animBg="1"/>
      <p:bldP spid="232" grpId="2" animBg="1"/>
      <p:bldP spid="233" grpId="0" animBg="1"/>
      <p:bldP spid="233" grpId="1" animBg="1"/>
      <p:bldP spid="233" grpId="2" animBg="1"/>
      <p:bldP spid="234" grpId="0" animBg="1"/>
      <p:bldP spid="234" grpId="1" animBg="1"/>
      <p:bldP spid="234" grpId="2" animBg="1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37" grpId="0" animBg="1"/>
      <p:bldP spid="237" grpId="1" animBg="1"/>
      <p:bldP spid="237" grpId="2" animBg="1"/>
      <p:bldP spid="238" grpId="0" animBg="1"/>
      <p:bldP spid="238" grpId="1" animBg="1"/>
      <p:bldP spid="238" grpId="2" animBg="1"/>
      <p:bldP spid="239" grpId="0" animBg="1"/>
      <p:bldP spid="239" grpId="1" animBg="1"/>
      <p:bldP spid="239" grpId="2" animBg="1"/>
      <p:bldP spid="240" grpId="0" animBg="1"/>
      <p:bldP spid="240" grpId="1" animBg="1"/>
      <p:bldP spid="240" grpId="2" animBg="1"/>
      <p:bldP spid="241" grpId="0" animBg="1"/>
      <p:bldP spid="241" grpId="1" animBg="1"/>
      <p:bldP spid="241" grpId="2" animBg="1"/>
      <p:bldP spid="242" grpId="0" animBg="1"/>
      <p:bldP spid="242" grpId="1" animBg="1"/>
      <p:bldP spid="242" grpId="2" animBg="1"/>
      <p:bldP spid="243" grpId="0" animBg="1"/>
      <p:bldP spid="243" grpId="1" animBg="1"/>
      <p:bldP spid="243" grpId="2" animBg="1"/>
      <p:bldP spid="244" grpId="0" animBg="1"/>
      <p:bldP spid="244" grpId="1" animBg="1"/>
      <p:bldP spid="244" grpId="2" animBg="1"/>
      <p:bldP spid="245" grpId="0" animBg="1"/>
      <p:bldP spid="245" grpId="1" animBg="1"/>
      <p:bldP spid="245" grpId="2" animBg="1"/>
      <p:bldP spid="246" grpId="0" animBg="1"/>
      <p:bldP spid="246" grpId="1" animBg="1"/>
      <p:bldP spid="246" grpId="2" animBg="1"/>
      <p:bldP spid="247" grpId="0" animBg="1"/>
      <p:bldP spid="247" grpId="1" animBg="1"/>
      <p:bldP spid="247" grpId="2" animBg="1"/>
      <p:bldP spid="248" grpId="0" animBg="1"/>
      <p:bldP spid="248" grpId="1" animBg="1"/>
      <p:bldP spid="248" grpId="2" animBg="1"/>
      <p:bldP spid="249" grpId="0" animBg="1"/>
      <p:bldP spid="249" grpId="1" animBg="1"/>
      <p:bldP spid="249" grpId="2" animBg="1"/>
      <p:bldP spid="250" grpId="0" animBg="1"/>
      <p:bldP spid="250" grpId="1" animBg="1"/>
      <p:bldP spid="250" grpId="2" animBg="1"/>
      <p:bldP spid="251" grpId="0" animBg="1"/>
      <p:bldP spid="251" grpId="1" animBg="1"/>
      <p:bldP spid="251" grpId="2" animBg="1"/>
      <p:bldP spid="252" grpId="0" animBg="1"/>
      <p:bldP spid="252" grpId="1" animBg="1"/>
      <p:bldP spid="252" grpId="2" animBg="1"/>
      <p:bldP spid="253" grpId="0" animBg="1"/>
      <p:bldP spid="253" grpId="1" animBg="1"/>
      <p:bldP spid="253" grpId="2" animBg="1"/>
      <p:bldP spid="254" grpId="0" animBg="1"/>
      <p:bldP spid="254" grpId="1" animBg="1"/>
      <p:bldP spid="254" grpId="2" animBg="1"/>
      <p:bldP spid="255" grpId="0" animBg="1"/>
      <p:bldP spid="255" grpId="1" animBg="1"/>
      <p:bldP spid="255" grpId="2" animBg="1"/>
      <p:bldP spid="256" grpId="0" animBg="1"/>
      <p:bldP spid="256" grpId="1" animBg="1"/>
      <p:bldP spid="256" grpId="2" animBg="1"/>
      <p:bldP spid="257" grpId="0" animBg="1"/>
      <p:bldP spid="257" grpId="1" animBg="1"/>
      <p:bldP spid="257" grpId="2" animBg="1"/>
      <p:bldP spid="258" grpId="0" animBg="1"/>
      <p:bldP spid="258" grpId="1" animBg="1"/>
      <p:bldP spid="258" grpId="2" animBg="1"/>
      <p:bldP spid="259" grpId="0" animBg="1"/>
      <p:bldP spid="259" grpId="1" animBg="1"/>
      <p:bldP spid="259" grpId="2" animBg="1"/>
      <p:bldP spid="260" grpId="0" animBg="1"/>
      <p:bldP spid="260" grpId="1" animBg="1"/>
      <p:bldP spid="260" grpId="2" animBg="1"/>
      <p:bldP spid="261" grpId="0" animBg="1"/>
      <p:bldP spid="261" grpId="1" animBg="1"/>
      <p:bldP spid="261" grpId="2" animBg="1"/>
      <p:bldP spid="262" grpId="0" animBg="1"/>
      <p:bldP spid="262" grpId="1" animBg="1"/>
      <p:bldP spid="262" grpId="2" animBg="1"/>
      <p:bldP spid="263" grpId="0" animBg="1"/>
      <p:bldP spid="263" grpId="1" animBg="1"/>
      <p:bldP spid="263" grpId="2" animBg="1"/>
      <p:bldP spid="264" grpId="0" animBg="1"/>
      <p:bldP spid="264" grpId="1" animBg="1"/>
      <p:bldP spid="264" grpId="2" animBg="1"/>
      <p:bldP spid="265" grpId="0" animBg="1"/>
      <p:bldP spid="265" grpId="1" animBg="1"/>
      <p:bldP spid="265" grpId="2" animBg="1"/>
      <p:bldP spid="266" grpId="0" animBg="1"/>
      <p:bldP spid="266" grpId="1" animBg="1"/>
      <p:bldP spid="266" grpId="2" animBg="1"/>
      <p:bldP spid="267" grpId="0" animBg="1"/>
      <p:bldP spid="267" grpId="1" animBg="1"/>
      <p:bldP spid="267" grpId="2" animBg="1"/>
      <p:bldP spid="268" grpId="0" animBg="1"/>
      <p:bldP spid="268" grpId="1" animBg="1"/>
      <p:bldP spid="268" grpId="2" animBg="1"/>
      <p:bldP spid="269" grpId="0" animBg="1"/>
      <p:bldP spid="269" grpId="1" animBg="1"/>
      <p:bldP spid="269" grpId="2" animBg="1"/>
      <p:bldP spid="270" grpId="0" animBg="1"/>
      <p:bldP spid="270" grpId="1" animBg="1"/>
      <p:bldP spid="270" grpId="2" animBg="1"/>
      <p:bldP spid="271" grpId="0" animBg="1"/>
      <p:bldP spid="271" grpId="1" animBg="1"/>
      <p:bldP spid="271" grpId="2" animBg="1"/>
      <p:bldP spid="272" grpId="0" animBg="1"/>
      <p:bldP spid="272" grpId="1" animBg="1"/>
      <p:bldP spid="272" grpId="2" animBg="1"/>
      <p:bldP spid="273" grpId="0" animBg="1"/>
      <p:bldP spid="273" grpId="1" animBg="1"/>
      <p:bldP spid="273" grpId="2" animBg="1"/>
      <p:bldP spid="274" grpId="0" animBg="1"/>
      <p:bldP spid="274" grpId="1" animBg="1"/>
      <p:bldP spid="274" grpId="2" animBg="1"/>
      <p:bldP spid="275" grpId="0" animBg="1"/>
      <p:bldP spid="275" grpId="1" animBg="1"/>
      <p:bldP spid="275" grpId="2" animBg="1"/>
      <p:bldP spid="276" grpId="0" animBg="1"/>
      <p:bldP spid="276" grpId="1" animBg="1"/>
      <p:bldP spid="276" grpId="2" animBg="1"/>
      <p:bldP spid="277" grpId="0" animBg="1"/>
      <p:bldP spid="277" grpId="1" animBg="1"/>
      <p:bldP spid="277" grpId="2" animBg="1"/>
      <p:bldP spid="278" grpId="0" animBg="1"/>
      <p:bldP spid="278" grpId="1" animBg="1"/>
      <p:bldP spid="278" grpId="2" animBg="1"/>
      <p:bldP spid="279" grpId="0" animBg="1"/>
      <p:bldP spid="279" grpId="1" animBg="1"/>
      <p:bldP spid="279" grpId="2" animBg="1"/>
      <p:bldP spid="280" grpId="0" animBg="1"/>
      <p:bldP spid="280" grpId="1" animBg="1"/>
      <p:bldP spid="280" grpId="2" animBg="1"/>
      <p:bldP spid="281" grpId="0" animBg="1"/>
      <p:bldP spid="281" grpId="1" animBg="1"/>
      <p:bldP spid="281" grpId="2" animBg="1"/>
      <p:bldP spid="282" grpId="0" animBg="1"/>
      <p:bldP spid="282" grpId="1" animBg="1"/>
      <p:bldP spid="282" grpId="2" animBg="1"/>
      <p:bldP spid="283" grpId="0" animBg="1"/>
      <p:bldP spid="283" grpId="1" animBg="1"/>
      <p:bldP spid="283" grpId="2" animBg="1"/>
      <p:bldP spid="284" grpId="0" animBg="1"/>
      <p:bldP spid="284" grpId="1" animBg="1"/>
      <p:bldP spid="284" grpId="2" animBg="1"/>
      <p:bldP spid="285" grpId="0" animBg="1"/>
      <p:bldP spid="285" grpId="1" animBg="1"/>
      <p:bldP spid="285" grpId="2" animBg="1"/>
      <p:bldP spid="286" grpId="0" animBg="1"/>
      <p:bldP spid="286" grpId="1" animBg="1"/>
      <p:bldP spid="286" grpId="2" animBg="1"/>
      <p:bldP spid="287" grpId="0" animBg="1"/>
      <p:bldP spid="287" grpId="1" animBg="1"/>
      <p:bldP spid="287" grpId="2" animBg="1"/>
      <p:bldP spid="288" grpId="0" animBg="1"/>
      <p:bldP spid="288" grpId="1" animBg="1"/>
      <p:bldP spid="288" grpId="2" animBg="1"/>
      <p:bldP spid="289" grpId="0" animBg="1"/>
      <p:bldP spid="289" grpId="1" animBg="1"/>
      <p:bldP spid="289" grpId="2" animBg="1"/>
      <p:bldP spid="290" grpId="0" animBg="1"/>
      <p:bldP spid="290" grpId="1" animBg="1"/>
      <p:bldP spid="290" grpId="2" animBg="1"/>
      <p:bldP spid="291" grpId="0" animBg="1"/>
      <p:bldP spid="291" grpId="1" animBg="1"/>
      <p:bldP spid="291" grpId="2" animBg="1"/>
      <p:bldP spid="292" grpId="0" animBg="1"/>
      <p:bldP spid="292" grpId="1" animBg="1"/>
      <p:bldP spid="292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9419330">
            <a:off x="5728169" y="92729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That is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9648854">
            <a:off x="5816220" y="984443"/>
            <a:ext cx="904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My dreaming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9860090">
            <a:off x="5939902" y="1235646"/>
            <a:ext cx="5790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never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133813">
            <a:off x="6015270" y="1397571"/>
            <a:ext cx="5870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Forget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340969">
            <a:off x="6074169" y="1492821"/>
            <a:ext cx="9893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In my memory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737648">
            <a:off x="6146165" y="1762621"/>
            <a:ext cx="497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He is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821138">
            <a:off x="6179607" y="1915021"/>
            <a:ext cx="6399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Always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1132468">
            <a:off x="6209470" y="2086471"/>
            <a:ext cx="865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In my mind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1440368">
            <a:off x="6222957" y="2288704"/>
            <a:ext cx="7344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He track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31048" y="2466504"/>
            <a:ext cx="7168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thought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1567">
            <a:off x="6212351" y="2656458"/>
            <a:ext cx="843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Like a spirit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380724">
            <a:off x="6183458" y="2840608"/>
            <a:ext cx="856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Free though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776358">
            <a:off x="6136233" y="3005708"/>
            <a:ext cx="537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In the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990901">
            <a:off x="6065133" y="3191527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Dream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282854">
            <a:off x="5968642" y="3486807"/>
            <a:ext cx="12682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followed with him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35920">
            <a:off x="5914865" y="3510749"/>
            <a:ext cx="4571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did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2145866">
            <a:off x="5813680" y="3665277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Not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2199472">
            <a:off x="5673308" y="3899011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Catch up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604555">
            <a:off x="5552115" y="4038711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He just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770632">
            <a:off x="5380004" y="4230044"/>
            <a:ext cx="8162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 like rope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3095935">
            <a:off x="5201531" y="4407617"/>
            <a:ext cx="9492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Tied my body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7112666">
            <a:off x="2108982" y="4705370"/>
            <a:ext cx="851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Seemed to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6824543">
            <a:off x="2537825" y="4626134"/>
            <a:ext cx="497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Soul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7064253">
            <a:off x="2201042" y="4481451"/>
            <a:ext cx="5148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Lose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7295821">
            <a:off x="1644169" y="4616987"/>
            <a:ext cx="1043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consciousness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7611348">
            <a:off x="1850090" y="4311165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Slowly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7856914">
            <a:off x="1653074" y="4214518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The soul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8198503">
            <a:off x="1406843" y="4137306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Seemed to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8489214">
            <a:off x="1180953" y="4016656"/>
            <a:ext cx="8771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Sublimation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 rot="8600907">
            <a:off x="1205909" y="3820951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Body like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8880569">
            <a:off x="1122204" y="3652570"/>
            <a:ext cx="694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Floating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9059693">
            <a:off x="972715" y="3507273"/>
            <a:ext cx="766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In the air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9376440">
            <a:off x="1101825" y="3290545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was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9647081">
            <a:off x="882559" y="3149792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Afraid to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9866382">
            <a:off x="461411" y="3015487"/>
            <a:ext cx="10743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Take away from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rot="10186584">
            <a:off x="774294" y="278585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The cloud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 rot="10468706">
            <a:off x="1198326" y="2573938"/>
            <a:ext cx="2551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 rot="10638915">
            <a:off x="320354" y="2423277"/>
            <a:ext cx="1130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Screamed aloud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 rot="10986246">
            <a:off x="1042979" y="2225193"/>
            <a:ext cx="4090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But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11138595">
            <a:off x="869797" y="2042355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No one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 rot="11352441">
            <a:off x="470375" y="1824300"/>
            <a:ext cx="10390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Responded me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 rot="12504522">
            <a:off x="876230" y="1058279"/>
            <a:ext cx="925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You are right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12964881">
            <a:off x="1167544" y="883786"/>
            <a:ext cx="764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Childhood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rot="13072954">
            <a:off x="1029670" y="662545"/>
            <a:ext cx="1040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Along with this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 rot="13456456">
            <a:off x="1551739" y="660570"/>
            <a:ext cx="596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Dream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 rot="13626270">
            <a:off x="1277979" y="372355"/>
            <a:ext cx="10679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Slowly growing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rot="13839402">
            <a:off x="1541795" y="297683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Inspired me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 rot="14082415">
            <a:off x="1765298" y="227279"/>
            <a:ext cx="8274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To continue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 rot="14469740">
            <a:off x="2276422" y="333149"/>
            <a:ext cx="3481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To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14518051">
            <a:off x="2217160" y="137049"/>
            <a:ext cx="6190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Pursue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 rot="14769973">
            <a:off x="2491181" y="124514"/>
            <a:ext cx="460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That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 rot="14932586">
            <a:off x="2503684" y="-53286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Memory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 rot="15195994">
            <a:off x="2591503" y="-173936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Fragments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 rot="15508066">
            <a:off x="2987740" y="-4058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am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 rot="15704621">
            <a:off x="3199931" y="-47667"/>
            <a:ext cx="4090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But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 rot="15961283">
            <a:off x="3377188" y="-64779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He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 rot="16026079">
            <a:off x="3503756" y="-122001"/>
            <a:ext cx="490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Also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 rot="16200000">
            <a:off x="3660689" y="-145832"/>
            <a:ext cx="5389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Meet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 rot="16418688">
            <a:off x="3938603" y="-44533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In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 rot="16648231">
            <a:off x="4093039" y="-58838"/>
            <a:ext cx="4267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Me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 rot="16995121">
            <a:off x="4212118" y="-96958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Maybe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 rot="17288270">
            <a:off x="4390645" y="-49344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Its true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 rot="17549823">
            <a:off x="4592646" y="55426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All my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 rot="17712236">
            <a:off x="4682457" y="-11272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Life in mind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 rot="3322894">
            <a:off x="5111031" y="4421972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always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 rot="3545030">
            <a:off x="4912616" y="4583898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Spend time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 rot="3787668">
            <a:off x="4769021" y="4621986"/>
            <a:ext cx="7104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Thinking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 rot="4023566">
            <a:off x="4603521" y="4688652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About it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 rot="4340955">
            <a:off x="4498177" y="4645856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But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 rot="4569237">
            <a:off x="4283664" y="4765514"/>
            <a:ext cx="590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Never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rot="4864506">
            <a:off x="4130089" y="4773081"/>
            <a:ext cx="5180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Find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rot="4933522">
            <a:off x="3990780" y="4754252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The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 rot="5134500">
            <a:off x="3694007" y="4897639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Answer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 rot="5400000">
            <a:off x="3686317" y="4720901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 rot="5653248">
            <a:off x="3408518" y="4835201"/>
            <a:ext cx="5148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Know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 rot="5851286">
            <a:off x="3241700" y="4789688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I will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 rot="6060125">
            <a:off x="2961153" y="4849010"/>
            <a:ext cx="657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That day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 rot="6389416">
            <a:off x="2741814" y="4846513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Will come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6463853">
            <a:off x="2697535" y="4702716"/>
            <a:ext cx="535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Come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 rot="11704842">
            <a:off x="1131993" y="1696308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The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 rot="11989692">
            <a:off x="597732" y="1423984"/>
            <a:ext cx="1029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Answer is your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 rot="12203447">
            <a:off x="995457" y="1301825"/>
            <a:ext cx="691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Yourself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 rot="17963235">
            <a:off x="4886061" y="122076"/>
            <a:ext cx="7457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Take hand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 rot="18167540">
            <a:off x="5015513" y="155401"/>
            <a:ext cx="896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Up and down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 rot="18167540">
            <a:off x="5523746" y="30780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 rot="18422315">
            <a:off x="5257558" y="452407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You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 rot="18655909">
            <a:off x="5394867" y="561940"/>
            <a:ext cx="4267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And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 rot="18933542">
            <a:off x="5536322" y="709577"/>
            <a:ext cx="391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Me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 rot="18933542">
            <a:off x="5566657" y="609538"/>
            <a:ext cx="1016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Going together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 flipH="1">
            <a:off x="2487590" y="209314"/>
            <a:ext cx="1288675" cy="4316611"/>
          </a:xfrm>
          <a:prstGeom prst="line">
            <a:avLst/>
          </a:prstGeom>
          <a:ln w="3175">
            <a:solidFill>
              <a:schemeClr val="bg1">
                <a:lumMod val="50000"/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3776265" y="209314"/>
            <a:ext cx="1353926" cy="4281165"/>
          </a:xfrm>
          <a:prstGeom prst="line">
            <a:avLst/>
          </a:prstGeom>
          <a:ln w="3175">
            <a:solidFill>
              <a:schemeClr val="bg1">
                <a:lumMod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1457380" y="1850196"/>
            <a:ext cx="3677984" cy="2634212"/>
          </a:xfrm>
          <a:prstGeom prst="line">
            <a:avLst/>
          </a:prstGeom>
          <a:ln w="3175">
            <a:solidFill>
              <a:schemeClr val="bg1">
                <a:lumMod val="50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2487591" y="1646709"/>
            <a:ext cx="3694164" cy="2818344"/>
          </a:xfrm>
          <a:prstGeom prst="line">
            <a:avLst/>
          </a:prstGeom>
          <a:ln w="3175">
            <a:solidFill>
              <a:schemeClr val="bg1">
                <a:lumMod val="50000"/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1457380" y="1705723"/>
            <a:ext cx="4658369" cy="1664014"/>
          </a:xfrm>
          <a:prstGeom prst="line">
            <a:avLst/>
          </a:prstGeom>
          <a:ln w="3175">
            <a:solidFill>
              <a:schemeClr val="bg1">
                <a:lumMod val="50000"/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2237325" y="726151"/>
            <a:ext cx="894602" cy="4011635"/>
          </a:xfrm>
          <a:prstGeom prst="line">
            <a:avLst/>
          </a:prstGeom>
          <a:ln w="3175">
            <a:solidFill>
              <a:schemeClr val="bg1">
                <a:lumMod val="50000"/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5402191" y="712242"/>
            <a:ext cx="329858" cy="3381699"/>
          </a:xfrm>
          <a:prstGeom prst="line">
            <a:avLst/>
          </a:prstGeom>
          <a:ln w="3175">
            <a:solidFill>
              <a:schemeClr val="bg1">
                <a:lumMod val="5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2955154" y="330744"/>
            <a:ext cx="2774039" cy="3653026"/>
          </a:xfrm>
          <a:prstGeom prst="line">
            <a:avLst/>
          </a:prstGeom>
          <a:ln w="3175">
            <a:solidFill>
              <a:schemeClr val="bg1">
                <a:lumMod val="50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>
            <a:off x="3155452" y="309289"/>
            <a:ext cx="1643367" cy="4454860"/>
          </a:xfrm>
          <a:prstGeom prst="line">
            <a:avLst/>
          </a:prstGeom>
          <a:ln w="3175">
            <a:solidFill>
              <a:schemeClr val="bg1">
                <a:lumMod val="50000"/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076123" y="483144"/>
            <a:ext cx="2048123" cy="4007335"/>
          </a:xfrm>
          <a:prstGeom prst="line">
            <a:avLst/>
          </a:prstGeom>
          <a:ln w="3175">
            <a:solidFill>
              <a:schemeClr val="bg1">
                <a:lumMod val="50000"/>
                <a:alpha val="7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1648865" y="1455713"/>
            <a:ext cx="2948187" cy="3227952"/>
          </a:xfrm>
          <a:prstGeom prst="line">
            <a:avLst/>
          </a:prstGeom>
          <a:ln w="3175">
            <a:solidFill>
              <a:schemeClr val="bg1">
                <a:lumMod val="50000"/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1689111" y="2466504"/>
            <a:ext cx="4632687" cy="1194657"/>
          </a:xfrm>
          <a:prstGeom prst="line">
            <a:avLst/>
          </a:prstGeom>
          <a:ln w="3175">
            <a:solidFill>
              <a:schemeClr val="bg1">
                <a:lumMod val="50000"/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H="1">
            <a:off x="5130191" y="2486811"/>
            <a:ext cx="1145399" cy="2003668"/>
          </a:xfrm>
          <a:prstGeom prst="line">
            <a:avLst/>
          </a:prstGeom>
          <a:ln w="3175">
            <a:solidFill>
              <a:schemeClr val="bg1">
                <a:lumMod val="50000"/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 flipV="1">
            <a:off x="4946727" y="419943"/>
            <a:ext cx="272515" cy="4070536"/>
          </a:xfrm>
          <a:prstGeom prst="line">
            <a:avLst/>
          </a:prstGeom>
          <a:ln w="3175">
            <a:solidFill>
              <a:schemeClr val="bg1">
                <a:lumMod val="50000"/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V="1">
            <a:off x="1850058" y="3108061"/>
            <a:ext cx="4380990" cy="866778"/>
          </a:xfrm>
          <a:prstGeom prst="line">
            <a:avLst/>
          </a:prstGeom>
          <a:ln w="3175">
            <a:solidFill>
              <a:schemeClr val="bg1">
                <a:lumMod val="50000"/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 flipV="1">
            <a:off x="1719364" y="1212167"/>
            <a:ext cx="3539556" cy="3278313"/>
          </a:xfrm>
          <a:prstGeom prst="line">
            <a:avLst/>
          </a:prstGeom>
          <a:ln w="3175">
            <a:solidFill>
              <a:schemeClr val="bg1">
                <a:lumMod val="50000"/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2209143" y="2323705"/>
            <a:ext cx="1266720" cy="996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V="1">
            <a:off x="3472688" y="2324701"/>
            <a:ext cx="1" cy="121456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H="1" flipV="1">
            <a:off x="3395235" y="2447323"/>
            <a:ext cx="80392" cy="2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V="1">
            <a:off x="3395235" y="2445350"/>
            <a:ext cx="0" cy="324338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V="1">
            <a:off x="3290572" y="2448525"/>
            <a:ext cx="0" cy="318522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 flipV="1">
            <a:off x="3283750" y="2762258"/>
            <a:ext cx="114660" cy="108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 flipV="1">
            <a:off x="3210056" y="2452507"/>
            <a:ext cx="80392" cy="2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V="1">
            <a:off x="3213231" y="2296807"/>
            <a:ext cx="1" cy="15219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3619879" y="1304937"/>
            <a:ext cx="0" cy="1464753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 flipV="1">
            <a:off x="3617485" y="2765939"/>
            <a:ext cx="114660" cy="108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V="1">
            <a:off x="3728970" y="2594158"/>
            <a:ext cx="0" cy="173162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V="1">
            <a:off x="3723637" y="2316470"/>
            <a:ext cx="0" cy="188005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H="1" flipV="1">
            <a:off x="3718068" y="2502290"/>
            <a:ext cx="114660" cy="108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 flipH="1" flipV="1">
            <a:off x="3723637" y="2596523"/>
            <a:ext cx="114660" cy="108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H="1" flipV="1">
            <a:off x="3829553" y="2327541"/>
            <a:ext cx="2394" cy="180769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V="1">
            <a:off x="3836920" y="2596523"/>
            <a:ext cx="0" cy="173162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 flipV="1">
            <a:off x="3942838" y="2329640"/>
            <a:ext cx="0" cy="1636634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 flipH="1" flipV="1">
            <a:off x="3832729" y="2761684"/>
            <a:ext cx="147190" cy="1654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 flipV="1">
            <a:off x="3828176" y="2328558"/>
            <a:ext cx="114660" cy="108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 flipH="1" flipV="1">
            <a:off x="3552633" y="2323705"/>
            <a:ext cx="183494" cy="1171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V="1">
            <a:off x="4158740" y="2296808"/>
            <a:ext cx="0" cy="2075142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flipH="1">
            <a:off x="4142862" y="2329638"/>
            <a:ext cx="357130" cy="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 flipH="1" flipV="1">
            <a:off x="4480800" y="2329638"/>
            <a:ext cx="142" cy="81021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 flipV="1">
            <a:off x="4484117" y="2502290"/>
            <a:ext cx="0" cy="83152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V="1">
            <a:off x="4484117" y="2683327"/>
            <a:ext cx="0" cy="83152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flipH="1">
            <a:off x="4110591" y="2760697"/>
            <a:ext cx="386084" cy="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H="1">
            <a:off x="4242551" y="2502290"/>
            <a:ext cx="241424" cy="54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H="1">
            <a:off x="4242551" y="2584885"/>
            <a:ext cx="240048" cy="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flipH="1">
            <a:off x="4242551" y="2410472"/>
            <a:ext cx="241566" cy="186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H="1">
            <a:off x="4242551" y="2679883"/>
            <a:ext cx="241424" cy="0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 flipV="1">
            <a:off x="4245726" y="2413600"/>
            <a:ext cx="0" cy="86055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H="1" flipV="1">
            <a:off x="4242551" y="2585443"/>
            <a:ext cx="2096" cy="95296"/>
          </a:xfrm>
          <a:prstGeom prst="line">
            <a:avLst/>
          </a:prstGeom>
          <a:ln w="6350"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>
            <a:off x="2483768" y="843558"/>
            <a:ext cx="0" cy="2583779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2488531" y="849499"/>
            <a:ext cx="175828" cy="981483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H="1">
            <a:off x="2664746" y="844720"/>
            <a:ext cx="175828" cy="981483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>
            <a:off x="2845740" y="848305"/>
            <a:ext cx="0" cy="2583779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 flipH="1">
            <a:off x="2921933" y="859024"/>
            <a:ext cx="332021" cy="0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2927818" y="853052"/>
            <a:ext cx="0" cy="1255982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H="1">
            <a:off x="2932581" y="1450963"/>
            <a:ext cx="332021" cy="0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H="1">
            <a:off x="2923041" y="2101893"/>
            <a:ext cx="437049" cy="0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>
            <a:off x="3356915" y="865374"/>
            <a:ext cx="0" cy="1242869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>
            <a:off x="3355167" y="874899"/>
            <a:ext cx="175828" cy="981483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H="1">
            <a:off x="3531382" y="870120"/>
            <a:ext cx="175828" cy="981483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>
            <a:off x="3708227" y="870530"/>
            <a:ext cx="0" cy="2548912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H="1">
            <a:off x="3804062" y="876883"/>
            <a:ext cx="332021" cy="0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>
            <a:off x="3810968" y="871724"/>
            <a:ext cx="0" cy="1255982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>
            <a:off x="4126558" y="875277"/>
            <a:ext cx="0" cy="1255982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 flipH="1">
            <a:off x="3801904" y="2125452"/>
            <a:ext cx="332021" cy="0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>
            <a:off x="4221802" y="881662"/>
            <a:ext cx="0" cy="2545675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4215388" y="886988"/>
            <a:ext cx="332021" cy="0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>
            <a:off x="4537883" y="888483"/>
            <a:ext cx="0" cy="531139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 flipH="1">
            <a:off x="4283192" y="1413044"/>
            <a:ext cx="259453" cy="0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>
            <a:off x="4295875" y="1408281"/>
            <a:ext cx="242008" cy="754138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>
            <a:off x="4656768" y="891204"/>
            <a:ext cx="175828" cy="981483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flipH="1">
            <a:off x="4832983" y="886425"/>
            <a:ext cx="175828" cy="981483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flipH="1">
            <a:off x="4829764" y="1863254"/>
            <a:ext cx="3621" cy="1591055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H="1">
            <a:off x="4533553" y="2142654"/>
            <a:ext cx="1811" cy="1276788"/>
          </a:xfrm>
          <a:prstGeom prst="line">
            <a:avLst/>
          </a:prstGeom>
          <a:ln w="15875">
            <a:solidFill>
              <a:srgbClr val="0070C0">
                <a:alpha val="67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椭圆 165"/>
          <p:cNvSpPr/>
          <p:nvPr/>
        </p:nvSpPr>
        <p:spPr>
          <a:xfrm>
            <a:off x="1441883" y="267494"/>
            <a:ext cx="4752528" cy="4464496"/>
          </a:xfrm>
          <a:prstGeom prst="ellipse">
            <a:avLst/>
          </a:prstGeom>
          <a:noFill/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7" name="直接连接符 166"/>
          <p:cNvCxnSpPr/>
          <p:nvPr/>
        </p:nvCxnSpPr>
        <p:spPr>
          <a:xfrm>
            <a:off x="1462956" y="1858123"/>
            <a:ext cx="4680497" cy="1408085"/>
          </a:xfrm>
          <a:prstGeom prst="line">
            <a:avLst/>
          </a:prstGeom>
          <a:ln w="3175">
            <a:solidFill>
              <a:schemeClr val="bg1">
                <a:lumMod val="50000"/>
                <a:alpha val="4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>
            <a:off x="2955154" y="343930"/>
            <a:ext cx="3261055" cy="2764131"/>
          </a:xfrm>
          <a:prstGeom prst="line">
            <a:avLst/>
          </a:prstGeom>
          <a:ln w="3175">
            <a:solidFill>
              <a:schemeClr val="bg1">
                <a:lumMod val="50000"/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9" name="组合 168"/>
          <p:cNvGrpSpPr/>
          <p:nvPr/>
        </p:nvGrpSpPr>
        <p:grpSpPr>
          <a:xfrm>
            <a:off x="-2340768" y="699542"/>
            <a:ext cx="14657283" cy="7025580"/>
            <a:chOff x="-2505393" y="103060"/>
            <a:chExt cx="14657283" cy="7025580"/>
          </a:xfrm>
        </p:grpSpPr>
        <p:sp>
          <p:nvSpPr>
            <p:cNvPr id="170" name="矩形 169"/>
            <p:cNvSpPr/>
            <p:nvPr/>
          </p:nvSpPr>
          <p:spPr>
            <a:xfrm rot="20498336">
              <a:off x="-833328" y="1880598"/>
              <a:ext cx="11348340" cy="5248042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alpha val="20000"/>
                  </a:srgbClr>
                </a:gs>
                <a:gs pos="89000">
                  <a:srgbClr val="F0F7FC">
                    <a:alpha val="16000"/>
                  </a:srgbClr>
                </a:gs>
                <a:gs pos="68000">
                  <a:srgbClr val="0070C0">
                    <a:alpha val="31000"/>
                  </a:srgbClr>
                </a:gs>
                <a:gs pos="49000">
                  <a:srgbClr val="0070C0">
                    <a:alpha val="35000"/>
                  </a:srgbClr>
                </a:gs>
                <a:gs pos="27000">
                  <a:srgbClr val="0070C0">
                    <a:alpha val="46000"/>
                  </a:srgbClr>
                </a:gs>
                <a:gs pos="99000">
                  <a:schemeClr val="accent1">
                    <a:tint val="23500"/>
                    <a:satMod val="160000"/>
                    <a:lumMod val="0"/>
                    <a:lumOff val="100000"/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1" name="直接连接符 170"/>
            <p:cNvCxnSpPr/>
            <p:nvPr/>
          </p:nvCxnSpPr>
          <p:spPr>
            <a:xfrm>
              <a:off x="5967155" y="1806665"/>
              <a:ext cx="3425620" cy="347229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5517105" y="1941680"/>
              <a:ext cx="2250250" cy="360040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5157065" y="2031690"/>
              <a:ext cx="1241090" cy="418546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4707015" y="2211710"/>
              <a:ext cx="360040" cy="432048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H="1">
              <a:off x="3941930" y="2391730"/>
              <a:ext cx="270030" cy="418546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H="1">
              <a:off x="2726795" y="2526745"/>
              <a:ext cx="1080120" cy="414046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H="1">
              <a:off x="-1207252" y="3331155"/>
              <a:ext cx="1218712" cy="362469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flipH="1">
              <a:off x="1466901" y="2681920"/>
              <a:ext cx="1864009" cy="369731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flipH="1">
              <a:off x="468530" y="2864160"/>
              <a:ext cx="2333359" cy="325941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H="1">
              <a:off x="-546980" y="3063230"/>
              <a:ext cx="2718814" cy="270030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H="1">
              <a:off x="-1593685" y="3336835"/>
              <a:ext cx="2943839" cy="256528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>
              <a:off x="6417205" y="1626645"/>
              <a:ext cx="3690410" cy="279031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>
              <a:off x="7002270" y="1446625"/>
              <a:ext cx="3761370" cy="218619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>
              <a:off x="7497325" y="1266605"/>
              <a:ext cx="3915435" cy="189021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>
              <a:off x="8127395" y="1086585"/>
              <a:ext cx="4024495" cy="162708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>
              <a:off x="8622450" y="906565"/>
              <a:ext cx="3015335" cy="121513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H="1">
              <a:off x="2411761" y="4236935"/>
              <a:ext cx="7875874" cy="261029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H="1">
              <a:off x="2564161" y="2853925"/>
              <a:ext cx="7875874" cy="261029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H="1">
              <a:off x="-873605" y="1874295"/>
              <a:ext cx="11466040" cy="382542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H="1">
              <a:off x="-721205" y="1131590"/>
              <a:ext cx="11466040" cy="382542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H="1">
              <a:off x="-568805" y="561541"/>
              <a:ext cx="11466040" cy="382542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H="1">
              <a:off x="-416405" y="103060"/>
              <a:ext cx="11466040" cy="3825425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flipH="1">
              <a:off x="-2505393" y="3587815"/>
              <a:ext cx="3123858" cy="2610290"/>
            </a:xfrm>
            <a:prstGeom prst="line">
              <a:avLst/>
            </a:prstGeom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4" name="直接连接符 193"/>
          <p:cNvCxnSpPr/>
          <p:nvPr/>
        </p:nvCxnSpPr>
        <p:spPr>
          <a:xfrm>
            <a:off x="2304268" y="763426"/>
            <a:ext cx="3839185" cy="2502782"/>
          </a:xfrm>
          <a:prstGeom prst="line">
            <a:avLst/>
          </a:prstGeom>
          <a:ln w="3175">
            <a:solidFill>
              <a:schemeClr val="bg1">
                <a:lumMod val="50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/>
          <p:nvPr/>
        </p:nvCxnSpPr>
        <p:spPr>
          <a:xfrm flipH="1">
            <a:off x="1529032" y="713761"/>
            <a:ext cx="3865470" cy="2655976"/>
          </a:xfrm>
          <a:prstGeom prst="line">
            <a:avLst/>
          </a:prstGeom>
          <a:ln w="3175">
            <a:solidFill>
              <a:schemeClr val="bg1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>
          <a:xfrm flipV="1">
            <a:off x="1761566" y="418173"/>
            <a:ext cx="3170712" cy="811033"/>
          </a:xfrm>
          <a:prstGeom prst="line">
            <a:avLst/>
          </a:prstGeom>
          <a:ln w="3175">
            <a:solidFill>
              <a:schemeClr val="bg1">
                <a:lumMod val="50000"/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>
          <a:xfrm flipH="1">
            <a:off x="4566077" y="405473"/>
            <a:ext cx="202452" cy="4319613"/>
          </a:xfrm>
          <a:prstGeom prst="line">
            <a:avLst/>
          </a:prstGeom>
          <a:ln w="3175">
            <a:solidFill>
              <a:schemeClr val="bg1">
                <a:lumMod val="50000"/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 flipH="1" flipV="1">
            <a:off x="1591535" y="1455714"/>
            <a:ext cx="4803256" cy="995816"/>
          </a:xfrm>
          <a:prstGeom prst="line">
            <a:avLst/>
          </a:prstGeom>
          <a:ln w="3175">
            <a:solidFill>
              <a:schemeClr val="bg1">
                <a:lumMod val="50000"/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>
            <a:off x="1691680" y="127560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/>
            </a:scene3d>
            <a:sp3d extrusionH="57150" contourW="6350" prstMaterial="plastic">
              <a:bevelT w="38100" h="57150"/>
              <a:bevelB w="69850" h="38100"/>
              <a:contourClr>
                <a:schemeClr val="tx1"/>
              </a:contourClr>
            </a:sp3d>
          </a:bodyPr>
          <a:lstStyle/>
          <a:p>
            <a:r>
              <a:rPr lang="zh-CN" altLang="en-US" dirty="0" smtClean="0">
                <a:gradFill>
                  <a:gsLst>
                    <a:gs pos="53000">
                      <a:srgbClr val="00B0F0"/>
                    </a:gs>
                    <a:gs pos="0">
                      <a:srgbClr val="0058C5">
                        <a:lumMod val="81000"/>
                        <a:alpha val="41000"/>
                      </a:srgbClr>
                    </a:gs>
                    <a:gs pos="100000">
                      <a:srgbClr val="000099">
                        <a:alpha val="13000"/>
                      </a:srgbClr>
                    </a:gs>
                  </a:gsLst>
                  <a:path path="circle">
                    <a:fillToRect l="100000" t="100000"/>
                  </a:path>
                </a:gradFill>
                <a:effectLst>
                  <a:outerShdw blurRad="215900" dist="38100" dir="9600000" algn="l" rotWithShape="0">
                    <a:srgbClr val="002060">
                      <a:alpha val="4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在这喧哗的城市</a:t>
            </a:r>
            <a:endParaRPr lang="zh-CN" altLang="en-US" dirty="0">
              <a:gradFill>
                <a:gsLst>
                  <a:gs pos="53000">
                    <a:srgbClr val="00B0F0"/>
                  </a:gs>
                  <a:gs pos="0">
                    <a:srgbClr val="0058C5">
                      <a:lumMod val="81000"/>
                      <a:alpha val="41000"/>
                    </a:srgbClr>
                  </a:gs>
                  <a:gs pos="100000">
                    <a:srgbClr val="000099">
                      <a:alpha val="13000"/>
                    </a:srgbClr>
                  </a:gs>
                </a:gsLst>
                <a:path path="circle">
                  <a:fillToRect l="100000" t="100000"/>
                </a:path>
              </a:gradFill>
              <a:effectLst>
                <a:outerShdw blurRad="215900" dist="38100" dir="9600000" algn="l" rotWithShape="0">
                  <a:srgbClr val="002060">
                    <a:alpha val="4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3879210" y="187453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/>
            </a:scene3d>
            <a:sp3d extrusionH="57150" contourW="6350" prstMaterial="plastic">
              <a:bevelT w="38100" h="57150"/>
              <a:bevelB w="69850" h="38100"/>
              <a:contourClr>
                <a:schemeClr val="tx1"/>
              </a:contourClr>
            </a:sp3d>
          </a:bodyPr>
          <a:lstStyle/>
          <a:p>
            <a:r>
              <a:rPr lang="zh-CN" altLang="en-US" dirty="0" smtClean="0">
                <a:gradFill>
                  <a:gsLst>
                    <a:gs pos="53000">
                      <a:srgbClr val="00B0F0"/>
                    </a:gs>
                    <a:gs pos="0">
                      <a:srgbClr val="0058C5">
                        <a:lumMod val="81000"/>
                        <a:alpha val="41000"/>
                      </a:srgbClr>
                    </a:gs>
                    <a:gs pos="100000">
                      <a:srgbClr val="000099">
                        <a:alpha val="13000"/>
                      </a:srgbClr>
                    </a:gs>
                  </a:gsLst>
                  <a:path path="circle">
                    <a:fillToRect l="100000" t="100000"/>
                  </a:path>
                </a:gradFill>
                <a:effectLst>
                  <a:outerShdw blurRad="215900" dist="38100" dir="9600000" algn="l" rotWithShape="0">
                    <a:srgbClr val="002060">
                      <a:alpha val="4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我愿在梦中与童年相遇</a:t>
            </a:r>
            <a:endParaRPr lang="zh-CN" altLang="en-US" dirty="0">
              <a:gradFill>
                <a:gsLst>
                  <a:gs pos="53000">
                    <a:srgbClr val="00B0F0"/>
                  </a:gs>
                  <a:gs pos="0">
                    <a:srgbClr val="0058C5">
                      <a:lumMod val="81000"/>
                      <a:alpha val="41000"/>
                    </a:srgbClr>
                  </a:gs>
                  <a:gs pos="100000">
                    <a:srgbClr val="000099">
                      <a:alpha val="13000"/>
                    </a:srgbClr>
                  </a:gs>
                </a:gsLst>
                <a:path path="circle">
                  <a:fillToRect l="100000" t="100000"/>
                </a:path>
              </a:gradFill>
              <a:effectLst>
                <a:outerShdw blurRad="215900" dist="38100" dir="9600000" algn="l" rotWithShape="0">
                  <a:srgbClr val="002060">
                    <a:alpha val="4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2123728" y="24277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/>
            </a:scene3d>
            <a:sp3d extrusionH="57150" contourW="6350" prstMaterial="plastic">
              <a:bevelT w="38100" h="57150"/>
              <a:bevelB w="69850" h="38100"/>
              <a:contourClr>
                <a:schemeClr val="tx1"/>
              </a:contourClr>
            </a:sp3d>
          </a:bodyPr>
          <a:lstStyle/>
          <a:p>
            <a:r>
              <a:rPr lang="zh-CN" altLang="en-US" dirty="0" smtClean="0">
                <a:gradFill>
                  <a:gsLst>
                    <a:gs pos="53000">
                      <a:srgbClr val="00B0F0"/>
                    </a:gs>
                    <a:gs pos="0">
                      <a:srgbClr val="0058C5">
                        <a:lumMod val="81000"/>
                        <a:alpha val="41000"/>
                      </a:srgbClr>
                    </a:gs>
                    <a:gs pos="100000">
                      <a:srgbClr val="000099">
                        <a:alpha val="13000"/>
                      </a:srgbClr>
                    </a:gs>
                  </a:gsLst>
                  <a:path path="circle">
                    <a:fillToRect l="100000" t="100000"/>
                  </a:path>
                </a:gradFill>
                <a:effectLst>
                  <a:outerShdw blurRad="215900" dist="38100" dir="9600000" algn="l" rotWithShape="0">
                    <a:srgbClr val="002060">
                      <a:alpha val="4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去寻找那份纯洁的回忆</a:t>
            </a:r>
            <a:endParaRPr lang="zh-CN" altLang="en-US" dirty="0">
              <a:gradFill>
                <a:gsLst>
                  <a:gs pos="53000">
                    <a:srgbClr val="00B0F0"/>
                  </a:gs>
                  <a:gs pos="0">
                    <a:srgbClr val="0058C5">
                      <a:lumMod val="81000"/>
                      <a:alpha val="41000"/>
                    </a:srgbClr>
                  </a:gs>
                  <a:gs pos="100000">
                    <a:srgbClr val="000099">
                      <a:alpha val="13000"/>
                    </a:srgbClr>
                  </a:gs>
                </a:gsLst>
                <a:path path="circle">
                  <a:fillToRect l="100000" t="100000"/>
                </a:path>
              </a:gradFill>
              <a:effectLst>
                <a:outerShdw blurRad="215900" dist="38100" dir="9600000" algn="l" rotWithShape="0">
                  <a:srgbClr val="002060">
                    <a:alpha val="4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4025260" y="300379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/>
            </a:scene3d>
            <a:sp3d extrusionH="57150" contourW="6350" prstMaterial="plastic">
              <a:bevelT w="38100" h="57150"/>
              <a:bevelB w="69850" h="38100"/>
              <a:contourClr>
                <a:schemeClr val="tx1"/>
              </a:contourClr>
            </a:sp3d>
          </a:bodyPr>
          <a:lstStyle/>
          <a:p>
            <a:r>
              <a:rPr lang="zh-CN" altLang="en-US" dirty="0" smtClean="0">
                <a:gradFill>
                  <a:gsLst>
                    <a:gs pos="53000">
                      <a:srgbClr val="00B0F0"/>
                    </a:gs>
                    <a:gs pos="0">
                      <a:srgbClr val="0058C5">
                        <a:lumMod val="81000"/>
                        <a:alpha val="41000"/>
                      </a:srgbClr>
                    </a:gs>
                    <a:gs pos="100000">
                      <a:srgbClr val="000099">
                        <a:alpha val="13000"/>
                      </a:srgbClr>
                    </a:gs>
                  </a:gsLst>
                  <a:path path="circle">
                    <a:fillToRect l="100000" t="100000"/>
                  </a:path>
                </a:gradFill>
                <a:effectLst>
                  <a:outerShdw blurRad="215900" dist="38100" dir="9600000" algn="l" rotWithShape="0">
                    <a:srgbClr val="002060">
                      <a:alpha val="4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任时间静止</a:t>
            </a:r>
            <a:endParaRPr lang="zh-CN" altLang="en-US" dirty="0">
              <a:gradFill>
                <a:gsLst>
                  <a:gs pos="53000">
                    <a:srgbClr val="00B0F0"/>
                  </a:gs>
                  <a:gs pos="0">
                    <a:srgbClr val="0058C5">
                      <a:lumMod val="81000"/>
                      <a:alpha val="41000"/>
                    </a:srgbClr>
                  </a:gs>
                  <a:gs pos="100000">
                    <a:srgbClr val="000099">
                      <a:alpha val="13000"/>
                    </a:srgbClr>
                  </a:gs>
                </a:gsLst>
                <a:path path="circle">
                  <a:fillToRect l="100000" t="100000"/>
                </a:path>
              </a:gradFill>
              <a:effectLst>
                <a:outerShdw blurRad="215900" dist="38100" dir="9600000" algn="l" rotWithShape="0">
                  <a:srgbClr val="002060">
                    <a:alpha val="4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2771800" y="35798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/>
            </a:scene3d>
            <a:sp3d extrusionH="57150" contourW="6350" prstMaterial="plastic">
              <a:bevelT w="38100" h="57150"/>
              <a:bevelB w="69850" h="38100"/>
              <a:contourClr>
                <a:schemeClr val="tx1"/>
              </a:contourClr>
            </a:sp3d>
          </a:bodyPr>
          <a:lstStyle/>
          <a:p>
            <a:r>
              <a:rPr lang="zh-CN" altLang="en-US" dirty="0" smtClean="0">
                <a:gradFill>
                  <a:gsLst>
                    <a:gs pos="53000">
                      <a:srgbClr val="00B0F0"/>
                    </a:gs>
                    <a:gs pos="0">
                      <a:srgbClr val="0058C5">
                        <a:lumMod val="81000"/>
                        <a:alpha val="41000"/>
                      </a:srgbClr>
                    </a:gs>
                    <a:gs pos="100000">
                      <a:srgbClr val="000099">
                        <a:alpha val="13000"/>
                      </a:srgbClr>
                    </a:gs>
                  </a:gsLst>
                  <a:path path="circle">
                    <a:fillToRect l="100000" t="100000"/>
                  </a:path>
                </a:gradFill>
                <a:effectLst>
                  <a:outerShdw blurRad="215900" dist="38100" dir="9600000" algn="l" rotWithShape="0">
                    <a:srgbClr val="002060">
                      <a:alpha val="4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任思绪飘渺</a:t>
            </a:r>
            <a:endParaRPr lang="zh-CN" altLang="en-US" dirty="0">
              <a:gradFill>
                <a:gsLst>
                  <a:gs pos="53000">
                    <a:srgbClr val="00B0F0"/>
                  </a:gs>
                  <a:gs pos="0">
                    <a:srgbClr val="0058C5">
                      <a:lumMod val="81000"/>
                      <a:alpha val="41000"/>
                    </a:srgbClr>
                  </a:gs>
                  <a:gs pos="100000">
                    <a:srgbClr val="000099">
                      <a:alpha val="13000"/>
                    </a:srgbClr>
                  </a:gs>
                </a:gsLst>
                <a:path path="circle">
                  <a:fillToRect l="100000" t="100000"/>
                </a:path>
              </a:gradFill>
              <a:effectLst>
                <a:outerShdw blurRad="215900" dist="38100" dir="9600000" algn="l" rotWithShape="0">
                  <a:srgbClr val="002060">
                    <a:alpha val="4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92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5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5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indefinite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5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6" presetClass="emph" presetSubtype="0" repeatCount="indefinite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5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6" presetClass="emph" presetSubtype="0" repeatCount="indefinite" fill="hold" grpId="1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6" presetClass="emph" presetSubtype="0" repeatCount="indefinite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5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6" presetClass="emph" presetSubtype="0" repeatCount="indefinite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6" dur="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6" presetClass="emph" presetSubtype="0" repeatCount="indefinite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2" dur="5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6" presetClass="emph" presetSubtype="0" repeatCount="indefinite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0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50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6" presetClass="emph" presetSubtype="0" repeatCount="indefinite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0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4" dur="5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6" presetClass="emph" presetSubtype="0" repeatCount="indefinite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0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5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6" presetClass="emph" presetSubtype="0" repeatCount="indefinite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0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50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6" presetClass="emph" presetSubtype="0" repeatCount="indefinite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0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2" dur="5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6" presetClass="emph" presetSubtype="0" repeatCount="indefinite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0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8" dur="50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6" presetClass="emph" presetSubtype="0" repeatCount="indefinite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0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4" dur="50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6" presetClass="emph" presetSubtype="0" repeatCount="indefinite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0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0" dur="50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6" presetClass="emph" presetSubtype="0" repeatCount="indefinite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6" dur="5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6" presetClass="emph" presetSubtype="0" repeatCount="indefinite" fill="hold" grpId="1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0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2" dur="50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6" presetClass="emph" presetSubtype="0" repeatCount="indefinite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0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8" dur="50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26" presetClass="emph" presetSubtype="0" repeatCount="indefinite" fill="hold" grpId="1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0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4" dur="50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6" presetClass="emph" presetSubtype="0" repeatCount="indefinite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0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6" presetClass="emph" presetSubtype="0" repeatCount="indefinite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0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6" dur="50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6" presetClass="emph" presetSubtype="0" repeatCount="indefinite" fill="hold" grpId="1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0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2" dur="50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6" presetClass="emph" presetSubtype="0" repeatCount="indefinite" fill="hold" grpId="1" nodeType="withEffect">
                                  <p:stCondLst>
                                    <p:cond delay="1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8" dur="5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26" presetClass="emph" presetSubtype="0" repeatCount="indefinite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0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4" dur="50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26" presetClass="emph" presetSubtype="0" repeatCount="indefinite" fill="hold" grpId="1" nodeType="withEffect">
                                  <p:stCondLst>
                                    <p:cond delay="1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0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0" dur="50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6" presetClass="emph" presetSubtype="0" repeatCount="indefinite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0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6" dur="50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6" presetClass="emph" presetSubtype="0" repeatCount="indefinite" fill="hold" grpId="1" nodeType="withEffect">
                                  <p:stCondLst>
                                    <p:cond delay="1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0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2" dur="50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26" presetClass="emph" presetSubtype="0" repeatCount="indefinite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1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8" dur="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26" presetClass="emph" presetSubtype="0" repeatCount="indefinite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10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4" dur="50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26" presetClass="emph" presetSubtype="0" repeatCount="indefinite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1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0" dur="5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26" presetClass="emph" presetSubtype="0" repeatCount="indefinite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0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6" dur="5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26" presetClass="emph" presetSubtype="0" repeatCount="indefinite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0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2" dur="50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26" presetClass="emph" presetSubtype="0" repeatCount="indefinite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10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8" dur="50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26" presetClass="emph" presetSubtype="0" repeatCount="indefinite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0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4" dur="50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26" presetClass="emph" presetSubtype="0" repeatCount="indefinite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10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0" dur="50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26" presetClass="emph" presetSubtype="0" repeatCount="indefinite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0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6" dur="50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26" presetClass="emph" presetSubtype="0" repeatCount="indefinite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0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2" dur="50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26" presetClass="emph" presetSubtype="0" repeatCount="indefinite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0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8" dur="50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26" presetClass="emph" presetSubtype="0" repeatCount="indefinite" fill="hold" grpId="1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0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4" dur="50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26" presetClass="emph" presetSubtype="0" repeatCount="indefinite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10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0" dur="50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26" presetClass="emph" presetSubtype="0" repeatCount="indefinite" fill="hold" grpId="1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0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6" dur="50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26" presetClass="emph" presetSubtype="0" repeatCount="indefinite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0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2" dur="50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26" presetClass="emph" presetSubtype="0" repeatCount="indefinite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0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8" dur="50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26" presetClass="emph" presetSubtype="0" repeatCount="indefinite" fill="hold" grpId="1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10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4" dur="50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26" presetClass="emph" presetSubtype="0" repeatCount="indefinite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10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0" dur="50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1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26" presetClass="emph" presetSubtype="0" repeatCount="indefinite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10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50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7" presetID="10" presetClass="entr" presetSubtype="0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26" presetClass="emph" presetSubtype="0" repeatCount="indefinite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10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50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grpId="0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26" presetClass="emph" presetSubtype="0" repeatCount="indefinite" fill="hold" grpId="1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7" dur="10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8" dur="50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9" presetID="10" presetClass="entr" presetSubtype="0" fill="hold" grpId="0" nodeType="withEffect" nodePh="1">
                                  <p:stCondLst>
                                    <p:cond delay="13500"/>
                                  </p:stCondLst>
                                  <p:endCondLst>
                                    <p:cond evt="begin" delay="0">
                                      <p:tn val="5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26" presetClass="emph" presetSubtype="0" repeatCount="indefinite" fill="hold" grpId="1" nodeType="withEffect" nodePh="1">
                                  <p:stCondLst>
                                    <p:cond delay="13500"/>
                                  </p:stCondLst>
                                  <p:endCondLst>
                                    <p:cond evt="begin" delay="0">
                                      <p:tn val="512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13" dur="10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4" dur="50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5" presetID="10" presetClass="entr" presetSubtype="0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26" presetClass="emph" presetSubtype="0" repeatCount="indefinite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10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0" dur="50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1" presetID="10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26" presetClass="emph" presetSubtype="0" repeatCount="indefinite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10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6" dur="50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26" presetClass="emph" presetSubtype="0" repeatCount="indefinite" fill="hold" grpId="1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10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2" dur="50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3" presetID="10" presetClass="entr" presetSubtype="0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26" presetClass="emph" presetSubtype="0" repeatCount="indefinite" fill="hold" grpId="1" nodeType="withEffect">
                                  <p:stCondLst>
                                    <p:cond delay="1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7" dur="10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8" dur="50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9" presetID="22" presetClass="entr" presetSubtype="1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22" presetClass="entr" presetSubtype="1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22" presetClass="entr" presetSubtype="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7" dur="1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22" presetClass="entr" presetSubtype="8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0" dur="1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22" presetClass="entr" presetSubtype="2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3" dur="1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22" presetClass="entr" presetSubtype="8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6" dur="1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2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9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22" presetClass="entr" presetSubtype="2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2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22" presetClass="entr" presetSubtype="1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5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22" presetClass="entr" presetSubtype="1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8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22" presetClass="entr" presetSubtype="4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1" dur="9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22" presetClass="exit" presetSubtype="2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3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2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6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22" presetClass="exit" presetSubtype="8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22" presetClass="exit" presetSubtype="1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22" presetClass="exit" presetSubtype="8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22" presetClass="exit" presetSubtype="4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8" dur="4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22" presetClass="exit" presetSubtype="1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1" dur="16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22" presetClass="exit" presetSubtype="2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4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22" presetClass="exit" presetSubtype="4" fill="hold" nodeType="withEffect">
                                  <p:stCondLst>
                                    <p:cond delay="14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22" presetClass="exit" presetSubtype="1" fill="hold" nodeType="withEffect">
                                  <p:stCondLst>
                                    <p:cond delay="15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0" dur="2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22" presetClass="exit" presetSubtype="4" fill="hold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22" presetClass="entr" presetSubtype="4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7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2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0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3" dur="1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22" presetClass="entr" presetSubtype="2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22" presetClass="entr" presetSubtype="8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9" dur="4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22" presetClass="entr" presetSubtype="2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2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22" presetClass="entr" presetSubtype="1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22" presetClass="exit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22" presetClass="exit" presetSubtype="4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22" presetClass="exit" presetSubtype="4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3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22" presetClass="exit" presetSubtype="4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6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22" presetClass="exit" presetSubtype="1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39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22" presetClass="exit" presetSubtype="4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2" dur="4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22" presetClass="exit" presetSubtype="1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5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9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2" dur="4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5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22" presetClass="exit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7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22" presetClass="exit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0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22" presetClass="exit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3" dur="8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" presetID="22" presetClass="exit" presetSubtype="8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9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22" presetClass="entr" presetSubtype="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3" dur="9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22" presetClass="exit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5" dur="8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9" dur="3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0" presetID="22" presetClass="entr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2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3" presetID="22" presetClass="entr" presetSubtype="2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5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6" presetID="2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8" dur="17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22" presetClass="entr" presetSubtype="2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1" dur="7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22" presetClass="entr" presetSubtype="4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4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22" presetClass="entr" presetSubtype="2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7" dur="4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8" presetID="22" presetClass="entr" presetSubtype="4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0" dur="4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1" presetID="22" presetClass="exit" presetSubtype="8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2" dur="69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68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22" presetClass="exit" presetSubtype="1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5" dur="1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22" presetClass="exit" presetSubtype="2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8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0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1" dur="8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22" presetClass="exit" presetSubtype="2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14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22" presetClass="exit" presetSubtype="4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7" dur="8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22" presetClass="exit" presetSubtype="2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0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22" presetClass="exit" presetSubtype="4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3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2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7" dur="3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8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0" dur="3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1" presetID="2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3" dur="2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22" presetClass="entr" presetSubtype="2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6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22" presetClass="entr" presetSubtype="4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9" dur="1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2" dur="1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3" presetID="22" presetClass="entr" presetSubtype="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5" dur="4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22" presetClass="entr" presetSubtype="2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8" dur="4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1" dur="1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4" dur="1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5" presetID="22" presetClass="entr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7" dur="14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22" presetClass="entr" presetSubtype="2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0" dur="11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62" dur="6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62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22" presetClass="exit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5" dur="6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62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22" presetClass="exit" presetSubtype="8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8" dur="2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22" presetClass="exit" presetSubtype="2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1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22" presetClass="exit" presetSubtype="4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4" dur="1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6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7" dur="1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22" presetClass="exit" presetSubtype="8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0" dur="7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22" presetClass="exit" presetSubtype="2" fill="hold" nodeType="withEffect">
                                  <p:stCondLst>
                                    <p:cond delay="13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83" dur="7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22" presetClass="exit" presetSubtype="1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86" dur="1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22" presetClass="exit" presetSubtype="4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9" dur="1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22" presetClass="exit" presetSubtype="8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2" dur="8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22" presetClass="exit" presetSubtype="2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95" dur="8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22" presetClass="entr" presetSubtype="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9" dur="34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0" presetID="22" presetClass="entr" presetSubtype="8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2" dur="18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3" presetID="22" presetClass="entr" presetSubtype="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5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6" presetID="22" presetClass="entr" presetSubtype="4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8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9" presetID="22" presetClass="entr" presetSubtype="1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1" dur="2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22" presetClass="entr" presetSubtype="2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4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22" presetClass="entr" presetSubtype="2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7" dur="7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22" presetClass="entr" presetSubtype="4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0" dur="6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1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3" dur="1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22" presetClass="entr" presetSubtype="8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6" dur="1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22" presetClass="entr" presetSubtype="8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22" presetClass="entr" presetSubtype="4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22" presetClass="exit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4" dur="59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6" presetID="22" presetClass="exit" presetSubtype="8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7" dur="57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56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22" presetClass="exit" presetSubtype="8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0" dur="2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22" presetClass="exit" presetSubtype="4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3" dur="2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22" presetClass="exit" presetSubtype="4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6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22" presetClass="exit" presetSubtype="2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9" dur="1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22" presetClass="exit" presetSubtype="2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5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4" presetID="22" presetClass="exit" presetSubtype="4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22" presetClass="exit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58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0" presetID="22" presetClass="exit" presetSubtype="8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1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22" presetClass="exit" presetSubtype="8" fill="hold" nodeType="withEffect">
                                  <p:stCondLst>
                                    <p:cond delay="14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4" dur="1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6" presetID="22" presetClass="exit" presetSubtype="4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7" dur="1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2" presetID="26" presetClass="emph" presetSubtype="0" repeatCount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3" dur="10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4" dur="50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5" presetID="6" presetClass="emph" presetSubtype="0" fill="hold" grpId="2" nodeType="withEffect">
                                  <p:stCondLst>
                                    <p:cond delay="14900"/>
                                  </p:stCondLst>
                                  <p:childTnLst>
                                    <p:animScale>
                                      <p:cBhvr>
                                        <p:cTn id="876" dur="2700" fill="hold"/>
                                        <p:tgtEl>
                                          <p:spTgt spid="1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77" presetID="10" presetClass="exit" presetSubtype="0" fill="hold" grpId="3" nodeType="withEffect">
                                  <p:stCondLst>
                                    <p:cond delay="1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8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0" presetID="22" presetClass="entr" presetSubtype="4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2" dur="3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3" presetID="22" presetClass="entr" presetSubtype="1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5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6" presetID="22" presetClass="entr" presetSubtype="4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8" dur="2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9" presetID="2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1" dur="5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2" presetID="22" presetClass="exit" presetSubtype="4" fill="hold" nodeType="withEffect">
                                  <p:stCondLst>
                                    <p:cond delay="14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3" dur="36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35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22" presetClass="exit" presetSubtype="1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6" dur="3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8" presetID="22" presetClass="exit" presetSubtype="4" fill="hold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9" dur="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1" presetID="22" presetClass="exit" presetSubtype="1" fill="hold" nodeType="withEffect">
                                  <p:stCondLst>
                                    <p:cond delay="19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02" dur="39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38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4" presetID="22" presetClass="entr" presetSubtype="4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6" dur="36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7" presetID="22" presetClass="entr" presetSubtype="1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9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0" presetID="22" presetClass="entr" presetSubtype="4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2" dur="1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22" presetClass="entr" presetSubtype="1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5" dur="11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6" presetID="22" presetClass="entr" presetSubtype="2" fill="hold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8" dur="2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9" presetID="22" presetClass="entr" presetSubtype="4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1" dur="39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22" presetClass="entr" presetSubtype="8" fill="hold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5" presetID="22" presetClass="entr" presetSubtype="8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7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8" presetID="22" presetClass="exit" presetSubtype="4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9" dur="49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48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1" presetID="22" presetClass="exit" presetSubtype="1" fill="hold" nodeType="withEffect">
                                  <p:stCondLst>
                                    <p:cond delay="20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2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4" presetID="22" presetClass="exit" presetSubtype="4" fill="hold" nodeType="withEffect">
                                  <p:stCondLst>
                                    <p:cond delay="20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5" dur="2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7" presetID="22" presetClass="exit" presetSubtype="1" fill="hold" nodeType="withEffect">
                                  <p:stCondLst>
                                    <p:cond delay="20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8" dur="1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0" presetID="22" presetClass="exit" presetSubtype="2" fill="hold" nodeType="withEffect">
                                  <p:stCondLst>
                                    <p:cond delay="2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41" dur="1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3" presetID="22" presetClass="exit" presetSubtype="4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4" dur="1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6" presetID="22" presetClass="exit" presetSubtype="8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7" dur="4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9" presetID="22" presetClass="exit" presetSubtype="8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0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2" presetID="22" presetClass="entr" presetSubtype="4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4" dur="29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22" presetClass="entr" presetSubtype="1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7" dur="26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22" presetClass="entr" presetSubtype="8" fill="hold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1" presetID="22" presetClass="entr" presetSubtype="2" fill="hold" nodeType="withEffect">
                                  <p:stCondLst>
                                    <p:cond delay="1620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3" dur="9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4" presetID="22" presetClass="exit" presetSubtype="1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65" dur="3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32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7" presetID="22" presetClass="exit" presetSubtype="4" fill="hold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8" dur="3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0" presetID="22" presetClass="exit" presetSubtype="8" fill="hold" nodeType="withEffect">
                                  <p:stCondLst>
                                    <p:cond delay="20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1" dur="16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3" presetID="22" presetClass="exit" presetSubtype="2" fill="hold" nodeType="withEffect">
                                  <p:stCondLst>
                                    <p:cond delay="20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74" dur="1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6" presetID="22" presetClass="entr" presetSubtype="4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8" dur="4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9" presetID="22" presetClass="entr" presetSubtype="4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1" dur="21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2" presetID="22" presetClass="entr" presetSubtype="4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4" dur="1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5" presetID="22" presetClass="entr" presetSubtype="8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7" dur="8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8" presetID="22" presetClass="entr" presetSubtype="8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0" dur="8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1" presetID="22" presetClass="entr" presetSubtype="1" fill="hold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3" dur="7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4" presetID="22" presetClass="exit" presetSubtype="4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5" dur="54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53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7" presetID="22" presetClass="exit" presetSubtype="4" fill="hold" nodeType="withEffect">
                                  <p:stCondLst>
                                    <p:cond delay="15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8" dur="28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0" presetID="22" presetClass="exit" presetSubtype="4" fill="hold" nodeType="withEffect">
                                  <p:stCondLst>
                                    <p:cond delay="18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1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3" presetID="22" presetClass="exit" presetSubtype="8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4" dur="1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6" presetID="22" presetClass="exit" presetSubtype="8" fill="hold" nodeType="withEffect">
                                  <p:stCondLst>
                                    <p:cond delay="19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7" dur="12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9" presetID="22" presetClass="exit" presetSubtype="1" fill="hold" nodeType="withEffect">
                                  <p:stCondLst>
                                    <p:cond delay="2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0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2" presetID="22" presetClass="entr" presetSubtype="4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4" dur="38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5" presetID="22" presetClass="entr" presetSubtype="4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7" dur="18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8" presetID="22" presetClass="entr" presetSubtype="4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0" dur="18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1" presetID="22" presetClass="exit" presetSubtype="4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2" dur="4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4" presetID="22" presetClass="exit" presetSubtype="4" fill="hold" nodeType="withEffect">
                                  <p:stCondLst>
                                    <p:cond delay="20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5" dur="16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7" presetID="22" presetClass="exit" presetSubtype="4" fill="hold" nodeType="withEffect">
                                  <p:stCondLst>
                                    <p:cond delay="20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8" dur="1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1" dur="49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2" dur="24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3" presetID="10" presetClass="entr" presetSubtype="0" fill="hold" grpId="0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5" dur="5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6" presetID="42" presetClass="path" presetSubtype="0" fill="hold" grpId="1" nodeType="withEffect">
                                  <p:stCondLst>
                                    <p:cond delay="24800"/>
                                  </p:stCondLst>
                                  <p:childTnLst>
                                    <p:animMotion origin="layout" path="M 3.05556E-6 -3.77819E-6 L 0.09843 0.00618 " pathEditMode="relative" rAng="0" ptsTypes="AA">
                                      <p:cBhvr>
                                        <p:cTn id="1037" dur="8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309"/>
                                    </p:animMotion>
                                  </p:childTnLst>
                                </p:cTn>
                              </p:par>
                              <p:par>
                                <p:cTn id="1038" presetID="10" presetClass="entr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0" dur="57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1" presetID="42" presetClass="path" presetSubtype="0" fill="hold" grpId="1" nodeType="withEffect">
                                  <p:stCondLst>
                                    <p:cond delay="24800"/>
                                  </p:stCondLst>
                                  <p:childTnLst>
                                    <p:animMotion origin="layout" path="M -2.77778E-7 3.58357E-7 L -0.0842 0.00154 " pathEditMode="relative" rAng="0" ptsTypes="AA">
                                      <p:cBhvr>
                                        <p:cTn id="1042" dur="92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62"/>
                                    </p:animMotion>
                                  </p:childTnLst>
                                </p:cTn>
                              </p:par>
                              <p:par>
                                <p:cTn id="1043" presetID="10" presetClass="entr" presetSubtype="0" fill="hold" grpId="0" nodeType="withEffect">
                                  <p:stCondLst>
                                    <p:cond delay="2810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5" dur="57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6" presetID="42" presetClass="path" presetSubtype="0" fill="hold" grpId="1" nodeType="withEffect">
                                  <p:stCondLst>
                                    <p:cond delay="24800"/>
                                  </p:stCondLst>
                                  <p:childTnLst>
                                    <p:animMotion origin="layout" path="M 3.05556E-6 -3.77819E-6 L 0.09843 0.00618 " pathEditMode="relative" rAng="0" ptsTypes="AA">
                                      <p:cBhvr>
                                        <p:cTn id="1047" dur="92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309"/>
                                    </p:animMotion>
                                  </p:childTnLst>
                                </p:cTn>
                              </p:par>
                              <p:par>
                                <p:cTn id="1048" presetID="10" presetClass="entr" presetSubtype="0" fill="hold" grpId="0" nodeType="withEffect">
                                  <p:stCondLst>
                                    <p:cond delay="27100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0" dur="53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1" presetID="42" presetClass="path" presetSubtype="0" fill="hold" grpId="1" nodeType="withEffect">
                                  <p:stCondLst>
                                    <p:cond delay="24800"/>
                                  </p:stCondLst>
                                  <p:childTnLst>
                                    <p:animMotion origin="layout" path="M -2.77778E-7 3.58357E-7 L -0.0842 0.00154 " pathEditMode="relative" rAng="0" ptsTypes="AA">
                                      <p:cBhvr>
                                        <p:cTn id="1052" dur="92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62"/>
                                    </p:animMotion>
                                  </p:childTnLst>
                                </p:cTn>
                              </p:par>
                              <p:par>
                                <p:cTn id="1053" presetID="10" presetClass="entr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5" dur="4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6" presetID="42" presetClass="path" presetSubtype="0" fill="hold" grpId="1" nodeType="withEffect">
                                  <p:stCondLst>
                                    <p:cond delay="24800"/>
                                  </p:stCondLst>
                                  <p:childTnLst>
                                    <p:animMotion origin="layout" path="M 3.05556E-6 -3.77819E-6 L 0.09843 0.00618 " pathEditMode="relative" rAng="0" ptsTypes="AA">
                                      <p:cBhvr>
                                        <p:cTn id="1057" dur="92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166" grpId="0" animBg="1"/>
      <p:bldP spid="166" grpId="1" animBg="1"/>
      <p:bldP spid="166" grpId="2" animBg="1"/>
      <p:bldP spid="166" grpId="3" animBg="1"/>
      <p:bldP spid="199" grpId="0"/>
      <p:bldP spid="199" grpId="1"/>
      <p:bldP spid="200" grpId="0"/>
      <p:bldP spid="200" grpId="1"/>
      <p:bldP spid="201" grpId="0"/>
      <p:bldP spid="201" grpId="1"/>
      <p:bldP spid="202" grpId="0"/>
      <p:bldP spid="202" grpId="1"/>
      <p:bldP spid="203" grpId="0"/>
      <p:bldP spid="20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图片 2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0"/>
            <a:ext cx="10023863" cy="5263997"/>
          </a:xfrm>
          <a:prstGeom prst="rect">
            <a:avLst/>
          </a:prstGeom>
        </p:spPr>
      </p:pic>
      <p:sp>
        <p:nvSpPr>
          <p:cNvPr id="219" name="椭圆 218"/>
          <p:cNvSpPr/>
          <p:nvPr/>
        </p:nvSpPr>
        <p:spPr>
          <a:xfrm>
            <a:off x="-147364" y="-891108"/>
            <a:ext cx="8928992" cy="7041554"/>
          </a:xfrm>
          <a:prstGeom prst="ellipse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107504" y="-884634"/>
            <a:ext cx="8928992" cy="7041554"/>
          </a:xfrm>
          <a:prstGeom prst="ellipse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2483768" y="550218"/>
            <a:ext cx="3924436" cy="3533700"/>
          </a:xfrm>
          <a:prstGeom prst="ellipse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1799692" y="4285093"/>
            <a:ext cx="108012" cy="30074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>
            <a:off x="2879812" y="4461960"/>
            <a:ext cx="108012" cy="20117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>
            <a:off x="5184068" y="4029912"/>
            <a:ext cx="108012" cy="355768"/>
          </a:xfrm>
          <a:prstGeom prst="ellipse">
            <a:avLst/>
          </a:prstGeom>
          <a:gradFill>
            <a:gsLst>
              <a:gs pos="0">
                <a:schemeClr val="bg1">
                  <a:lumMod val="49000"/>
                  <a:lumOff val="51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>
            <a:off x="6192180" y="4144212"/>
            <a:ext cx="126014" cy="3177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>
            <a:off x="7326306" y="4385680"/>
            <a:ext cx="108012" cy="4003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  <a:lumMod val="94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8208404" y="3597864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8000"/>
                  <a:lumOff val="9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827584" y="4461960"/>
            <a:ext cx="108012" cy="3240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4247964" y="3327835"/>
            <a:ext cx="54006" cy="193748"/>
          </a:xfrm>
          <a:prstGeom prst="ellipse">
            <a:avLst/>
          </a:prstGeom>
          <a:gradFill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>
            <a:off x="5976156" y="2679762"/>
            <a:ext cx="108012" cy="201175"/>
          </a:xfrm>
          <a:prstGeom prst="ellipse">
            <a:avLst/>
          </a:prstGeom>
          <a:gradFill>
            <a:gsLst>
              <a:gs pos="0">
                <a:schemeClr val="bg1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>
            <a:off x="3419872" y="4785997"/>
            <a:ext cx="108012" cy="216023"/>
          </a:xfrm>
          <a:prstGeom prst="ellipse">
            <a:avLst/>
          </a:prstGeom>
          <a:gradFill>
            <a:gsLst>
              <a:gs pos="0">
                <a:schemeClr val="bg1">
                  <a:lumMod val="49000"/>
                  <a:lumOff val="51000"/>
                </a:schemeClr>
              </a:gs>
              <a:gs pos="100000">
                <a:schemeClr val="accent1">
                  <a:tint val="23500"/>
                  <a:satMod val="160000"/>
                  <a:alpha val="0"/>
                  <a:lumMod val="62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>
            <a:off x="-180528" y="3057804"/>
            <a:ext cx="126014" cy="317748"/>
          </a:xfrm>
          <a:prstGeom prst="ellipse">
            <a:avLst/>
          </a:prstGeom>
          <a:gradFill>
            <a:gsLst>
              <a:gs pos="0">
                <a:schemeClr val="bg1">
                  <a:lumMod val="69000"/>
                  <a:lumOff val="31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>
            <a:off x="4499992" y="2517744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9036496" y="3921900"/>
            <a:ext cx="144016" cy="222312"/>
          </a:xfrm>
          <a:prstGeom prst="ellipse">
            <a:avLst/>
          </a:prstGeom>
          <a:gradFill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5004048" y="4245936"/>
            <a:ext cx="108012" cy="4003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2123728" y="3521583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6750242" y="4684273"/>
            <a:ext cx="126014" cy="317747"/>
          </a:xfrm>
          <a:prstGeom prst="ellipse">
            <a:avLst/>
          </a:prstGeom>
          <a:gradFill>
            <a:gsLst>
              <a:gs pos="0">
                <a:schemeClr val="bg1">
                  <a:lumMod val="46000"/>
                  <a:lumOff val="54000"/>
                </a:schemeClr>
              </a:gs>
              <a:gs pos="100000">
                <a:schemeClr val="accent1">
                  <a:tint val="23500"/>
                  <a:satMod val="160000"/>
                  <a:alpha val="0"/>
                  <a:lumMod val="49000"/>
                  <a:lumOff val="51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7920372" y="4901433"/>
            <a:ext cx="108012" cy="242067"/>
          </a:xfrm>
          <a:prstGeom prst="ellipse">
            <a:avLst/>
          </a:prstGeom>
          <a:gradFill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>
            <a:off x="539552" y="4901433"/>
            <a:ext cx="108012" cy="100587"/>
          </a:xfrm>
          <a:prstGeom prst="ellipse">
            <a:avLst/>
          </a:prstGeom>
          <a:gradFill>
            <a:gsLst>
              <a:gs pos="0">
                <a:schemeClr val="bg1">
                  <a:lumMod val="40000"/>
                  <a:lumOff val="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>
            <a:off x="3059832" y="2625756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6516216" y="4299942"/>
            <a:ext cx="108012" cy="32403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2276128" y="4601703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43000"/>
                  <a:lumOff val="57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1043608" y="4840002"/>
            <a:ext cx="108012" cy="242067"/>
          </a:xfrm>
          <a:prstGeom prst="ellipse">
            <a:avLst/>
          </a:prstGeom>
          <a:gradFill>
            <a:gsLst>
              <a:gs pos="0">
                <a:schemeClr val="bg1">
                  <a:lumMod val="31000"/>
                  <a:lumOff val="6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9360532" y="3057804"/>
            <a:ext cx="108012" cy="242067"/>
          </a:xfrm>
          <a:prstGeom prst="ellipse">
            <a:avLst/>
          </a:prstGeom>
          <a:gradFill>
            <a:gsLst>
              <a:gs pos="0">
                <a:schemeClr val="bg1">
                  <a:lumMod val="38000"/>
                  <a:lumOff val="6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>
            <a:off x="107504" y="4601703"/>
            <a:ext cx="108012" cy="4003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>
            <a:off x="3635896" y="4098768"/>
            <a:ext cx="108012" cy="201175"/>
          </a:xfrm>
          <a:prstGeom prst="ellipse">
            <a:avLst/>
          </a:prstGeom>
          <a:gradFill>
            <a:gsLst>
              <a:gs pos="0">
                <a:schemeClr val="bg1">
                  <a:lumMod val="38000"/>
                  <a:lumOff val="6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/>
        </p:nvSpPr>
        <p:spPr>
          <a:xfrm>
            <a:off x="5904148" y="4638828"/>
            <a:ext cx="108012" cy="20117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>
            <a:off x="-324544" y="3921900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>
            <a:off x="9504548" y="4360236"/>
            <a:ext cx="108012" cy="4003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>
            <a:off x="107504" y="4169655"/>
            <a:ext cx="108012" cy="4003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>
            <a:off x="8568444" y="4871733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36000"/>
                  <a:lumOff val="64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>
            <a:off x="8820472" y="4763721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57000"/>
                  <a:lumOff val="4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>
            <a:off x="323528" y="3143541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>
            <a:off x="4013938" y="4083918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>
            <a:off x="5526106" y="4677984"/>
            <a:ext cx="126014" cy="432048"/>
          </a:xfrm>
          <a:prstGeom prst="ellipse">
            <a:avLst/>
          </a:prstGeom>
          <a:gradFill>
            <a:gsLst>
              <a:gs pos="0">
                <a:schemeClr val="bg1">
                  <a:lumMod val="53000"/>
                  <a:lumOff val="47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/>
        </p:nvSpPr>
        <p:spPr>
          <a:xfrm>
            <a:off x="6588224" y="4705947"/>
            <a:ext cx="108012" cy="2420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>
            <a:off x="4391980" y="4576260"/>
            <a:ext cx="108012" cy="3240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2519772" y="3257841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/>
        </p:nvSpPr>
        <p:spPr>
          <a:xfrm>
            <a:off x="7632340" y="3359565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/>
        </p:nvSpPr>
        <p:spPr>
          <a:xfrm>
            <a:off x="9342530" y="4198218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/>
          <p:cNvSpPr/>
          <p:nvPr/>
        </p:nvSpPr>
        <p:spPr>
          <a:xfrm>
            <a:off x="8334418" y="4515966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1259632" y="4716003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43000"/>
                  <a:lumOff val="57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251520" y="4746840"/>
            <a:ext cx="108012" cy="20117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/>
          <p:cNvSpPr/>
          <p:nvPr/>
        </p:nvSpPr>
        <p:spPr>
          <a:xfrm>
            <a:off x="6012160" y="3543858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8000"/>
                  <a:lumOff val="9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椭圆 264"/>
          <p:cNvSpPr/>
          <p:nvPr/>
        </p:nvSpPr>
        <p:spPr>
          <a:xfrm>
            <a:off x="1547664" y="3003798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8000"/>
                  <a:lumOff val="92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3059832" y="3737607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43000"/>
                  <a:lumOff val="57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/>
          <p:cNvSpPr/>
          <p:nvPr/>
        </p:nvSpPr>
        <p:spPr>
          <a:xfrm>
            <a:off x="1727684" y="3219822"/>
            <a:ext cx="108012" cy="3240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/>
        </p:nvSpPr>
        <p:spPr>
          <a:xfrm>
            <a:off x="979984" y="1977684"/>
            <a:ext cx="108012" cy="3240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7704348" y="2895786"/>
            <a:ext cx="108012" cy="4003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  <a:lumMod val="94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6228184" y="2085696"/>
            <a:ext cx="108012" cy="4003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  <a:lumMod val="94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/>
        </p:nvSpPr>
        <p:spPr>
          <a:xfrm>
            <a:off x="5004048" y="2841780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/>
          <p:cNvSpPr/>
          <p:nvPr/>
        </p:nvSpPr>
        <p:spPr>
          <a:xfrm>
            <a:off x="251520" y="2895786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/>
          <p:cNvSpPr/>
          <p:nvPr/>
        </p:nvSpPr>
        <p:spPr>
          <a:xfrm>
            <a:off x="1133618" y="1923678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>
            <a:off x="557554" y="3975906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>
            <a:off x="8972872" y="2247714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57000"/>
                  <a:lumOff val="4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7236296" y="2362014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57000"/>
                  <a:lumOff val="4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6084168" y="3197547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57000"/>
                  <a:lumOff val="4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395536" y="4407954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57000"/>
                  <a:lumOff val="4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>
            <a:off x="3167844" y="4539256"/>
            <a:ext cx="108012" cy="30074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>
            <a:off x="5094058" y="3165816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>
            <a:off x="1259632" y="4198218"/>
            <a:ext cx="126014" cy="43204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>
            <a:off x="2699792" y="5008309"/>
            <a:ext cx="126014" cy="317747"/>
          </a:xfrm>
          <a:prstGeom prst="ellipse">
            <a:avLst/>
          </a:prstGeom>
          <a:gradFill>
            <a:gsLst>
              <a:gs pos="0">
                <a:schemeClr val="bg1">
                  <a:lumMod val="46000"/>
                  <a:lumOff val="54000"/>
                </a:schemeClr>
              </a:gs>
              <a:gs pos="100000">
                <a:schemeClr val="accent1">
                  <a:tint val="23500"/>
                  <a:satMod val="160000"/>
                  <a:alpha val="0"/>
                  <a:lumMod val="49000"/>
                  <a:lumOff val="51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-90518" y="4353949"/>
            <a:ext cx="126014" cy="317747"/>
          </a:xfrm>
          <a:prstGeom prst="ellipse">
            <a:avLst/>
          </a:prstGeom>
          <a:gradFill>
            <a:gsLst>
              <a:gs pos="0">
                <a:schemeClr val="bg1">
                  <a:lumMod val="46000"/>
                  <a:lumOff val="54000"/>
                </a:schemeClr>
              </a:gs>
              <a:gs pos="100000">
                <a:schemeClr val="accent1">
                  <a:tint val="23500"/>
                  <a:satMod val="160000"/>
                  <a:alpha val="0"/>
                  <a:lumMod val="49000"/>
                  <a:lumOff val="51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1259632" y="2787775"/>
            <a:ext cx="126014" cy="317747"/>
          </a:xfrm>
          <a:prstGeom prst="ellipse">
            <a:avLst/>
          </a:prstGeom>
          <a:gradFill>
            <a:gsLst>
              <a:gs pos="0">
                <a:schemeClr val="bg1">
                  <a:lumMod val="46000"/>
                  <a:lumOff val="54000"/>
                </a:schemeClr>
              </a:gs>
              <a:gs pos="100000">
                <a:schemeClr val="accent1">
                  <a:tint val="23500"/>
                  <a:satMod val="160000"/>
                  <a:alpha val="0"/>
                  <a:lumMod val="49000"/>
                  <a:lumOff val="51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3779912" y="3928189"/>
            <a:ext cx="126014" cy="317747"/>
          </a:xfrm>
          <a:prstGeom prst="ellipse">
            <a:avLst/>
          </a:prstGeom>
          <a:gradFill>
            <a:gsLst>
              <a:gs pos="0">
                <a:schemeClr val="bg1">
                  <a:lumMod val="46000"/>
                  <a:lumOff val="54000"/>
                </a:schemeClr>
              </a:gs>
              <a:gs pos="100000">
                <a:schemeClr val="accent1">
                  <a:tint val="23500"/>
                  <a:satMod val="160000"/>
                  <a:alpha val="0"/>
                  <a:lumMod val="49000"/>
                  <a:lumOff val="51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8262410" y="4846291"/>
            <a:ext cx="126014" cy="317747"/>
          </a:xfrm>
          <a:prstGeom prst="ellipse">
            <a:avLst/>
          </a:prstGeom>
          <a:gradFill>
            <a:gsLst>
              <a:gs pos="0">
                <a:schemeClr val="bg1">
                  <a:lumMod val="46000"/>
                  <a:lumOff val="54000"/>
                </a:schemeClr>
              </a:gs>
              <a:gs pos="100000">
                <a:schemeClr val="accent1">
                  <a:tint val="23500"/>
                  <a:satMod val="160000"/>
                  <a:alpha val="0"/>
                  <a:lumMod val="49000"/>
                  <a:lumOff val="51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9504548" y="3111810"/>
            <a:ext cx="108012" cy="400317"/>
          </a:xfrm>
          <a:prstGeom prst="ellipse">
            <a:avLst/>
          </a:prstGeom>
          <a:gradFill>
            <a:gsLst>
              <a:gs pos="0">
                <a:schemeClr val="bg1"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任意多边形 287"/>
          <p:cNvSpPr/>
          <p:nvPr/>
        </p:nvSpPr>
        <p:spPr>
          <a:xfrm>
            <a:off x="3216424" y="-168269"/>
            <a:ext cx="2307982" cy="4536504"/>
          </a:xfrm>
          <a:custGeom>
            <a:avLst/>
            <a:gdLst>
              <a:gd name="connsiteX0" fmla="*/ 7918 w 2873038"/>
              <a:gd name="connsiteY0" fmla="*/ 4785360 h 4785360"/>
              <a:gd name="connsiteX1" fmla="*/ 68878 w 2873038"/>
              <a:gd name="connsiteY1" fmla="*/ 2438400 h 4785360"/>
              <a:gd name="connsiteX2" fmla="*/ 510838 w 2873038"/>
              <a:gd name="connsiteY2" fmla="*/ 1402080 h 4785360"/>
              <a:gd name="connsiteX3" fmla="*/ 1166158 w 2873038"/>
              <a:gd name="connsiteY3" fmla="*/ 822960 h 4785360"/>
              <a:gd name="connsiteX4" fmla="*/ 1790998 w 2873038"/>
              <a:gd name="connsiteY4" fmla="*/ 472440 h 4785360"/>
              <a:gd name="connsiteX5" fmla="*/ 2873038 w 2873038"/>
              <a:gd name="connsiteY5" fmla="*/ 0 h 478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3038" h="4785360">
                <a:moveTo>
                  <a:pt x="7918" y="4785360"/>
                </a:moveTo>
                <a:cubicBezTo>
                  <a:pt x="-3512" y="3893820"/>
                  <a:pt x="-14942" y="3002280"/>
                  <a:pt x="68878" y="2438400"/>
                </a:cubicBezTo>
                <a:cubicBezTo>
                  <a:pt x="152698" y="1874520"/>
                  <a:pt x="327958" y="1671320"/>
                  <a:pt x="510838" y="1402080"/>
                </a:cubicBezTo>
                <a:cubicBezTo>
                  <a:pt x="693718" y="1132840"/>
                  <a:pt x="952798" y="977900"/>
                  <a:pt x="1166158" y="822960"/>
                </a:cubicBezTo>
                <a:cubicBezTo>
                  <a:pt x="1379518" y="668020"/>
                  <a:pt x="1506518" y="609600"/>
                  <a:pt x="1790998" y="472440"/>
                </a:cubicBezTo>
                <a:cubicBezTo>
                  <a:pt x="2075478" y="335280"/>
                  <a:pt x="2474258" y="167640"/>
                  <a:pt x="2873038" y="0"/>
                </a:cubicBezTo>
              </a:path>
            </a:pathLst>
          </a:custGeom>
          <a:noFill/>
          <a:ln w="2476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任意多边形 288"/>
          <p:cNvSpPr/>
          <p:nvPr/>
        </p:nvSpPr>
        <p:spPr>
          <a:xfrm flipH="1">
            <a:off x="1630338" y="-168269"/>
            <a:ext cx="1376536" cy="4536504"/>
          </a:xfrm>
          <a:custGeom>
            <a:avLst/>
            <a:gdLst>
              <a:gd name="connsiteX0" fmla="*/ 7918 w 2873038"/>
              <a:gd name="connsiteY0" fmla="*/ 4785360 h 4785360"/>
              <a:gd name="connsiteX1" fmla="*/ 68878 w 2873038"/>
              <a:gd name="connsiteY1" fmla="*/ 2438400 h 4785360"/>
              <a:gd name="connsiteX2" fmla="*/ 510838 w 2873038"/>
              <a:gd name="connsiteY2" fmla="*/ 1402080 h 4785360"/>
              <a:gd name="connsiteX3" fmla="*/ 1166158 w 2873038"/>
              <a:gd name="connsiteY3" fmla="*/ 822960 h 4785360"/>
              <a:gd name="connsiteX4" fmla="*/ 1790998 w 2873038"/>
              <a:gd name="connsiteY4" fmla="*/ 472440 h 4785360"/>
              <a:gd name="connsiteX5" fmla="*/ 2873038 w 2873038"/>
              <a:gd name="connsiteY5" fmla="*/ 0 h 478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3038" h="4785360">
                <a:moveTo>
                  <a:pt x="7918" y="4785360"/>
                </a:moveTo>
                <a:cubicBezTo>
                  <a:pt x="-3512" y="3893820"/>
                  <a:pt x="-14942" y="3002280"/>
                  <a:pt x="68878" y="2438400"/>
                </a:cubicBezTo>
                <a:cubicBezTo>
                  <a:pt x="152698" y="1874520"/>
                  <a:pt x="327958" y="1671320"/>
                  <a:pt x="510838" y="1402080"/>
                </a:cubicBezTo>
                <a:cubicBezTo>
                  <a:pt x="693718" y="1132840"/>
                  <a:pt x="952798" y="977900"/>
                  <a:pt x="1166158" y="822960"/>
                </a:cubicBezTo>
                <a:cubicBezTo>
                  <a:pt x="1379518" y="668020"/>
                  <a:pt x="1506518" y="609600"/>
                  <a:pt x="1790998" y="472440"/>
                </a:cubicBezTo>
                <a:cubicBezTo>
                  <a:pt x="2075478" y="335280"/>
                  <a:pt x="2474258" y="167640"/>
                  <a:pt x="2873038" y="0"/>
                </a:cubicBezTo>
              </a:path>
            </a:pathLst>
          </a:custGeom>
          <a:noFill/>
          <a:ln w="263525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任意多边形 289"/>
          <p:cNvSpPr/>
          <p:nvPr/>
        </p:nvSpPr>
        <p:spPr>
          <a:xfrm>
            <a:off x="3219450" y="-128588"/>
            <a:ext cx="6249094" cy="2571750"/>
          </a:xfrm>
          <a:custGeom>
            <a:avLst/>
            <a:gdLst>
              <a:gd name="connsiteX0" fmla="*/ 0 w 5562600"/>
              <a:gd name="connsiteY0" fmla="*/ 3429000 h 3429000"/>
              <a:gd name="connsiteX1" fmla="*/ 1162050 w 5562600"/>
              <a:gd name="connsiteY1" fmla="*/ 2171700 h 3429000"/>
              <a:gd name="connsiteX2" fmla="*/ 4400550 w 5562600"/>
              <a:gd name="connsiteY2" fmla="*/ 1047750 h 3429000"/>
              <a:gd name="connsiteX3" fmla="*/ 5562600 w 5562600"/>
              <a:gd name="connsiteY3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2600" h="3429000">
                <a:moveTo>
                  <a:pt x="0" y="3429000"/>
                </a:moveTo>
                <a:cubicBezTo>
                  <a:pt x="214312" y="2998787"/>
                  <a:pt x="428625" y="2568575"/>
                  <a:pt x="1162050" y="2171700"/>
                </a:cubicBezTo>
                <a:cubicBezTo>
                  <a:pt x="1895475" y="1774825"/>
                  <a:pt x="3667125" y="1409700"/>
                  <a:pt x="4400550" y="1047750"/>
                </a:cubicBezTo>
                <a:cubicBezTo>
                  <a:pt x="5133975" y="685800"/>
                  <a:pt x="5348287" y="342900"/>
                  <a:pt x="5562600" y="0"/>
                </a:cubicBezTo>
              </a:path>
            </a:pathLst>
          </a:custGeom>
          <a:noFill/>
          <a:ln w="184150">
            <a:solidFill>
              <a:schemeClr val="bg1">
                <a:alpha val="7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任意多边形 290"/>
          <p:cNvSpPr/>
          <p:nvPr/>
        </p:nvSpPr>
        <p:spPr>
          <a:xfrm flipH="1">
            <a:off x="-612576" y="843348"/>
            <a:ext cx="3641526" cy="1599815"/>
          </a:xfrm>
          <a:custGeom>
            <a:avLst/>
            <a:gdLst>
              <a:gd name="connsiteX0" fmla="*/ 0 w 5562600"/>
              <a:gd name="connsiteY0" fmla="*/ 3429000 h 3429000"/>
              <a:gd name="connsiteX1" fmla="*/ 1162050 w 5562600"/>
              <a:gd name="connsiteY1" fmla="*/ 2171700 h 3429000"/>
              <a:gd name="connsiteX2" fmla="*/ 4400550 w 5562600"/>
              <a:gd name="connsiteY2" fmla="*/ 1047750 h 3429000"/>
              <a:gd name="connsiteX3" fmla="*/ 5562600 w 5562600"/>
              <a:gd name="connsiteY3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2600" h="3429000">
                <a:moveTo>
                  <a:pt x="0" y="3429000"/>
                </a:moveTo>
                <a:cubicBezTo>
                  <a:pt x="214312" y="2998787"/>
                  <a:pt x="428625" y="2568575"/>
                  <a:pt x="1162050" y="2171700"/>
                </a:cubicBezTo>
                <a:cubicBezTo>
                  <a:pt x="1895475" y="1774825"/>
                  <a:pt x="3667125" y="1409700"/>
                  <a:pt x="4400550" y="1047750"/>
                </a:cubicBezTo>
                <a:cubicBezTo>
                  <a:pt x="5133975" y="685800"/>
                  <a:pt x="5348287" y="342900"/>
                  <a:pt x="5562600" y="0"/>
                </a:cubicBezTo>
              </a:path>
            </a:pathLst>
          </a:custGeom>
          <a:noFill/>
          <a:ln w="184150">
            <a:solidFill>
              <a:schemeClr val="bg1">
                <a:alpha val="7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任意多边形 291"/>
          <p:cNvSpPr/>
          <p:nvPr/>
        </p:nvSpPr>
        <p:spPr>
          <a:xfrm rot="20782496">
            <a:off x="7055046" y="-160808"/>
            <a:ext cx="3820940" cy="909005"/>
          </a:xfrm>
          <a:custGeom>
            <a:avLst/>
            <a:gdLst>
              <a:gd name="connsiteX0" fmla="*/ 0 w 5162550"/>
              <a:gd name="connsiteY0" fmla="*/ 1009650 h 1430353"/>
              <a:gd name="connsiteX1" fmla="*/ 1752600 w 5162550"/>
              <a:gd name="connsiteY1" fmla="*/ 1428750 h 1430353"/>
              <a:gd name="connsiteX2" fmla="*/ 3600450 w 5162550"/>
              <a:gd name="connsiteY2" fmla="*/ 1104900 h 1430353"/>
              <a:gd name="connsiteX3" fmla="*/ 5162550 w 5162550"/>
              <a:gd name="connsiteY3" fmla="*/ 0 h 143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0" h="1430353">
                <a:moveTo>
                  <a:pt x="0" y="1009650"/>
                </a:moveTo>
                <a:cubicBezTo>
                  <a:pt x="576262" y="1211262"/>
                  <a:pt x="1152525" y="1412875"/>
                  <a:pt x="1752600" y="1428750"/>
                </a:cubicBezTo>
                <a:cubicBezTo>
                  <a:pt x="2352675" y="1444625"/>
                  <a:pt x="3032125" y="1343025"/>
                  <a:pt x="3600450" y="1104900"/>
                </a:cubicBezTo>
                <a:cubicBezTo>
                  <a:pt x="4168775" y="866775"/>
                  <a:pt x="4665662" y="433387"/>
                  <a:pt x="5162550" y="0"/>
                </a:cubicBezTo>
              </a:path>
            </a:pathLst>
          </a:custGeom>
          <a:noFill/>
          <a:ln w="136525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任意多边形 292"/>
          <p:cNvSpPr/>
          <p:nvPr/>
        </p:nvSpPr>
        <p:spPr>
          <a:xfrm rot="1605159" flipH="1">
            <a:off x="-121237" y="-273822"/>
            <a:ext cx="2913653" cy="690890"/>
          </a:xfrm>
          <a:custGeom>
            <a:avLst/>
            <a:gdLst>
              <a:gd name="connsiteX0" fmla="*/ 0 w 5162550"/>
              <a:gd name="connsiteY0" fmla="*/ 1009650 h 1430353"/>
              <a:gd name="connsiteX1" fmla="*/ 1752600 w 5162550"/>
              <a:gd name="connsiteY1" fmla="*/ 1428750 h 1430353"/>
              <a:gd name="connsiteX2" fmla="*/ 3600450 w 5162550"/>
              <a:gd name="connsiteY2" fmla="*/ 1104900 h 1430353"/>
              <a:gd name="connsiteX3" fmla="*/ 5162550 w 5162550"/>
              <a:gd name="connsiteY3" fmla="*/ 0 h 143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0" h="1430353">
                <a:moveTo>
                  <a:pt x="0" y="1009650"/>
                </a:moveTo>
                <a:cubicBezTo>
                  <a:pt x="576262" y="1211262"/>
                  <a:pt x="1152525" y="1412875"/>
                  <a:pt x="1752600" y="1428750"/>
                </a:cubicBezTo>
                <a:cubicBezTo>
                  <a:pt x="2352675" y="1444625"/>
                  <a:pt x="3032125" y="1343025"/>
                  <a:pt x="3600450" y="1104900"/>
                </a:cubicBezTo>
                <a:cubicBezTo>
                  <a:pt x="4168775" y="866775"/>
                  <a:pt x="4665662" y="433387"/>
                  <a:pt x="5162550" y="0"/>
                </a:cubicBezTo>
              </a:path>
            </a:pathLst>
          </a:custGeom>
          <a:noFill/>
          <a:ln w="136525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任意多边形 293"/>
          <p:cNvSpPr/>
          <p:nvPr/>
        </p:nvSpPr>
        <p:spPr>
          <a:xfrm rot="21216336">
            <a:off x="4219526" y="91210"/>
            <a:ext cx="2628900" cy="1381671"/>
          </a:xfrm>
          <a:custGeom>
            <a:avLst/>
            <a:gdLst>
              <a:gd name="connsiteX0" fmla="*/ 0 w 2628900"/>
              <a:gd name="connsiteY0" fmla="*/ 2095500 h 2095500"/>
              <a:gd name="connsiteX1" fmla="*/ 1638300 w 2628900"/>
              <a:gd name="connsiteY1" fmla="*/ 1123950 h 2095500"/>
              <a:gd name="connsiteX2" fmla="*/ 2628900 w 2628900"/>
              <a:gd name="connsiteY2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8900" h="2095500">
                <a:moveTo>
                  <a:pt x="0" y="2095500"/>
                </a:moveTo>
                <a:cubicBezTo>
                  <a:pt x="600075" y="1784350"/>
                  <a:pt x="1200150" y="1473200"/>
                  <a:pt x="1638300" y="1123950"/>
                </a:cubicBezTo>
                <a:cubicBezTo>
                  <a:pt x="2076450" y="774700"/>
                  <a:pt x="2352675" y="387350"/>
                  <a:pt x="2628900" y="0"/>
                </a:cubicBezTo>
              </a:path>
            </a:pathLst>
          </a:custGeom>
          <a:noFill/>
          <a:ln w="120650">
            <a:solidFill>
              <a:schemeClr val="bg1">
                <a:alpha val="7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任意多边形 294"/>
          <p:cNvSpPr/>
          <p:nvPr/>
        </p:nvSpPr>
        <p:spPr>
          <a:xfrm rot="5111959" flipH="1" flipV="1">
            <a:off x="1506180" y="-34981"/>
            <a:ext cx="2185240" cy="748663"/>
          </a:xfrm>
          <a:custGeom>
            <a:avLst/>
            <a:gdLst>
              <a:gd name="connsiteX0" fmla="*/ 0 w 5162550"/>
              <a:gd name="connsiteY0" fmla="*/ 1009650 h 1430353"/>
              <a:gd name="connsiteX1" fmla="*/ 1752600 w 5162550"/>
              <a:gd name="connsiteY1" fmla="*/ 1428750 h 1430353"/>
              <a:gd name="connsiteX2" fmla="*/ 3600450 w 5162550"/>
              <a:gd name="connsiteY2" fmla="*/ 1104900 h 1430353"/>
              <a:gd name="connsiteX3" fmla="*/ 5162550 w 5162550"/>
              <a:gd name="connsiteY3" fmla="*/ 0 h 143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0" h="1430353">
                <a:moveTo>
                  <a:pt x="0" y="1009650"/>
                </a:moveTo>
                <a:cubicBezTo>
                  <a:pt x="576262" y="1211262"/>
                  <a:pt x="1152525" y="1412875"/>
                  <a:pt x="1752600" y="1428750"/>
                </a:cubicBezTo>
                <a:cubicBezTo>
                  <a:pt x="2352675" y="1444625"/>
                  <a:pt x="3032125" y="1343025"/>
                  <a:pt x="3600450" y="1104900"/>
                </a:cubicBezTo>
                <a:cubicBezTo>
                  <a:pt x="4168775" y="866775"/>
                  <a:pt x="4665662" y="433387"/>
                  <a:pt x="5162550" y="0"/>
                </a:cubicBezTo>
              </a:path>
            </a:pathLst>
          </a:custGeom>
          <a:noFill/>
          <a:ln w="1841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任意多边形 295"/>
          <p:cNvSpPr/>
          <p:nvPr/>
        </p:nvSpPr>
        <p:spPr>
          <a:xfrm rot="14876960">
            <a:off x="-179190" y="269310"/>
            <a:ext cx="1971675" cy="1842228"/>
          </a:xfrm>
          <a:custGeom>
            <a:avLst/>
            <a:gdLst>
              <a:gd name="connsiteX0" fmla="*/ 0 w 2628900"/>
              <a:gd name="connsiteY0" fmla="*/ 2095500 h 2095500"/>
              <a:gd name="connsiteX1" fmla="*/ 1638300 w 2628900"/>
              <a:gd name="connsiteY1" fmla="*/ 1123950 h 2095500"/>
              <a:gd name="connsiteX2" fmla="*/ 2628900 w 2628900"/>
              <a:gd name="connsiteY2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8900" h="2095500">
                <a:moveTo>
                  <a:pt x="0" y="2095500"/>
                </a:moveTo>
                <a:cubicBezTo>
                  <a:pt x="600075" y="1784350"/>
                  <a:pt x="1200150" y="1473200"/>
                  <a:pt x="1638300" y="1123950"/>
                </a:cubicBezTo>
                <a:cubicBezTo>
                  <a:pt x="2076450" y="774700"/>
                  <a:pt x="2352675" y="387350"/>
                  <a:pt x="2628900" y="0"/>
                </a:cubicBezTo>
              </a:path>
            </a:pathLst>
          </a:custGeom>
          <a:noFill/>
          <a:ln w="120650">
            <a:solidFill>
              <a:schemeClr val="bg1">
                <a:alpha val="7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任意多边形 296"/>
          <p:cNvSpPr/>
          <p:nvPr/>
        </p:nvSpPr>
        <p:spPr>
          <a:xfrm>
            <a:off x="6153150" y="-371475"/>
            <a:ext cx="2609850" cy="942975"/>
          </a:xfrm>
          <a:custGeom>
            <a:avLst/>
            <a:gdLst>
              <a:gd name="connsiteX0" fmla="*/ 0 w 2609850"/>
              <a:gd name="connsiteY0" fmla="*/ 1257300 h 1257300"/>
              <a:gd name="connsiteX1" fmla="*/ 1562100 w 2609850"/>
              <a:gd name="connsiteY1" fmla="*/ 895350 h 1257300"/>
              <a:gd name="connsiteX2" fmla="*/ 2609850 w 2609850"/>
              <a:gd name="connsiteY2" fmla="*/ 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850" h="1257300">
                <a:moveTo>
                  <a:pt x="0" y="1257300"/>
                </a:moveTo>
                <a:cubicBezTo>
                  <a:pt x="563562" y="1181100"/>
                  <a:pt x="1127125" y="1104900"/>
                  <a:pt x="1562100" y="895350"/>
                </a:cubicBezTo>
                <a:cubicBezTo>
                  <a:pt x="1997075" y="685800"/>
                  <a:pt x="2303462" y="342900"/>
                  <a:pt x="2609850" y="0"/>
                </a:cubicBezTo>
              </a:path>
            </a:pathLst>
          </a:custGeom>
          <a:noFill/>
          <a:ln w="101600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任意多边形 297"/>
          <p:cNvSpPr/>
          <p:nvPr/>
        </p:nvSpPr>
        <p:spPr>
          <a:xfrm rot="16200000" flipV="1">
            <a:off x="3356653" y="-477958"/>
            <a:ext cx="1957388" cy="1395452"/>
          </a:xfrm>
          <a:custGeom>
            <a:avLst/>
            <a:gdLst>
              <a:gd name="connsiteX0" fmla="*/ 0 w 2609850"/>
              <a:gd name="connsiteY0" fmla="*/ 1257300 h 1257300"/>
              <a:gd name="connsiteX1" fmla="*/ 1562100 w 2609850"/>
              <a:gd name="connsiteY1" fmla="*/ 895350 h 1257300"/>
              <a:gd name="connsiteX2" fmla="*/ 2609850 w 2609850"/>
              <a:gd name="connsiteY2" fmla="*/ 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850" h="1257300">
                <a:moveTo>
                  <a:pt x="0" y="1257300"/>
                </a:moveTo>
                <a:cubicBezTo>
                  <a:pt x="563562" y="1181100"/>
                  <a:pt x="1127125" y="1104900"/>
                  <a:pt x="1562100" y="895350"/>
                </a:cubicBezTo>
                <a:cubicBezTo>
                  <a:pt x="1997075" y="685800"/>
                  <a:pt x="2303462" y="342900"/>
                  <a:pt x="2609850" y="0"/>
                </a:cubicBezTo>
              </a:path>
            </a:pathLst>
          </a:custGeom>
          <a:noFill/>
          <a:ln w="1809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9" name="图片 29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 trans="2000" detail="2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84406">
            <a:off x="7560723" y="229532"/>
            <a:ext cx="849923" cy="631274"/>
          </a:xfrm>
          <a:prstGeom prst="rect">
            <a:avLst/>
          </a:prstGeom>
        </p:spPr>
      </p:pic>
      <p:pic>
        <p:nvPicPr>
          <p:cNvPr id="300" name="图片 29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67448">
            <a:off x="4420018" y="1142685"/>
            <a:ext cx="720068" cy="960090"/>
          </a:xfrm>
          <a:prstGeom prst="rect">
            <a:avLst/>
          </a:prstGeom>
        </p:spPr>
      </p:pic>
      <p:pic>
        <p:nvPicPr>
          <p:cNvPr id="301" name="图片 30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4948">
            <a:off x="4887410" y="15774"/>
            <a:ext cx="660761" cy="659343"/>
          </a:xfrm>
          <a:prstGeom prst="rect">
            <a:avLst/>
          </a:prstGeom>
        </p:spPr>
      </p:pic>
      <p:grpSp>
        <p:nvGrpSpPr>
          <p:cNvPr id="302" name="组合 301"/>
          <p:cNvGrpSpPr/>
          <p:nvPr/>
        </p:nvGrpSpPr>
        <p:grpSpPr>
          <a:xfrm>
            <a:off x="1329756" y="735546"/>
            <a:ext cx="1082005" cy="1512168"/>
            <a:chOff x="1329755" y="980728"/>
            <a:chExt cx="1082005" cy="2016224"/>
          </a:xfrm>
        </p:grpSpPr>
        <p:grpSp>
          <p:nvGrpSpPr>
            <p:cNvPr id="303" name="组合 302"/>
            <p:cNvGrpSpPr/>
            <p:nvPr/>
          </p:nvGrpSpPr>
          <p:grpSpPr>
            <a:xfrm rot="20183259">
              <a:off x="1467909" y="1217850"/>
              <a:ext cx="260715" cy="744320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05" name="任意多边形 304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4" name="矩形 303"/>
            <p:cNvSpPr/>
            <p:nvPr/>
          </p:nvSpPr>
          <p:spPr>
            <a:xfrm>
              <a:off x="1329755" y="980728"/>
              <a:ext cx="1082005" cy="20162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0" y="1005576"/>
            <a:ext cx="1763688" cy="781515"/>
            <a:chOff x="0" y="1340768"/>
            <a:chExt cx="1763688" cy="1042020"/>
          </a:xfrm>
        </p:grpSpPr>
        <p:grpSp>
          <p:nvGrpSpPr>
            <p:cNvPr id="308" name="组合 307"/>
            <p:cNvGrpSpPr/>
            <p:nvPr/>
          </p:nvGrpSpPr>
          <p:grpSpPr>
            <a:xfrm rot="15359500">
              <a:off x="328049" y="1856450"/>
              <a:ext cx="251490" cy="65106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10" name="任意多边形 309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任意多边形 310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9" name="矩形 308"/>
            <p:cNvSpPr/>
            <p:nvPr/>
          </p:nvSpPr>
          <p:spPr>
            <a:xfrm>
              <a:off x="0" y="1340768"/>
              <a:ext cx="1763688" cy="10420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1447116" y="0"/>
            <a:ext cx="964645" cy="1167594"/>
            <a:chOff x="1447115" y="0"/>
            <a:chExt cx="964645" cy="1556792"/>
          </a:xfrm>
        </p:grpSpPr>
        <p:grpSp>
          <p:nvGrpSpPr>
            <p:cNvPr id="313" name="组合 312"/>
            <p:cNvGrpSpPr/>
            <p:nvPr/>
          </p:nvGrpSpPr>
          <p:grpSpPr>
            <a:xfrm rot="20246083">
              <a:off x="1553197" y="182943"/>
              <a:ext cx="279319" cy="60861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15" name="任意多边形 314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 315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4" name="矩形 313"/>
            <p:cNvSpPr/>
            <p:nvPr/>
          </p:nvSpPr>
          <p:spPr>
            <a:xfrm>
              <a:off x="1447115" y="0"/>
              <a:ext cx="964645" cy="15567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745772" y="87474"/>
            <a:ext cx="1449965" cy="651949"/>
            <a:chOff x="745771" y="116632"/>
            <a:chExt cx="1449965" cy="869265"/>
          </a:xfrm>
        </p:grpSpPr>
        <p:grpSp>
          <p:nvGrpSpPr>
            <p:cNvPr id="318" name="组合 317"/>
            <p:cNvGrpSpPr/>
            <p:nvPr/>
          </p:nvGrpSpPr>
          <p:grpSpPr>
            <a:xfrm rot="15359500">
              <a:off x="966316" y="459559"/>
              <a:ext cx="251490" cy="65106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20" name="任意多边形 319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任意多边形 320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9" name="矩形 318"/>
            <p:cNvSpPr/>
            <p:nvPr/>
          </p:nvSpPr>
          <p:spPr>
            <a:xfrm>
              <a:off x="745771" y="116632"/>
              <a:ext cx="1449965" cy="869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5292081" y="271471"/>
            <a:ext cx="767009" cy="1058141"/>
            <a:chOff x="5292080" y="361962"/>
            <a:chExt cx="767009" cy="1410854"/>
          </a:xfrm>
        </p:grpSpPr>
        <p:grpSp>
          <p:nvGrpSpPr>
            <p:cNvPr id="323" name="组合 322"/>
            <p:cNvGrpSpPr/>
            <p:nvPr/>
          </p:nvGrpSpPr>
          <p:grpSpPr>
            <a:xfrm rot="481265">
              <a:off x="5743282" y="377821"/>
              <a:ext cx="272334" cy="642178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25" name="任意多边形 324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任意多边形 325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4" name="矩形 323"/>
            <p:cNvSpPr/>
            <p:nvPr/>
          </p:nvSpPr>
          <p:spPr>
            <a:xfrm>
              <a:off x="5292080" y="361962"/>
              <a:ext cx="767009" cy="14108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7" name="组合 326"/>
          <p:cNvGrpSpPr/>
          <p:nvPr/>
        </p:nvGrpSpPr>
        <p:grpSpPr>
          <a:xfrm>
            <a:off x="6528092" y="60839"/>
            <a:ext cx="1040189" cy="831356"/>
            <a:chOff x="6516216" y="160286"/>
            <a:chExt cx="1040189" cy="1108474"/>
          </a:xfrm>
        </p:grpSpPr>
        <p:grpSp>
          <p:nvGrpSpPr>
            <p:cNvPr id="328" name="组合 327"/>
            <p:cNvGrpSpPr/>
            <p:nvPr/>
          </p:nvGrpSpPr>
          <p:grpSpPr>
            <a:xfrm rot="2783876">
              <a:off x="7120508" y="66058"/>
              <a:ext cx="264700" cy="607094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30" name="任意多边形 329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9" name="矩形 328"/>
            <p:cNvSpPr/>
            <p:nvPr/>
          </p:nvSpPr>
          <p:spPr>
            <a:xfrm>
              <a:off x="6516216" y="160286"/>
              <a:ext cx="956434" cy="11084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4716016" y="969818"/>
            <a:ext cx="1440160" cy="702211"/>
            <a:chOff x="5812016" y="846108"/>
            <a:chExt cx="1646059" cy="1032292"/>
          </a:xfrm>
        </p:grpSpPr>
        <p:grpSp>
          <p:nvGrpSpPr>
            <p:cNvPr id="333" name="组合 332"/>
            <p:cNvGrpSpPr/>
            <p:nvPr/>
          </p:nvGrpSpPr>
          <p:grpSpPr>
            <a:xfrm rot="7571119">
              <a:off x="6946086" y="1276480"/>
              <a:ext cx="259694" cy="756972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35" name="任意多边形 334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任意多边形 335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4" name="矩形 333"/>
            <p:cNvSpPr/>
            <p:nvPr/>
          </p:nvSpPr>
          <p:spPr>
            <a:xfrm>
              <a:off x="5812016" y="846108"/>
              <a:ext cx="1646059" cy="1032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7" name="组合 336"/>
          <p:cNvGrpSpPr/>
          <p:nvPr/>
        </p:nvGrpSpPr>
        <p:grpSpPr>
          <a:xfrm rot="20468062">
            <a:off x="7618444" y="497157"/>
            <a:ext cx="1524967" cy="853607"/>
            <a:chOff x="5812016" y="846108"/>
            <a:chExt cx="1646059" cy="1032292"/>
          </a:xfrm>
        </p:grpSpPr>
        <p:grpSp>
          <p:nvGrpSpPr>
            <p:cNvPr id="338" name="组合 337"/>
            <p:cNvGrpSpPr/>
            <p:nvPr/>
          </p:nvGrpSpPr>
          <p:grpSpPr>
            <a:xfrm rot="7571119">
              <a:off x="6946086" y="1276480"/>
              <a:ext cx="259694" cy="756972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40" name="任意多边形 339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任意多边形 340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9" name="矩形 338"/>
            <p:cNvSpPr/>
            <p:nvPr/>
          </p:nvSpPr>
          <p:spPr>
            <a:xfrm>
              <a:off x="5812016" y="846108"/>
              <a:ext cx="1646059" cy="1032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2" name="组合 341"/>
          <p:cNvGrpSpPr/>
          <p:nvPr/>
        </p:nvGrpSpPr>
        <p:grpSpPr>
          <a:xfrm rot="8805520">
            <a:off x="2186852" y="326912"/>
            <a:ext cx="1763688" cy="781515"/>
            <a:chOff x="0" y="1340768"/>
            <a:chExt cx="1763688" cy="1042020"/>
          </a:xfrm>
        </p:grpSpPr>
        <p:grpSp>
          <p:nvGrpSpPr>
            <p:cNvPr id="343" name="组合 342"/>
            <p:cNvGrpSpPr/>
            <p:nvPr/>
          </p:nvGrpSpPr>
          <p:grpSpPr>
            <a:xfrm rot="15359500">
              <a:off x="328049" y="1856450"/>
              <a:ext cx="251490" cy="65106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45" name="任意多边形 344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任意多边形 345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4" name="矩形 343"/>
            <p:cNvSpPr/>
            <p:nvPr/>
          </p:nvSpPr>
          <p:spPr>
            <a:xfrm>
              <a:off x="0" y="1340768"/>
              <a:ext cx="1763688" cy="10420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7" name="组合 346"/>
          <p:cNvGrpSpPr/>
          <p:nvPr/>
        </p:nvGrpSpPr>
        <p:grpSpPr>
          <a:xfrm rot="20769592">
            <a:off x="5943947" y="256551"/>
            <a:ext cx="1266478" cy="566432"/>
            <a:chOff x="5812016" y="846108"/>
            <a:chExt cx="1646059" cy="1032292"/>
          </a:xfrm>
        </p:grpSpPr>
        <p:grpSp>
          <p:nvGrpSpPr>
            <p:cNvPr id="348" name="组合 347"/>
            <p:cNvGrpSpPr/>
            <p:nvPr/>
          </p:nvGrpSpPr>
          <p:grpSpPr>
            <a:xfrm rot="7571119">
              <a:off x="6946086" y="1276480"/>
              <a:ext cx="259694" cy="756972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50" name="任意多边形 349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任意多边形 350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9" name="矩形 348"/>
            <p:cNvSpPr/>
            <p:nvPr/>
          </p:nvSpPr>
          <p:spPr>
            <a:xfrm>
              <a:off x="5812016" y="846108"/>
              <a:ext cx="1646059" cy="1032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2" name="弧形 351"/>
          <p:cNvSpPr/>
          <p:nvPr/>
        </p:nvSpPr>
        <p:spPr>
          <a:xfrm>
            <a:off x="8291264" y="978992"/>
            <a:ext cx="457200" cy="685800"/>
          </a:xfrm>
          <a:prstGeom prst="arc">
            <a:avLst>
              <a:gd name="adj1" fmla="val 16085830"/>
              <a:gd name="adj2" fmla="val 21250050"/>
            </a:avLst>
          </a:prstGeom>
          <a:ln w="38100">
            <a:solidFill>
              <a:schemeClr val="bg1"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3" name="组合 352"/>
          <p:cNvGrpSpPr/>
          <p:nvPr/>
        </p:nvGrpSpPr>
        <p:grpSpPr>
          <a:xfrm>
            <a:off x="7836868" y="615660"/>
            <a:ext cx="1230056" cy="1144684"/>
            <a:chOff x="7740352" y="846108"/>
            <a:chExt cx="1374072" cy="1516849"/>
          </a:xfrm>
        </p:grpSpPr>
        <p:grpSp>
          <p:nvGrpSpPr>
            <p:cNvPr id="354" name="组合 353"/>
            <p:cNvGrpSpPr/>
            <p:nvPr/>
          </p:nvGrpSpPr>
          <p:grpSpPr>
            <a:xfrm>
              <a:off x="8482298" y="1687416"/>
              <a:ext cx="603625" cy="651446"/>
              <a:chOff x="11022127" y="859638"/>
              <a:chExt cx="1075849" cy="1052887"/>
            </a:xfrm>
            <a:solidFill>
              <a:schemeClr val="bg1">
                <a:alpha val="77000"/>
              </a:schemeClr>
            </a:solidFill>
          </p:grpSpPr>
          <p:sp>
            <p:nvSpPr>
              <p:cNvPr id="356" name="任意多边形 355"/>
              <p:cNvSpPr/>
              <p:nvPr/>
            </p:nvSpPr>
            <p:spPr>
              <a:xfrm rot="313916">
                <a:off x="11422570" y="859638"/>
                <a:ext cx="675406" cy="1038286"/>
              </a:xfrm>
              <a:custGeom>
                <a:avLst/>
                <a:gdLst>
                  <a:gd name="connsiteX0" fmla="*/ 0 w 571500"/>
                  <a:gd name="connsiteY0" fmla="*/ 78261 h 1038286"/>
                  <a:gd name="connsiteX1" fmla="*/ 133350 w 571500"/>
                  <a:gd name="connsiteY1" fmla="*/ 21111 h 1038286"/>
                  <a:gd name="connsiteX2" fmla="*/ 419100 w 571500"/>
                  <a:gd name="connsiteY2" fmla="*/ 40161 h 1038286"/>
                  <a:gd name="connsiteX3" fmla="*/ 571500 w 571500"/>
                  <a:gd name="connsiteY3" fmla="*/ 459261 h 1038286"/>
                  <a:gd name="connsiteX4" fmla="*/ 419100 w 571500"/>
                  <a:gd name="connsiteY4" fmla="*/ 973611 h 1038286"/>
                  <a:gd name="connsiteX5" fmla="*/ 152400 w 571500"/>
                  <a:gd name="connsiteY5" fmla="*/ 1030761 h 103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500" h="1038286">
                    <a:moveTo>
                      <a:pt x="0" y="78261"/>
                    </a:moveTo>
                    <a:cubicBezTo>
                      <a:pt x="31750" y="52861"/>
                      <a:pt x="63500" y="27461"/>
                      <a:pt x="133350" y="21111"/>
                    </a:cubicBezTo>
                    <a:cubicBezTo>
                      <a:pt x="203200" y="14761"/>
                      <a:pt x="346075" y="-32864"/>
                      <a:pt x="419100" y="40161"/>
                    </a:cubicBezTo>
                    <a:cubicBezTo>
                      <a:pt x="492125" y="113186"/>
                      <a:pt x="571500" y="303686"/>
                      <a:pt x="571500" y="459261"/>
                    </a:cubicBezTo>
                    <a:cubicBezTo>
                      <a:pt x="571500" y="614836"/>
                      <a:pt x="488950" y="878361"/>
                      <a:pt x="419100" y="973611"/>
                    </a:cubicBezTo>
                    <a:cubicBezTo>
                      <a:pt x="349250" y="1068861"/>
                      <a:pt x="152400" y="1030761"/>
                      <a:pt x="152400" y="1030761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任意多边形 356"/>
              <p:cNvSpPr/>
              <p:nvPr/>
            </p:nvSpPr>
            <p:spPr>
              <a:xfrm rot="21056810" flipH="1">
                <a:off x="11022127" y="874239"/>
                <a:ext cx="636473" cy="1038286"/>
              </a:xfrm>
              <a:custGeom>
                <a:avLst/>
                <a:gdLst>
                  <a:gd name="connsiteX0" fmla="*/ 0 w 571500"/>
                  <a:gd name="connsiteY0" fmla="*/ 78261 h 1038286"/>
                  <a:gd name="connsiteX1" fmla="*/ 133350 w 571500"/>
                  <a:gd name="connsiteY1" fmla="*/ 21111 h 1038286"/>
                  <a:gd name="connsiteX2" fmla="*/ 419100 w 571500"/>
                  <a:gd name="connsiteY2" fmla="*/ 40161 h 1038286"/>
                  <a:gd name="connsiteX3" fmla="*/ 571500 w 571500"/>
                  <a:gd name="connsiteY3" fmla="*/ 459261 h 1038286"/>
                  <a:gd name="connsiteX4" fmla="*/ 419100 w 571500"/>
                  <a:gd name="connsiteY4" fmla="*/ 973611 h 1038286"/>
                  <a:gd name="connsiteX5" fmla="*/ 152400 w 571500"/>
                  <a:gd name="connsiteY5" fmla="*/ 1030761 h 103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500" h="1038286">
                    <a:moveTo>
                      <a:pt x="0" y="78261"/>
                    </a:moveTo>
                    <a:cubicBezTo>
                      <a:pt x="31750" y="52861"/>
                      <a:pt x="63500" y="27461"/>
                      <a:pt x="133350" y="21111"/>
                    </a:cubicBezTo>
                    <a:cubicBezTo>
                      <a:pt x="203200" y="14761"/>
                      <a:pt x="346075" y="-32864"/>
                      <a:pt x="419100" y="40161"/>
                    </a:cubicBezTo>
                    <a:cubicBezTo>
                      <a:pt x="492125" y="113186"/>
                      <a:pt x="571500" y="303686"/>
                      <a:pt x="571500" y="459261"/>
                    </a:cubicBezTo>
                    <a:cubicBezTo>
                      <a:pt x="571500" y="614836"/>
                      <a:pt x="488950" y="878361"/>
                      <a:pt x="419100" y="973611"/>
                    </a:cubicBezTo>
                    <a:cubicBezTo>
                      <a:pt x="349250" y="1068861"/>
                      <a:pt x="152400" y="1030761"/>
                      <a:pt x="152400" y="1030761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5" name="矩形 354"/>
            <p:cNvSpPr/>
            <p:nvPr/>
          </p:nvSpPr>
          <p:spPr>
            <a:xfrm>
              <a:off x="7740352" y="846108"/>
              <a:ext cx="1374072" cy="15168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8" name="弧形 357"/>
          <p:cNvSpPr/>
          <p:nvPr/>
        </p:nvSpPr>
        <p:spPr>
          <a:xfrm flipH="1">
            <a:off x="801292" y="1639361"/>
            <a:ext cx="530349" cy="685800"/>
          </a:xfrm>
          <a:prstGeom prst="arc">
            <a:avLst>
              <a:gd name="adj1" fmla="val 16085830"/>
              <a:gd name="adj2" fmla="val 21250050"/>
            </a:avLst>
          </a:prstGeom>
          <a:ln w="38100">
            <a:solidFill>
              <a:schemeClr val="bg1"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9" name="组合 358"/>
          <p:cNvGrpSpPr/>
          <p:nvPr/>
        </p:nvGrpSpPr>
        <p:grpSpPr>
          <a:xfrm>
            <a:off x="-57150" y="1272462"/>
            <a:ext cx="1187624" cy="1003477"/>
            <a:chOff x="7740352" y="846108"/>
            <a:chExt cx="1374072" cy="1516849"/>
          </a:xfrm>
        </p:grpSpPr>
        <p:grpSp>
          <p:nvGrpSpPr>
            <p:cNvPr id="360" name="组合 359"/>
            <p:cNvGrpSpPr/>
            <p:nvPr/>
          </p:nvGrpSpPr>
          <p:grpSpPr>
            <a:xfrm>
              <a:off x="8482298" y="1687416"/>
              <a:ext cx="603625" cy="651446"/>
              <a:chOff x="11022127" y="859638"/>
              <a:chExt cx="1075849" cy="1052887"/>
            </a:xfrm>
            <a:solidFill>
              <a:schemeClr val="bg1">
                <a:alpha val="77000"/>
              </a:schemeClr>
            </a:solidFill>
          </p:grpSpPr>
          <p:sp>
            <p:nvSpPr>
              <p:cNvPr id="362" name="任意多边形 361"/>
              <p:cNvSpPr/>
              <p:nvPr/>
            </p:nvSpPr>
            <p:spPr>
              <a:xfrm rot="313916">
                <a:off x="11422570" y="859638"/>
                <a:ext cx="675406" cy="1038286"/>
              </a:xfrm>
              <a:custGeom>
                <a:avLst/>
                <a:gdLst>
                  <a:gd name="connsiteX0" fmla="*/ 0 w 571500"/>
                  <a:gd name="connsiteY0" fmla="*/ 78261 h 1038286"/>
                  <a:gd name="connsiteX1" fmla="*/ 133350 w 571500"/>
                  <a:gd name="connsiteY1" fmla="*/ 21111 h 1038286"/>
                  <a:gd name="connsiteX2" fmla="*/ 419100 w 571500"/>
                  <a:gd name="connsiteY2" fmla="*/ 40161 h 1038286"/>
                  <a:gd name="connsiteX3" fmla="*/ 571500 w 571500"/>
                  <a:gd name="connsiteY3" fmla="*/ 459261 h 1038286"/>
                  <a:gd name="connsiteX4" fmla="*/ 419100 w 571500"/>
                  <a:gd name="connsiteY4" fmla="*/ 973611 h 1038286"/>
                  <a:gd name="connsiteX5" fmla="*/ 152400 w 571500"/>
                  <a:gd name="connsiteY5" fmla="*/ 1030761 h 103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500" h="1038286">
                    <a:moveTo>
                      <a:pt x="0" y="78261"/>
                    </a:moveTo>
                    <a:cubicBezTo>
                      <a:pt x="31750" y="52861"/>
                      <a:pt x="63500" y="27461"/>
                      <a:pt x="133350" y="21111"/>
                    </a:cubicBezTo>
                    <a:cubicBezTo>
                      <a:pt x="203200" y="14761"/>
                      <a:pt x="346075" y="-32864"/>
                      <a:pt x="419100" y="40161"/>
                    </a:cubicBezTo>
                    <a:cubicBezTo>
                      <a:pt x="492125" y="113186"/>
                      <a:pt x="571500" y="303686"/>
                      <a:pt x="571500" y="459261"/>
                    </a:cubicBezTo>
                    <a:cubicBezTo>
                      <a:pt x="571500" y="614836"/>
                      <a:pt x="488950" y="878361"/>
                      <a:pt x="419100" y="973611"/>
                    </a:cubicBezTo>
                    <a:cubicBezTo>
                      <a:pt x="349250" y="1068861"/>
                      <a:pt x="152400" y="1030761"/>
                      <a:pt x="152400" y="1030761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任意多边形 362"/>
              <p:cNvSpPr/>
              <p:nvPr/>
            </p:nvSpPr>
            <p:spPr>
              <a:xfrm rot="21056810" flipH="1">
                <a:off x="11022127" y="874239"/>
                <a:ext cx="636473" cy="1038286"/>
              </a:xfrm>
              <a:custGeom>
                <a:avLst/>
                <a:gdLst>
                  <a:gd name="connsiteX0" fmla="*/ 0 w 571500"/>
                  <a:gd name="connsiteY0" fmla="*/ 78261 h 1038286"/>
                  <a:gd name="connsiteX1" fmla="*/ 133350 w 571500"/>
                  <a:gd name="connsiteY1" fmla="*/ 21111 h 1038286"/>
                  <a:gd name="connsiteX2" fmla="*/ 419100 w 571500"/>
                  <a:gd name="connsiteY2" fmla="*/ 40161 h 1038286"/>
                  <a:gd name="connsiteX3" fmla="*/ 571500 w 571500"/>
                  <a:gd name="connsiteY3" fmla="*/ 459261 h 1038286"/>
                  <a:gd name="connsiteX4" fmla="*/ 419100 w 571500"/>
                  <a:gd name="connsiteY4" fmla="*/ 973611 h 1038286"/>
                  <a:gd name="connsiteX5" fmla="*/ 152400 w 571500"/>
                  <a:gd name="connsiteY5" fmla="*/ 1030761 h 103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500" h="1038286">
                    <a:moveTo>
                      <a:pt x="0" y="78261"/>
                    </a:moveTo>
                    <a:cubicBezTo>
                      <a:pt x="31750" y="52861"/>
                      <a:pt x="63500" y="27461"/>
                      <a:pt x="133350" y="21111"/>
                    </a:cubicBezTo>
                    <a:cubicBezTo>
                      <a:pt x="203200" y="14761"/>
                      <a:pt x="346075" y="-32864"/>
                      <a:pt x="419100" y="40161"/>
                    </a:cubicBezTo>
                    <a:cubicBezTo>
                      <a:pt x="492125" y="113186"/>
                      <a:pt x="571500" y="303686"/>
                      <a:pt x="571500" y="459261"/>
                    </a:cubicBezTo>
                    <a:cubicBezTo>
                      <a:pt x="571500" y="614836"/>
                      <a:pt x="488950" y="878361"/>
                      <a:pt x="419100" y="973611"/>
                    </a:cubicBezTo>
                    <a:cubicBezTo>
                      <a:pt x="349250" y="1068861"/>
                      <a:pt x="152400" y="1030761"/>
                      <a:pt x="152400" y="1030761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1" name="矩形 360"/>
            <p:cNvSpPr/>
            <p:nvPr/>
          </p:nvSpPr>
          <p:spPr>
            <a:xfrm>
              <a:off x="7740352" y="846108"/>
              <a:ext cx="1374072" cy="15168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4" name="弧形 363"/>
          <p:cNvSpPr/>
          <p:nvPr/>
        </p:nvSpPr>
        <p:spPr>
          <a:xfrm>
            <a:off x="4140171" y="616390"/>
            <a:ext cx="230245" cy="605210"/>
          </a:xfrm>
          <a:prstGeom prst="arc">
            <a:avLst>
              <a:gd name="adj1" fmla="val 16085830"/>
              <a:gd name="adj2" fmla="val 21250050"/>
            </a:avLst>
          </a:prstGeom>
          <a:ln w="38100">
            <a:solidFill>
              <a:schemeClr val="bg1"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5" name="组合 364"/>
          <p:cNvGrpSpPr/>
          <p:nvPr/>
        </p:nvGrpSpPr>
        <p:grpSpPr>
          <a:xfrm>
            <a:off x="3527505" y="292002"/>
            <a:ext cx="1143190" cy="1007909"/>
            <a:chOff x="7740352" y="846108"/>
            <a:chExt cx="1374072" cy="1516849"/>
          </a:xfrm>
        </p:grpSpPr>
        <p:grpSp>
          <p:nvGrpSpPr>
            <p:cNvPr id="366" name="组合 365"/>
            <p:cNvGrpSpPr/>
            <p:nvPr/>
          </p:nvGrpSpPr>
          <p:grpSpPr>
            <a:xfrm>
              <a:off x="8482298" y="1687416"/>
              <a:ext cx="603625" cy="651446"/>
              <a:chOff x="11022127" y="859638"/>
              <a:chExt cx="1075849" cy="1052887"/>
            </a:xfrm>
            <a:solidFill>
              <a:schemeClr val="bg1">
                <a:alpha val="77000"/>
              </a:schemeClr>
            </a:solidFill>
          </p:grpSpPr>
          <p:sp>
            <p:nvSpPr>
              <p:cNvPr id="368" name="任意多边形 367"/>
              <p:cNvSpPr/>
              <p:nvPr/>
            </p:nvSpPr>
            <p:spPr>
              <a:xfrm rot="313916">
                <a:off x="11422570" y="859638"/>
                <a:ext cx="675406" cy="1038286"/>
              </a:xfrm>
              <a:custGeom>
                <a:avLst/>
                <a:gdLst>
                  <a:gd name="connsiteX0" fmla="*/ 0 w 571500"/>
                  <a:gd name="connsiteY0" fmla="*/ 78261 h 1038286"/>
                  <a:gd name="connsiteX1" fmla="*/ 133350 w 571500"/>
                  <a:gd name="connsiteY1" fmla="*/ 21111 h 1038286"/>
                  <a:gd name="connsiteX2" fmla="*/ 419100 w 571500"/>
                  <a:gd name="connsiteY2" fmla="*/ 40161 h 1038286"/>
                  <a:gd name="connsiteX3" fmla="*/ 571500 w 571500"/>
                  <a:gd name="connsiteY3" fmla="*/ 459261 h 1038286"/>
                  <a:gd name="connsiteX4" fmla="*/ 419100 w 571500"/>
                  <a:gd name="connsiteY4" fmla="*/ 973611 h 1038286"/>
                  <a:gd name="connsiteX5" fmla="*/ 152400 w 571500"/>
                  <a:gd name="connsiteY5" fmla="*/ 1030761 h 103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500" h="1038286">
                    <a:moveTo>
                      <a:pt x="0" y="78261"/>
                    </a:moveTo>
                    <a:cubicBezTo>
                      <a:pt x="31750" y="52861"/>
                      <a:pt x="63500" y="27461"/>
                      <a:pt x="133350" y="21111"/>
                    </a:cubicBezTo>
                    <a:cubicBezTo>
                      <a:pt x="203200" y="14761"/>
                      <a:pt x="346075" y="-32864"/>
                      <a:pt x="419100" y="40161"/>
                    </a:cubicBezTo>
                    <a:cubicBezTo>
                      <a:pt x="492125" y="113186"/>
                      <a:pt x="571500" y="303686"/>
                      <a:pt x="571500" y="459261"/>
                    </a:cubicBezTo>
                    <a:cubicBezTo>
                      <a:pt x="571500" y="614836"/>
                      <a:pt x="488950" y="878361"/>
                      <a:pt x="419100" y="973611"/>
                    </a:cubicBezTo>
                    <a:cubicBezTo>
                      <a:pt x="349250" y="1068861"/>
                      <a:pt x="152400" y="1030761"/>
                      <a:pt x="152400" y="1030761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任意多边形 368"/>
              <p:cNvSpPr/>
              <p:nvPr/>
            </p:nvSpPr>
            <p:spPr>
              <a:xfrm rot="21056810" flipH="1">
                <a:off x="11022127" y="874239"/>
                <a:ext cx="636473" cy="1038286"/>
              </a:xfrm>
              <a:custGeom>
                <a:avLst/>
                <a:gdLst>
                  <a:gd name="connsiteX0" fmla="*/ 0 w 571500"/>
                  <a:gd name="connsiteY0" fmla="*/ 78261 h 1038286"/>
                  <a:gd name="connsiteX1" fmla="*/ 133350 w 571500"/>
                  <a:gd name="connsiteY1" fmla="*/ 21111 h 1038286"/>
                  <a:gd name="connsiteX2" fmla="*/ 419100 w 571500"/>
                  <a:gd name="connsiteY2" fmla="*/ 40161 h 1038286"/>
                  <a:gd name="connsiteX3" fmla="*/ 571500 w 571500"/>
                  <a:gd name="connsiteY3" fmla="*/ 459261 h 1038286"/>
                  <a:gd name="connsiteX4" fmla="*/ 419100 w 571500"/>
                  <a:gd name="connsiteY4" fmla="*/ 973611 h 1038286"/>
                  <a:gd name="connsiteX5" fmla="*/ 152400 w 571500"/>
                  <a:gd name="connsiteY5" fmla="*/ 1030761 h 103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500" h="1038286">
                    <a:moveTo>
                      <a:pt x="0" y="78261"/>
                    </a:moveTo>
                    <a:cubicBezTo>
                      <a:pt x="31750" y="52861"/>
                      <a:pt x="63500" y="27461"/>
                      <a:pt x="133350" y="21111"/>
                    </a:cubicBezTo>
                    <a:cubicBezTo>
                      <a:pt x="203200" y="14761"/>
                      <a:pt x="346075" y="-32864"/>
                      <a:pt x="419100" y="40161"/>
                    </a:cubicBezTo>
                    <a:cubicBezTo>
                      <a:pt x="492125" y="113186"/>
                      <a:pt x="571500" y="303686"/>
                      <a:pt x="571500" y="459261"/>
                    </a:cubicBezTo>
                    <a:cubicBezTo>
                      <a:pt x="571500" y="614836"/>
                      <a:pt x="488950" y="878361"/>
                      <a:pt x="419100" y="973611"/>
                    </a:cubicBezTo>
                    <a:cubicBezTo>
                      <a:pt x="349250" y="1068861"/>
                      <a:pt x="152400" y="1030761"/>
                      <a:pt x="152400" y="1030761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7" name="矩形 366"/>
            <p:cNvSpPr/>
            <p:nvPr/>
          </p:nvSpPr>
          <p:spPr>
            <a:xfrm>
              <a:off x="7740352" y="846108"/>
              <a:ext cx="1374072" cy="15168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0" name="直接连接符 369"/>
          <p:cNvCxnSpPr/>
          <p:nvPr/>
        </p:nvCxnSpPr>
        <p:spPr>
          <a:xfrm>
            <a:off x="4707077" y="1513243"/>
            <a:ext cx="2080" cy="1122458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直接连接符 370"/>
          <p:cNvCxnSpPr/>
          <p:nvPr/>
        </p:nvCxnSpPr>
        <p:spPr>
          <a:xfrm>
            <a:off x="5217992" y="87474"/>
            <a:ext cx="0" cy="1731244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/>
          <p:cNvCxnSpPr/>
          <p:nvPr/>
        </p:nvCxnSpPr>
        <p:spPr>
          <a:xfrm>
            <a:off x="7956376" y="243297"/>
            <a:ext cx="0" cy="1731244"/>
          </a:xfrm>
          <a:prstGeom prst="line">
            <a:avLst/>
          </a:prstGeom>
          <a:ln w="19050">
            <a:solidFill>
              <a:schemeClr val="bg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直接连接符 372"/>
          <p:cNvCxnSpPr/>
          <p:nvPr/>
        </p:nvCxnSpPr>
        <p:spPr>
          <a:xfrm>
            <a:off x="2123728" y="681540"/>
            <a:ext cx="0" cy="2322258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4" name="图片 37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2000" detail="2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4916">
            <a:off x="1754360" y="710994"/>
            <a:ext cx="683828" cy="507908"/>
          </a:xfrm>
          <a:prstGeom prst="rect">
            <a:avLst/>
          </a:prstGeom>
        </p:spPr>
      </p:pic>
      <p:cxnSp>
        <p:nvCxnSpPr>
          <p:cNvPr id="375" name="直接连接符 374"/>
          <p:cNvCxnSpPr/>
          <p:nvPr/>
        </p:nvCxnSpPr>
        <p:spPr>
          <a:xfrm>
            <a:off x="251520" y="738690"/>
            <a:ext cx="0" cy="1641079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6" name="图片 37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751" flipH="1">
            <a:off x="-231649" y="632660"/>
            <a:ext cx="960090" cy="720068"/>
          </a:xfrm>
          <a:prstGeom prst="rect">
            <a:avLst/>
          </a:prstGeom>
        </p:spPr>
      </p:pic>
      <p:cxnSp>
        <p:nvCxnSpPr>
          <p:cNvPr id="377" name="直接连接符 376"/>
          <p:cNvCxnSpPr/>
          <p:nvPr/>
        </p:nvCxnSpPr>
        <p:spPr>
          <a:xfrm flipH="1">
            <a:off x="6577186" y="195486"/>
            <a:ext cx="11038" cy="1440887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8" name="图片 37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2000" detail="2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0772">
            <a:off x="6290331" y="198233"/>
            <a:ext cx="683828" cy="507908"/>
          </a:xfrm>
          <a:prstGeom prst="rect">
            <a:avLst/>
          </a:prstGeom>
        </p:spPr>
      </p:pic>
      <p:sp>
        <p:nvSpPr>
          <p:cNvPr id="379" name="任意多边形 378"/>
          <p:cNvSpPr/>
          <p:nvPr/>
        </p:nvSpPr>
        <p:spPr>
          <a:xfrm>
            <a:off x="8083324" y="3062689"/>
            <a:ext cx="1241204" cy="589181"/>
          </a:xfrm>
          <a:custGeom>
            <a:avLst/>
            <a:gdLst>
              <a:gd name="connsiteX0" fmla="*/ 3846286 w 3846286"/>
              <a:gd name="connsiteY0" fmla="*/ 0 h 2830286"/>
              <a:gd name="connsiteX1" fmla="*/ 3062514 w 3846286"/>
              <a:gd name="connsiteY1" fmla="*/ 1088572 h 2830286"/>
              <a:gd name="connsiteX2" fmla="*/ 2162628 w 3846286"/>
              <a:gd name="connsiteY2" fmla="*/ 1712686 h 2830286"/>
              <a:gd name="connsiteX3" fmla="*/ 1756228 w 3846286"/>
              <a:gd name="connsiteY3" fmla="*/ 1611086 h 2830286"/>
              <a:gd name="connsiteX4" fmla="*/ 1828800 w 3846286"/>
              <a:gd name="connsiteY4" fmla="*/ 1306286 h 2830286"/>
              <a:gd name="connsiteX5" fmla="*/ 2090057 w 3846286"/>
              <a:gd name="connsiteY5" fmla="*/ 1277257 h 2830286"/>
              <a:gd name="connsiteX6" fmla="*/ 2249714 w 3846286"/>
              <a:gd name="connsiteY6" fmla="*/ 1465943 h 2830286"/>
              <a:gd name="connsiteX7" fmla="*/ 2119086 w 3846286"/>
              <a:gd name="connsiteY7" fmla="*/ 1930400 h 2830286"/>
              <a:gd name="connsiteX8" fmla="*/ 1465943 w 3846286"/>
              <a:gd name="connsiteY8" fmla="*/ 2525486 h 2830286"/>
              <a:gd name="connsiteX9" fmla="*/ 0 w 3846286"/>
              <a:gd name="connsiteY9" fmla="*/ 2830286 h 28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6286" h="2830286">
                <a:moveTo>
                  <a:pt x="3846286" y="0"/>
                </a:moveTo>
                <a:cubicBezTo>
                  <a:pt x="3594705" y="401562"/>
                  <a:pt x="3343124" y="803124"/>
                  <a:pt x="3062514" y="1088572"/>
                </a:cubicBezTo>
                <a:cubicBezTo>
                  <a:pt x="2781904" y="1374020"/>
                  <a:pt x="2380342" y="1625600"/>
                  <a:pt x="2162628" y="1712686"/>
                </a:cubicBezTo>
                <a:cubicBezTo>
                  <a:pt x="1944914" y="1799772"/>
                  <a:pt x="1811866" y="1678819"/>
                  <a:pt x="1756228" y="1611086"/>
                </a:cubicBezTo>
                <a:cubicBezTo>
                  <a:pt x="1700590" y="1543353"/>
                  <a:pt x="1773162" y="1361924"/>
                  <a:pt x="1828800" y="1306286"/>
                </a:cubicBezTo>
                <a:cubicBezTo>
                  <a:pt x="1884438" y="1250648"/>
                  <a:pt x="2019905" y="1250648"/>
                  <a:pt x="2090057" y="1277257"/>
                </a:cubicBezTo>
                <a:cubicBezTo>
                  <a:pt x="2160209" y="1303867"/>
                  <a:pt x="2244876" y="1357086"/>
                  <a:pt x="2249714" y="1465943"/>
                </a:cubicBezTo>
                <a:cubicBezTo>
                  <a:pt x="2254552" y="1574800"/>
                  <a:pt x="2249714" y="1753810"/>
                  <a:pt x="2119086" y="1930400"/>
                </a:cubicBezTo>
                <a:cubicBezTo>
                  <a:pt x="1988458" y="2106990"/>
                  <a:pt x="1819124" y="2375505"/>
                  <a:pt x="1465943" y="2525486"/>
                </a:cubicBezTo>
                <a:cubicBezTo>
                  <a:pt x="1112762" y="2675467"/>
                  <a:pt x="0" y="2830286"/>
                  <a:pt x="0" y="2830286"/>
                </a:cubicBezTo>
              </a:path>
            </a:pathLst>
          </a:custGeom>
          <a:noFill/>
          <a:ln>
            <a:solidFill>
              <a:schemeClr val="bg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任意多边形 379"/>
          <p:cNvSpPr/>
          <p:nvPr/>
        </p:nvSpPr>
        <p:spPr>
          <a:xfrm>
            <a:off x="6948264" y="2364759"/>
            <a:ext cx="1793960" cy="855063"/>
          </a:xfrm>
          <a:custGeom>
            <a:avLst/>
            <a:gdLst>
              <a:gd name="connsiteX0" fmla="*/ 3846286 w 3846286"/>
              <a:gd name="connsiteY0" fmla="*/ 0 h 2830286"/>
              <a:gd name="connsiteX1" fmla="*/ 3062514 w 3846286"/>
              <a:gd name="connsiteY1" fmla="*/ 1088572 h 2830286"/>
              <a:gd name="connsiteX2" fmla="*/ 2162628 w 3846286"/>
              <a:gd name="connsiteY2" fmla="*/ 1712686 h 2830286"/>
              <a:gd name="connsiteX3" fmla="*/ 1756228 w 3846286"/>
              <a:gd name="connsiteY3" fmla="*/ 1611086 h 2830286"/>
              <a:gd name="connsiteX4" fmla="*/ 1828800 w 3846286"/>
              <a:gd name="connsiteY4" fmla="*/ 1306286 h 2830286"/>
              <a:gd name="connsiteX5" fmla="*/ 2090057 w 3846286"/>
              <a:gd name="connsiteY5" fmla="*/ 1277257 h 2830286"/>
              <a:gd name="connsiteX6" fmla="*/ 2249714 w 3846286"/>
              <a:gd name="connsiteY6" fmla="*/ 1465943 h 2830286"/>
              <a:gd name="connsiteX7" fmla="*/ 2119086 w 3846286"/>
              <a:gd name="connsiteY7" fmla="*/ 1930400 h 2830286"/>
              <a:gd name="connsiteX8" fmla="*/ 1465943 w 3846286"/>
              <a:gd name="connsiteY8" fmla="*/ 2525486 h 2830286"/>
              <a:gd name="connsiteX9" fmla="*/ 0 w 3846286"/>
              <a:gd name="connsiteY9" fmla="*/ 2830286 h 28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6286" h="2830286">
                <a:moveTo>
                  <a:pt x="3846286" y="0"/>
                </a:moveTo>
                <a:cubicBezTo>
                  <a:pt x="3594705" y="401562"/>
                  <a:pt x="3343124" y="803124"/>
                  <a:pt x="3062514" y="1088572"/>
                </a:cubicBezTo>
                <a:cubicBezTo>
                  <a:pt x="2781904" y="1374020"/>
                  <a:pt x="2380342" y="1625600"/>
                  <a:pt x="2162628" y="1712686"/>
                </a:cubicBezTo>
                <a:cubicBezTo>
                  <a:pt x="1944914" y="1799772"/>
                  <a:pt x="1811866" y="1678819"/>
                  <a:pt x="1756228" y="1611086"/>
                </a:cubicBezTo>
                <a:cubicBezTo>
                  <a:pt x="1700590" y="1543353"/>
                  <a:pt x="1773162" y="1361924"/>
                  <a:pt x="1828800" y="1306286"/>
                </a:cubicBezTo>
                <a:cubicBezTo>
                  <a:pt x="1884438" y="1250648"/>
                  <a:pt x="2019905" y="1250648"/>
                  <a:pt x="2090057" y="1277257"/>
                </a:cubicBezTo>
                <a:cubicBezTo>
                  <a:pt x="2160209" y="1303867"/>
                  <a:pt x="2244876" y="1357086"/>
                  <a:pt x="2249714" y="1465943"/>
                </a:cubicBezTo>
                <a:cubicBezTo>
                  <a:pt x="2254552" y="1574800"/>
                  <a:pt x="2249714" y="1753810"/>
                  <a:pt x="2119086" y="1930400"/>
                </a:cubicBezTo>
                <a:cubicBezTo>
                  <a:pt x="1988458" y="2106990"/>
                  <a:pt x="1819124" y="2375505"/>
                  <a:pt x="1465943" y="2525486"/>
                </a:cubicBezTo>
                <a:cubicBezTo>
                  <a:pt x="1112762" y="2675467"/>
                  <a:pt x="0" y="2830286"/>
                  <a:pt x="0" y="2830286"/>
                </a:cubicBezTo>
              </a:path>
            </a:pathLst>
          </a:custGeom>
          <a:noFill/>
          <a:ln>
            <a:solidFill>
              <a:schemeClr val="bg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任意多边形 380"/>
          <p:cNvSpPr/>
          <p:nvPr/>
        </p:nvSpPr>
        <p:spPr>
          <a:xfrm rot="21038765">
            <a:off x="7816614" y="1585054"/>
            <a:ext cx="1605782" cy="763433"/>
          </a:xfrm>
          <a:custGeom>
            <a:avLst/>
            <a:gdLst>
              <a:gd name="connsiteX0" fmla="*/ 3846286 w 3846286"/>
              <a:gd name="connsiteY0" fmla="*/ 0 h 2830286"/>
              <a:gd name="connsiteX1" fmla="*/ 3062514 w 3846286"/>
              <a:gd name="connsiteY1" fmla="*/ 1088572 h 2830286"/>
              <a:gd name="connsiteX2" fmla="*/ 2162628 w 3846286"/>
              <a:gd name="connsiteY2" fmla="*/ 1712686 h 2830286"/>
              <a:gd name="connsiteX3" fmla="*/ 1756228 w 3846286"/>
              <a:gd name="connsiteY3" fmla="*/ 1611086 h 2830286"/>
              <a:gd name="connsiteX4" fmla="*/ 1828800 w 3846286"/>
              <a:gd name="connsiteY4" fmla="*/ 1306286 h 2830286"/>
              <a:gd name="connsiteX5" fmla="*/ 2090057 w 3846286"/>
              <a:gd name="connsiteY5" fmla="*/ 1277257 h 2830286"/>
              <a:gd name="connsiteX6" fmla="*/ 2249714 w 3846286"/>
              <a:gd name="connsiteY6" fmla="*/ 1465943 h 2830286"/>
              <a:gd name="connsiteX7" fmla="*/ 2119086 w 3846286"/>
              <a:gd name="connsiteY7" fmla="*/ 1930400 h 2830286"/>
              <a:gd name="connsiteX8" fmla="*/ 1465943 w 3846286"/>
              <a:gd name="connsiteY8" fmla="*/ 2525486 h 2830286"/>
              <a:gd name="connsiteX9" fmla="*/ 0 w 3846286"/>
              <a:gd name="connsiteY9" fmla="*/ 2830286 h 28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6286" h="2830286">
                <a:moveTo>
                  <a:pt x="3846286" y="0"/>
                </a:moveTo>
                <a:cubicBezTo>
                  <a:pt x="3594705" y="401562"/>
                  <a:pt x="3343124" y="803124"/>
                  <a:pt x="3062514" y="1088572"/>
                </a:cubicBezTo>
                <a:cubicBezTo>
                  <a:pt x="2781904" y="1374020"/>
                  <a:pt x="2380342" y="1625600"/>
                  <a:pt x="2162628" y="1712686"/>
                </a:cubicBezTo>
                <a:cubicBezTo>
                  <a:pt x="1944914" y="1799772"/>
                  <a:pt x="1811866" y="1678819"/>
                  <a:pt x="1756228" y="1611086"/>
                </a:cubicBezTo>
                <a:cubicBezTo>
                  <a:pt x="1700590" y="1543353"/>
                  <a:pt x="1773162" y="1361924"/>
                  <a:pt x="1828800" y="1306286"/>
                </a:cubicBezTo>
                <a:cubicBezTo>
                  <a:pt x="1884438" y="1250648"/>
                  <a:pt x="2019905" y="1250648"/>
                  <a:pt x="2090057" y="1277257"/>
                </a:cubicBezTo>
                <a:cubicBezTo>
                  <a:pt x="2160209" y="1303867"/>
                  <a:pt x="2244876" y="1357086"/>
                  <a:pt x="2249714" y="1465943"/>
                </a:cubicBezTo>
                <a:cubicBezTo>
                  <a:pt x="2254552" y="1574800"/>
                  <a:pt x="2249714" y="1753810"/>
                  <a:pt x="2119086" y="1930400"/>
                </a:cubicBezTo>
                <a:cubicBezTo>
                  <a:pt x="1988458" y="2106990"/>
                  <a:pt x="1819124" y="2375505"/>
                  <a:pt x="1465943" y="2525486"/>
                </a:cubicBezTo>
                <a:cubicBezTo>
                  <a:pt x="1112762" y="2675467"/>
                  <a:pt x="0" y="2830286"/>
                  <a:pt x="0" y="2830286"/>
                </a:cubicBezTo>
              </a:path>
            </a:pathLst>
          </a:custGeom>
          <a:noFill/>
          <a:ln>
            <a:solidFill>
              <a:schemeClr val="bg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任意多边形 381"/>
          <p:cNvSpPr/>
          <p:nvPr/>
        </p:nvSpPr>
        <p:spPr>
          <a:xfrm rot="600765">
            <a:off x="5225264" y="2162923"/>
            <a:ext cx="1637258" cy="773588"/>
          </a:xfrm>
          <a:custGeom>
            <a:avLst/>
            <a:gdLst>
              <a:gd name="connsiteX0" fmla="*/ 3846286 w 3846286"/>
              <a:gd name="connsiteY0" fmla="*/ 0 h 2830286"/>
              <a:gd name="connsiteX1" fmla="*/ 3062514 w 3846286"/>
              <a:gd name="connsiteY1" fmla="*/ 1088572 h 2830286"/>
              <a:gd name="connsiteX2" fmla="*/ 2162628 w 3846286"/>
              <a:gd name="connsiteY2" fmla="*/ 1712686 h 2830286"/>
              <a:gd name="connsiteX3" fmla="*/ 1756228 w 3846286"/>
              <a:gd name="connsiteY3" fmla="*/ 1611086 h 2830286"/>
              <a:gd name="connsiteX4" fmla="*/ 1828800 w 3846286"/>
              <a:gd name="connsiteY4" fmla="*/ 1306286 h 2830286"/>
              <a:gd name="connsiteX5" fmla="*/ 2090057 w 3846286"/>
              <a:gd name="connsiteY5" fmla="*/ 1277257 h 2830286"/>
              <a:gd name="connsiteX6" fmla="*/ 2249714 w 3846286"/>
              <a:gd name="connsiteY6" fmla="*/ 1465943 h 2830286"/>
              <a:gd name="connsiteX7" fmla="*/ 2119086 w 3846286"/>
              <a:gd name="connsiteY7" fmla="*/ 1930400 h 2830286"/>
              <a:gd name="connsiteX8" fmla="*/ 1465943 w 3846286"/>
              <a:gd name="connsiteY8" fmla="*/ 2525486 h 2830286"/>
              <a:gd name="connsiteX9" fmla="*/ 0 w 3846286"/>
              <a:gd name="connsiteY9" fmla="*/ 2830286 h 28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6286" h="2830286">
                <a:moveTo>
                  <a:pt x="3846286" y="0"/>
                </a:moveTo>
                <a:cubicBezTo>
                  <a:pt x="3594705" y="401562"/>
                  <a:pt x="3343124" y="803124"/>
                  <a:pt x="3062514" y="1088572"/>
                </a:cubicBezTo>
                <a:cubicBezTo>
                  <a:pt x="2781904" y="1374020"/>
                  <a:pt x="2380342" y="1625600"/>
                  <a:pt x="2162628" y="1712686"/>
                </a:cubicBezTo>
                <a:cubicBezTo>
                  <a:pt x="1944914" y="1799772"/>
                  <a:pt x="1811866" y="1678819"/>
                  <a:pt x="1756228" y="1611086"/>
                </a:cubicBezTo>
                <a:cubicBezTo>
                  <a:pt x="1700590" y="1543353"/>
                  <a:pt x="1773162" y="1361924"/>
                  <a:pt x="1828800" y="1306286"/>
                </a:cubicBezTo>
                <a:cubicBezTo>
                  <a:pt x="1884438" y="1250648"/>
                  <a:pt x="2019905" y="1250648"/>
                  <a:pt x="2090057" y="1277257"/>
                </a:cubicBezTo>
                <a:cubicBezTo>
                  <a:pt x="2160209" y="1303867"/>
                  <a:pt x="2244876" y="1357086"/>
                  <a:pt x="2249714" y="1465943"/>
                </a:cubicBezTo>
                <a:cubicBezTo>
                  <a:pt x="2254552" y="1574800"/>
                  <a:pt x="2249714" y="1753810"/>
                  <a:pt x="2119086" y="1930400"/>
                </a:cubicBezTo>
                <a:cubicBezTo>
                  <a:pt x="1988458" y="2106990"/>
                  <a:pt x="1819124" y="2375505"/>
                  <a:pt x="1465943" y="2525486"/>
                </a:cubicBezTo>
                <a:cubicBezTo>
                  <a:pt x="1112762" y="2675467"/>
                  <a:pt x="0" y="2830286"/>
                  <a:pt x="0" y="2830286"/>
                </a:cubicBezTo>
              </a:path>
            </a:pathLst>
          </a:custGeom>
          <a:noFill/>
          <a:ln>
            <a:solidFill>
              <a:schemeClr val="bg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任意多边形 382"/>
          <p:cNvSpPr/>
          <p:nvPr/>
        </p:nvSpPr>
        <p:spPr>
          <a:xfrm rot="21306637">
            <a:off x="7128420" y="1363647"/>
            <a:ext cx="1219338" cy="683379"/>
          </a:xfrm>
          <a:custGeom>
            <a:avLst/>
            <a:gdLst>
              <a:gd name="connsiteX0" fmla="*/ 3846286 w 3846286"/>
              <a:gd name="connsiteY0" fmla="*/ 0 h 2830286"/>
              <a:gd name="connsiteX1" fmla="*/ 3062514 w 3846286"/>
              <a:gd name="connsiteY1" fmla="*/ 1088572 h 2830286"/>
              <a:gd name="connsiteX2" fmla="*/ 2162628 w 3846286"/>
              <a:gd name="connsiteY2" fmla="*/ 1712686 h 2830286"/>
              <a:gd name="connsiteX3" fmla="*/ 1756228 w 3846286"/>
              <a:gd name="connsiteY3" fmla="*/ 1611086 h 2830286"/>
              <a:gd name="connsiteX4" fmla="*/ 1828800 w 3846286"/>
              <a:gd name="connsiteY4" fmla="*/ 1306286 h 2830286"/>
              <a:gd name="connsiteX5" fmla="*/ 2090057 w 3846286"/>
              <a:gd name="connsiteY5" fmla="*/ 1277257 h 2830286"/>
              <a:gd name="connsiteX6" fmla="*/ 2249714 w 3846286"/>
              <a:gd name="connsiteY6" fmla="*/ 1465943 h 2830286"/>
              <a:gd name="connsiteX7" fmla="*/ 2119086 w 3846286"/>
              <a:gd name="connsiteY7" fmla="*/ 1930400 h 2830286"/>
              <a:gd name="connsiteX8" fmla="*/ 1465943 w 3846286"/>
              <a:gd name="connsiteY8" fmla="*/ 2525486 h 2830286"/>
              <a:gd name="connsiteX9" fmla="*/ 0 w 3846286"/>
              <a:gd name="connsiteY9" fmla="*/ 2830286 h 28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6286" h="2830286">
                <a:moveTo>
                  <a:pt x="3846286" y="0"/>
                </a:moveTo>
                <a:cubicBezTo>
                  <a:pt x="3594705" y="401562"/>
                  <a:pt x="3343124" y="803124"/>
                  <a:pt x="3062514" y="1088572"/>
                </a:cubicBezTo>
                <a:cubicBezTo>
                  <a:pt x="2781904" y="1374020"/>
                  <a:pt x="2380342" y="1625600"/>
                  <a:pt x="2162628" y="1712686"/>
                </a:cubicBezTo>
                <a:cubicBezTo>
                  <a:pt x="1944914" y="1799772"/>
                  <a:pt x="1811866" y="1678819"/>
                  <a:pt x="1756228" y="1611086"/>
                </a:cubicBezTo>
                <a:cubicBezTo>
                  <a:pt x="1700590" y="1543353"/>
                  <a:pt x="1773162" y="1361924"/>
                  <a:pt x="1828800" y="1306286"/>
                </a:cubicBezTo>
                <a:cubicBezTo>
                  <a:pt x="1884438" y="1250648"/>
                  <a:pt x="2019905" y="1250648"/>
                  <a:pt x="2090057" y="1277257"/>
                </a:cubicBezTo>
                <a:cubicBezTo>
                  <a:pt x="2160209" y="1303867"/>
                  <a:pt x="2244876" y="1357086"/>
                  <a:pt x="2249714" y="1465943"/>
                </a:cubicBezTo>
                <a:cubicBezTo>
                  <a:pt x="2254552" y="1574800"/>
                  <a:pt x="2249714" y="1753810"/>
                  <a:pt x="2119086" y="1930400"/>
                </a:cubicBezTo>
                <a:cubicBezTo>
                  <a:pt x="1988458" y="2106990"/>
                  <a:pt x="1819124" y="2375505"/>
                  <a:pt x="1465943" y="2525486"/>
                </a:cubicBezTo>
                <a:cubicBezTo>
                  <a:pt x="1112762" y="2675467"/>
                  <a:pt x="0" y="2830286"/>
                  <a:pt x="0" y="2830286"/>
                </a:cubicBezTo>
              </a:path>
            </a:pathLst>
          </a:custGeom>
          <a:noFill/>
          <a:ln>
            <a:solidFill>
              <a:schemeClr val="bg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4" name="图片 38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8844" y="-17305"/>
            <a:ext cx="9941229" cy="5327481"/>
          </a:xfrm>
          <a:prstGeom prst="rect">
            <a:avLst/>
          </a:prstGeom>
          <a:gradFill>
            <a:gsLst>
              <a:gs pos="0">
                <a:schemeClr val="bg1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</p:spPr>
      </p:pic>
      <p:grpSp>
        <p:nvGrpSpPr>
          <p:cNvPr id="386" name="组合 385"/>
          <p:cNvGrpSpPr/>
          <p:nvPr/>
        </p:nvGrpSpPr>
        <p:grpSpPr>
          <a:xfrm rot="8181920">
            <a:off x="7652065" y="282777"/>
            <a:ext cx="1550077" cy="782050"/>
            <a:chOff x="0" y="1340768"/>
            <a:chExt cx="1763688" cy="1042020"/>
          </a:xfrm>
        </p:grpSpPr>
        <p:grpSp>
          <p:nvGrpSpPr>
            <p:cNvPr id="387" name="组合 386"/>
            <p:cNvGrpSpPr/>
            <p:nvPr/>
          </p:nvGrpSpPr>
          <p:grpSpPr>
            <a:xfrm rot="15359500">
              <a:off x="328049" y="1856450"/>
              <a:ext cx="251490" cy="65106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89" name="任意多边形 388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任意多边形 389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8" name="矩形 387"/>
            <p:cNvSpPr/>
            <p:nvPr/>
          </p:nvSpPr>
          <p:spPr>
            <a:xfrm>
              <a:off x="0" y="1340768"/>
              <a:ext cx="1763688" cy="10420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1" name="组合 390"/>
          <p:cNvGrpSpPr/>
          <p:nvPr/>
        </p:nvGrpSpPr>
        <p:grpSpPr>
          <a:xfrm rot="4113078">
            <a:off x="-200576" y="344961"/>
            <a:ext cx="1124659" cy="596424"/>
            <a:chOff x="745771" y="116632"/>
            <a:chExt cx="1449965" cy="869265"/>
          </a:xfrm>
        </p:grpSpPr>
        <p:grpSp>
          <p:nvGrpSpPr>
            <p:cNvPr id="392" name="组合 391"/>
            <p:cNvGrpSpPr/>
            <p:nvPr/>
          </p:nvGrpSpPr>
          <p:grpSpPr>
            <a:xfrm rot="15359500">
              <a:off x="966316" y="459559"/>
              <a:ext cx="251490" cy="65106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94" name="任意多边形 393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5" name="任意多边形 394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3" name="矩形 392"/>
            <p:cNvSpPr/>
            <p:nvPr/>
          </p:nvSpPr>
          <p:spPr>
            <a:xfrm>
              <a:off x="745771" y="116632"/>
              <a:ext cx="1449965" cy="869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6" name="组合 395"/>
          <p:cNvGrpSpPr/>
          <p:nvPr/>
        </p:nvGrpSpPr>
        <p:grpSpPr>
          <a:xfrm rot="11959006">
            <a:off x="4276587" y="987656"/>
            <a:ext cx="2246068" cy="962790"/>
            <a:chOff x="0" y="1340768"/>
            <a:chExt cx="1763688" cy="1042020"/>
          </a:xfrm>
        </p:grpSpPr>
        <p:grpSp>
          <p:nvGrpSpPr>
            <p:cNvPr id="397" name="组合 396"/>
            <p:cNvGrpSpPr/>
            <p:nvPr/>
          </p:nvGrpSpPr>
          <p:grpSpPr>
            <a:xfrm rot="15359500">
              <a:off x="328049" y="1856450"/>
              <a:ext cx="251490" cy="65106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399" name="任意多边形 398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任意多边形 399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8" name="矩形 397"/>
            <p:cNvSpPr/>
            <p:nvPr/>
          </p:nvSpPr>
          <p:spPr>
            <a:xfrm>
              <a:off x="0" y="1340768"/>
              <a:ext cx="1763688" cy="10420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1" name="组合 400"/>
          <p:cNvGrpSpPr/>
          <p:nvPr/>
        </p:nvGrpSpPr>
        <p:grpSpPr>
          <a:xfrm rot="14874338">
            <a:off x="1257184" y="1067480"/>
            <a:ext cx="884450" cy="1220145"/>
            <a:chOff x="1447115" y="0"/>
            <a:chExt cx="964645" cy="1556792"/>
          </a:xfrm>
        </p:grpSpPr>
        <p:grpSp>
          <p:nvGrpSpPr>
            <p:cNvPr id="402" name="组合 401"/>
            <p:cNvGrpSpPr/>
            <p:nvPr/>
          </p:nvGrpSpPr>
          <p:grpSpPr>
            <a:xfrm rot="20246083">
              <a:off x="1553197" y="182943"/>
              <a:ext cx="279319" cy="60861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404" name="任意多边形 403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5" name="任意多边形 404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3" name="矩形 402"/>
            <p:cNvSpPr/>
            <p:nvPr/>
          </p:nvSpPr>
          <p:spPr>
            <a:xfrm>
              <a:off x="1447115" y="0"/>
              <a:ext cx="964645" cy="15567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6" name="组合 405"/>
          <p:cNvGrpSpPr/>
          <p:nvPr/>
        </p:nvGrpSpPr>
        <p:grpSpPr>
          <a:xfrm rot="20769592">
            <a:off x="3769319" y="296968"/>
            <a:ext cx="882339" cy="620555"/>
            <a:chOff x="5812016" y="846108"/>
            <a:chExt cx="1646059" cy="1032292"/>
          </a:xfrm>
        </p:grpSpPr>
        <p:grpSp>
          <p:nvGrpSpPr>
            <p:cNvPr id="407" name="组合 406"/>
            <p:cNvGrpSpPr/>
            <p:nvPr/>
          </p:nvGrpSpPr>
          <p:grpSpPr>
            <a:xfrm rot="7571119">
              <a:off x="6946086" y="1276480"/>
              <a:ext cx="259694" cy="756972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409" name="任意多边形 408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任意多边形 409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8" name="矩形 407"/>
            <p:cNvSpPr/>
            <p:nvPr/>
          </p:nvSpPr>
          <p:spPr>
            <a:xfrm>
              <a:off x="5812016" y="846108"/>
              <a:ext cx="1646059" cy="1032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1" name="组合 410"/>
          <p:cNvGrpSpPr/>
          <p:nvPr/>
        </p:nvGrpSpPr>
        <p:grpSpPr>
          <a:xfrm rot="8364620">
            <a:off x="4003754" y="1109775"/>
            <a:ext cx="1639111" cy="855951"/>
            <a:chOff x="0" y="1340768"/>
            <a:chExt cx="1763688" cy="1042020"/>
          </a:xfrm>
        </p:grpSpPr>
        <p:grpSp>
          <p:nvGrpSpPr>
            <p:cNvPr id="412" name="组合 411"/>
            <p:cNvGrpSpPr/>
            <p:nvPr/>
          </p:nvGrpSpPr>
          <p:grpSpPr>
            <a:xfrm rot="15359500">
              <a:off x="328049" y="1856450"/>
              <a:ext cx="251490" cy="65106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414" name="任意多边形 413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" name="任意多边形 414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3" name="矩形 412"/>
            <p:cNvSpPr/>
            <p:nvPr/>
          </p:nvSpPr>
          <p:spPr>
            <a:xfrm>
              <a:off x="0" y="1340768"/>
              <a:ext cx="1763688" cy="10420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6" name="组合 415"/>
          <p:cNvGrpSpPr/>
          <p:nvPr/>
        </p:nvGrpSpPr>
        <p:grpSpPr>
          <a:xfrm rot="7599663">
            <a:off x="3699383" y="1242236"/>
            <a:ext cx="666193" cy="1208332"/>
            <a:chOff x="1447115" y="0"/>
            <a:chExt cx="964645" cy="1556792"/>
          </a:xfrm>
        </p:grpSpPr>
        <p:grpSp>
          <p:nvGrpSpPr>
            <p:cNvPr id="417" name="组合 416"/>
            <p:cNvGrpSpPr/>
            <p:nvPr/>
          </p:nvGrpSpPr>
          <p:grpSpPr>
            <a:xfrm rot="20246083">
              <a:off x="1553197" y="182943"/>
              <a:ext cx="279319" cy="608615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419" name="任意多边形 418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任意多边形 419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8" name="矩形 417"/>
            <p:cNvSpPr/>
            <p:nvPr/>
          </p:nvSpPr>
          <p:spPr>
            <a:xfrm>
              <a:off x="1447115" y="0"/>
              <a:ext cx="964645" cy="15567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1" name="组合 420"/>
          <p:cNvGrpSpPr/>
          <p:nvPr/>
        </p:nvGrpSpPr>
        <p:grpSpPr>
          <a:xfrm rot="8198348">
            <a:off x="3840604" y="1137372"/>
            <a:ext cx="634089" cy="1058141"/>
            <a:chOff x="5292080" y="361962"/>
            <a:chExt cx="767009" cy="1410854"/>
          </a:xfrm>
        </p:grpSpPr>
        <p:grpSp>
          <p:nvGrpSpPr>
            <p:cNvPr id="422" name="组合 421"/>
            <p:cNvGrpSpPr/>
            <p:nvPr/>
          </p:nvGrpSpPr>
          <p:grpSpPr>
            <a:xfrm rot="481265">
              <a:off x="5743282" y="377821"/>
              <a:ext cx="272334" cy="642178"/>
              <a:chOff x="11106255" y="3068960"/>
              <a:chExt cx="457305" cy="1047750"/>
            </a:xfrm>
            <a:solidFill>
              <a:schemeClr val="bg1">
                <a:alpha val="72000"/>
              </a:schemeClr>
            </a:solidFill>
          </p:grpSpPr>
          <p:sp>
            <p:nvSpPr>
              <p:cNvPr id="424" name="任意多边形 423"/>
              <p:cNvSpPr/>
              <p:nvPr/>
            </p:nvSpPr>
            <p:spPr>
              <a:xfrm>
                <a:off x="11334960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" name="任意多边形 424"/>
              <p:cNvSpPr/>
              <p:nvPr/>
            </p:nvSpPr>
            <p:spPr>
              <a:xfrm flipH="1">
                <a:off x="11106255" y="3068960"/>
                <a:ext cx="228600" cy="1047750"/>
              </a:xfrm>
              <a:custGeom>
                <a:avLst/>
                <a:gdLst>
                  <a:gd name="connsiteX0" fmla="*/ 0 w 228600"/>
                  <a:gd name="connsiteY0" fmla="*/ 0 h 1047750"/>
                  <a:gd name="connsiteX1" fmla="*/ 228600 w 228600"/>
                  <a:gd name="connsiteY1" fmla="*/ 514350 h 1047750"/>
                  <a:gd name="connsiteX2" fmla="*/ 0 w 228600"/>
                  <a:gd name="connsiteY2" fmla="*/ 104775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600" h="1047750">
                    <a:moveTo>
                      <a:pt x="0" y="0"/>
                    </a:moveTo>
                    <a:cubicBezTo>
                      <a:pt x="114300" y="169862"/>
                      <a:pt x="228600" y="339725"/>
                      <a:pt x="228600" y="514350"/>
                    </a:cubicBezTo>
                    <a:cubicBezTo>
                      <a:pt x="228600" y="688975"/>
                      <a:pt x="0" y="1047750"/>
                      <a:pt x="0" y="10477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3" name="矩形 422"/>
            <p:cNvSpPr/>
            <p:nvPr/>
          </p:nvSpPr>
          <p:spPr>
            <a:xfrm>
              <a:off x="5292080" y="361962"/>
              <a:ext cx="767009" cy="14108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26" name="图片 4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311" y="-20538"/>
            <a:ext cx="10023863" cy="5263997"/>
          </a:xfrm>
          <a:prstGeom prst="rect">
            <a:avLst/>
          </a:prstGeom>
        </p:spPr>
      </p:pic>
      <p:pic>
        <p:nvPicPr>
          <p:cNvPr id="427" name="图片 42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-42809"/>
            <a:ext cx="10023863" cy="526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449678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" dur="1600" fill="hold"/>
                                        <p:tgtEl>
                                          <p:spTgt spid="21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7" dur="1700" fill="hold"/>
                                        <p:tgtEl>
                                          <p:spTgt spid="2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1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5" dur="2600" fill="hold"/>
                                        <p:tgtEl>
                                          <p:spTgt spid="2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4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3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3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3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2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8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600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990" tmFilter="0, 0; .2, .5; .8, .5; 1, 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995" autoRev="1" fill="hold"/>
                                        <p:tgtEl>
                                          <p:spTgt spid="2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42" presetClass="path" presetSubtype="0" fill="hold" grpId="2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2.77778E-6 -2.96296E-6 L 0.00208 -0.95509 " pathEditMode="relative" rAng="0" ptsTypes="AA">
                                      <p:cBhvr>
                                        <p:cTn id="51" dur="12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775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7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990" tmFilter="0, 0; .2, .5; .8, .5; 1, 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995" autoRev="1" fill="hold"/>
                                        <p:tgtEl>
                                          <p:spTgt spid="2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2.77778E-6 -3.7037E-6 L -0.00573 -0.98958 " pathEditMode="relative" rAng="0" ptsTypes="AA">
                                      <p:cBhvr>
                                        <p:cTn id="59" dur="12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4949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700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990" tmFilter="0, 0; .2, .5; .8, .5; 1, 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995" autoRev="1" fill="hold"/>
                                        <p:tgtEl>
                                          <p:spTgt spid="2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grpId="2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3.88889E-6 4.07407E-6 L 0.00208 -0.85324 " pathEditMode="relative" rAng="0" ptsTypes="AA">
                                      <p:cBhvr>
                                        <p:cTn id="67" dur="12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266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700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990" tmFilter="0, 0; .2, .5; .8, .5; 1, 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995" autoRev="1" fill="hold"/>
                                        <p:tgtEl>
                                          <p:spTgt spid="2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42" presetClass="path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2.22222E-6 -4.07407E-6 L -0.00295 -0.90347 " pathEditMode="relative" rAng="0" ptsTypes="AA">
                                      <p:cBhvr>
                                        <p:cTn id="75" dur="12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45185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700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990" tmFilter="0, 0; .2, .5; .8, .5; 1, 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995" autoRev="1" fill="hold"/>
                                        <p:tgtEl>
                                          <p:spTgt spid="2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42" presetClass="path" presetSubtype="0" fill="hold" grpId="2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1.94444E-6 3.33333E-6 L 1.94444E-6 -0.93773 " pathEditMode="relative" rAng="0" ptsTypes="AA">
                                      <p:cBhvr>
                                        <p:cTn id="83" dur="12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89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7000" fill="hold" grpId="1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990" tmFilter="0, 0; .2, .5; .8, .5; 1, 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995" autoRev="1" fill="hold"/>
                                        <p:tgtEl>
                                          <p:spTgt spid="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2" presetClass="path" presetSubtype="0" fill="hold" grpId="2" nodeType="withEffect">
                                  <p:stCondLst>
                                    <p:cond delay="14400"/>
                                  </p:stCondLst>
                                  <p:childTnLst>
                                    <p:animMotion origin="layout" path="M 4.44444E-6 2.59259E-6 L 0.00208 -0.86088 " pathEditMode="relative" rAng="0" ptsTypes="AA">
                                      <p:cBhvr>
                                        <p:cTn id="91" dur="12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3056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7000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990" tmFilter="0, 0; .2, .5; .8, .5; 1, 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995" autoRev="1" fill="hold"/>
                                        <p:tgtEl>
                                          <p:spTgt spid="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2" presetClass="path" presetSubtype="0" fill="hold" grpId="2" nodeType="withEffect">
                                  <p:stCondLst>
                                    <p:cond delay="17700"/>
                                  </p:stCondLst>
                                  <p:childTnLst>
                                    <p:animMotion origin="layout" path="M 2.77778E-6 -2.96296E-6 L 0.00208 -0.95509 " pathEditMode="relative" rAng="0" ptsTypes="AA">
                                      <p:cBhvr>
                                        <p:cTn id="99" dur="12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775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6" presetClass="emph" presetSubtype="0" repeatCount="7000" fill="hold" grpId="1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990" tmFilter="0, 0; .2, .5; .8, .5; 1, 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995" autoRev="1" fill="hold"/>
                                        <p:tgtEl>
                                          <p:spTgt spid="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42" presetClass="path" presetSubtype="0" fill="hold" grpId="2" nodeType="withEffect">
                                  <p:stCondLst>
                                    <p:cond delay="14400"/>
                                  </p:stCondLst>
                                  <p:childTnLst>
                                    <p:animMotion origin="layout" path="M -0.00191 -0.00972 L 0.00208 -0.9449 " pathEditMode="relative" rAng="0" ptsTypes="AA">
                                      <p:cBhvr>
                                        <p:cTn id="107" dur="12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4675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7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990" tmFilter="0, 0; .2, .5; .8, .5; 1, 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995" autoRev="1" fill="hold"/>
                                        <p:tgtEl>
                                          <p:spTgt spid="2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2.77778E-6 -3.7037E-6 L -0.00573 -0.98958 " pathEditMode="relative" rAng="0" ptsTypes="AA">
                                      <p:cBhvr>
                                        <p:cTn id="115" dur="12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49491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2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7000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99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995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42" presetClass="path" presetSubtype="0" fill="hold" grpId="2" nodeType="withEffect">
                                  <p:stCondLst>
                                    <p:cond delay="12600"/>
                                  </p:stCondLst>
                                  <p:childTnLst>
                                    <p:animMotion origin="layout" path="M -1.11111E-6 1.11111E-6 L -0.0059 -0.99745 " pathEditMode="relative" rAng="0" ptsTypes="AA">
                                      <p:cBhvr>
                                        <p:cTn id="123" dur="12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49884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3" nodeType="withEffect">
                                  <p:stCondLst>
                                    <p:cond delay="2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34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33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4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7000" fill="hold" grpId="1" nodeType="withEffect">
                                  <p:stCondLst>
                                    <p:cond delay="1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990" tmFilter="0, 0; .2, .5; .8, .5; 1, 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995" autoRev="1" fill="hold"/>
                                        <p:tgtEl>
                                          <p:spTgt spid="2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42" presetClass="path" presetSubtype="0" fill="hold" grpId="2" nodeType="withEffect">
                                  <p:stCondLst>
                                    <p:cond delay="10900"/>
                                  </p:stCondLst>
                                  <p:childTnLst>
                                    <p:animMotion origin="layout" path="M -2.77778E-6 -1.48148E-6 L 0.01285 -0.74467 " pathEditMode="relative" rAng="0" ptsTypes="AA">
                                      <p:cBhvr>
                                        <p:cTn id="134" dur="12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" y="-3724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7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990" tmFilter="0, 0; .2, .5; .8, .5; 1, 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995" autoRev="1" fill="hold"/>
                                        <p:tgtEl>
                                          <p:spTgt spid="2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42" presetClass="path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-2.77778E-7 -2.22222E-6 L 0.00191 -0.72153 " pathEditMode="relative" rAng="0" ptsTypes="AA">
                                      <p:cBhvr>
                                        <p:cTn id="142" dur="12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3608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7000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990" tmFilter="0, 0; .2, .5; .8, .5; 1, 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995" autoRev="1" fill="hold"/>
                                        <p:tgtEl>
                                          <p:spTgt spid="2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42" presetClass="path" presetSubtype="0" fill="hold" grpId="2" nodeType="withEffect">
                                  <p:stCondLst>
                                    <p:cond delay="17700"/>
                                  </p:stCondLst>
                                  <p:childTnLst>
                                    <p:animMotion origin="layout" path="M -0.00191 -0.00972 L 0.00208 -0.9449 " pathEditMode="relative" rAng="0" ptsTypes="AA">
                                      <p:cBhvr>
                                        <p:cTn id="150" dur="12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4675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6" presetClass="emph" presetSubtype="0" repeatCount="700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990" tmFilter="0, 0; .2, .5; .8, .5; 1, 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995" autoRev="1" fill="hold"/>
                                        <p:tgtEl>
                                          <p:spTgt spid="2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42" presetClass="path" presetSubtype="0" fill="hold" grpId="2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1.94444E-6 3.33333E-6 L 1.94444E-6 -0.89167 " pathEditMode="relative" rAng="0" ptsTypes="AA">
                                      <p:cBhvr>
                                        <p:cTn id="158" dur="12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58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6" presetClass="emph" presetSubtype="0" repeatCount="7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990" tmFilter="0, 0; .2, .5; .8, .5; 1, 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995" autoRev="1" fill="hold"/>
                                        <p:tgtEl>
                                          <p:spTgt spid="2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42" presetClass="path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-4.44444E-6 -1.11111E-6 L 0.00191 -0.78009 " pathEditMode="relative" rAng="0" ptsTypes="AA">
                                      <p:cBhvr>
                                        <p:cTn id="166" dur="12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39005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700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990" tmFilter="0, 0; .2, .5; .8, .5; 1, 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995" autoRev="1" fill="hold"/>
                                        <p:tgtEl>
                                          <p:spTgt spid="2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42" presetClass="path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4.72222E-6 4.81481E-6 L 0.01493 -1.03982 " pathEditMode="relative" rAng="0" ptsTypes="AA">
                                      <p:cBhvr>
                                        <p:cTn id="174" dur="12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-5199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6" presetClass="emph" presetSubtype="0" repeatCount="7000" fill="hold" grpId="1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990" tmFilter="0, 0; .2, .5; .8, .5; 1, 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995" autoRev="1" fill="hold"/>
                                        <p:tgtEl>
                                          <p:spTgt spid="2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42" presetClass="path" presetSubtype="0" fill="hold" grpId="2" nodeType="withEffect">
                                  <p:stCondLst>
                                    <p:cond delay="14400"/>
                                  </p:stCondLst>
                                  <p:childTnLst>
                                    <p:animMotion origin="layout" path="M -0.00191 -0.00069 L 0.00781 -1.01991 " pathEditMode="relative" rAng="0" ptsTypes="AA">
                                      <p:cBhvr>
                                        <p:cTn id="182" dur="12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-50972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6" presetClass="emph" presetSubtype="0" repeatCount="7000" fill="hold" grpId="1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1990" tmFilter="0, 0; .2, .5; .8, .5; 1, 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995" autoRev="1" fill="hold"/>
                                        <p:tgtEl>
                                          <p:spTgt spid="2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42" presetClass="path" presetSubtype="0" fill="hold" grpId="2" nodeType="withEffect">
                                  <p:stCondLst>
                                    <p:cond delay="14400"/>
                                  </p:stCondLst>
                                  <p:childTnLst>
                                    <p:animMotion origin="layout" path="M -8.33333E-7 7.40741E-7 L 0.00382 -1.03056 " pathEditMode="relative" rAng="0" ptsTypes="AA">
                                      <p:cBhvr>
                                        <p:cTn id="190" dur="12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1528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77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7000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990" tmFilter="0, 0; .2, .5; .8, .5; 1, 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995" autoRev="1" fill="hold"/>
                                        <p:tgtEl>
                                          <p:spTgt spid="2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42" presetClass="path" presetSubtype="0" fill="hold" grpId="2" nodeType="withEffect">
                                  <p:stCondLst>
                                    <p:cond delay="17600"/>
                                  </p:stCondLst>
                                  <p:childTnLst>
                                    <p:animMotion origin="layout" path="M 3.88889E-6 4.07407E-6 L 0.00208 -0.85324 " pathEditMode="relative" rAng="0" ptsTypes="AA">
                                      <p:cBhvr>
                                        <p:cTn id="198" dur="12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266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2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6" presetClass="emph" presetSubtype="0" repeatCount="7000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990" tmFilter="0, 0; .2, .5; .8, .5; 1, 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995" autoRev="1" fill="hold"/>
                                        <p:tgtEl>
                                          <p:spTgt spid="2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42" presetClass="path" presetSubtype="0" fill="hold" grpId="2" nodeType="withEffect">
                                  <p:stCondLst>
                                    <p:cond delay="12600"/>
                                  </p:stCondLst>
                                  <p:childTnLst>
                                    <p:animMotion origin="layout" path="M 3.61111E-6 -1.11111E-6 L -0.00591 -0.92384 " pathEditMode="relative" rAng="0" ptsTypes="AA">
                                      <p:cBhvr>
                                        <p:cTn id="206" dur="12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46204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3" nodeType="withEffect">
                                  <p:stCondLst>
                                    <p:cond delay="2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34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33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6" presetClass="emph" presetSubtype="0" repeatCount="7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990" tmFilter="0, 0; .2, .5; .8, .5; 1, 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995" autoRev="1" fill="hold"/>
                                        <p:tgtEl>
                                          <p:spTgt spid="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42" presetClass="path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-1.11111E-6 -4.81481E-6 L 0.00104 -0.99004 " pathEditMode="relative" rAng="0" ptsTypes="AA">
                                      <p:cBhvr>
                                        <p:cTn id="217" dur="12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9514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7000" fill="hold" grpId="1" nodeType="withEffect">
                                  <p:stCondLst>
                                    <p:cond delay="2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990" tmFilter="0, 0; .2, .5; .8, .5; 1, 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995" autoRev="1" fill="hold"/>
                                        <p:tgtEl>
                                          <p:spTgt spid="2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42" presetClass="path" presetSubtype="0" fill="hold" grpId="2" nodeType="withEffect">
                                  <p:stCondLst>
                                    <p:cond delay="20800"/>
                                  </p:stCondLst>
                                  <p:childTnLst>
                                    <p:animMotion origin="layout" path="M -0.00191 -0.00069 L 0.00781 -1.01991 " pathEditMode="relative" rAng="0" ptsTypes="AA">
                                      <p:cBhvr>
                                        <p:cTn id="225" dur="12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-50972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88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6" presetClass="emph" presetSubtype="0" repeatCount="7000" fill="hold" grpId="1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990" tmFilter="0, 0; .2, .5; .8, .5; 1, 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995" autoRev="1" fill="hold"/>
                                        <p:tgtEl>
                                          <p:spTgt spid="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42" presetClass="path" presetSubtype="0" fill="hold" grpId="2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-0.00191 -0.00069 L 0.00781 -1.01991 " pathEditMode="relative" rAng="0" ptsTypes="AA">
                                      <p:cBhvr>
                                        <p:cTn id="233" dur="12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-50972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223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6" presetClass="emph" presetSubtype="0" repeatCount="7000" fill="hold" grpId="1" nodeType="withEffect">
                                  <p:stCondLst>
                                    <p:cond delay="2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1990" tmFilter="0, 0; .2, .5; .8, .5; 1, 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9" dur="995" autoRev="1" fill="hold"/>
                                        <p:tgtEl>
                                          <p:spTgt spid="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42" presetClass="path" presetSubtype="0" fill="hold" grpId="2" nodeType="withEffect">
                                  <p:stCondLst>
                                    <p:cond delay="22200"/>
                                  </p:stCondLst>
                                  <p:childTnLst>
                                    <p:animMotion origin="layout" path="M 1.66667E-6 -4.81481E-6 L 0.00972 -1.01111 " pathEditMode="relative" rAng="0" ptsTypes="AA">
                                      <p:cBhvr>
                                        <p:cTn id="241" dur="12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-50556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174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6" presetClass="emph" presetSubtype="0" repeatCount="7000" fill="hold" grpId="1" nodeType="withEffect">
                                  <p:stCondLst>
                                    <p:cond delay="1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990" tmFilter="0, 0; .2, .5; .8, .5; 1, 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995" autoRev="1" fill="hold"/>
                                        <p:tgtEl>
                                          <p:spTgt spid="2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42" presetClass="path" presetSubtype="0" fill="hold" grpId="2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-2.77778E-6 -3.7037E-6 L -0.00573 -0.98958 " pathEditMode="relative" rAng="0" ptsTypes="AA">
                                      <p:cBhvr>
                                        <p:cTn id="249" dur="12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49491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211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9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6" presetClass="emph" presetSubtype="0" repeatCount="7000" fill="hold" grpId="1" nodeType="withEffect">
                                  <p:stCondLst>
                                    <p:cond delay="2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1990" tmFilter="0, 0; .2, .5; .8, .5; 1, 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5" dur="995" autoRev="1" fill="hold"/>
                                        <p:tgtEl>
                                          <p:spTgt spid="2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42" presetClass="path" presetSubtype="0" fill="hold" grpId="2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-2.77778E-6 -3.7037E-6 L -0.00573 -0.98958 " pathEditMode="relative" rAng="0" ptsTypes="AA">
                                      <p:cBhvr>
                                        <p:cTn id="257" dur="12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49491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77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6" presetClass="emph" presetSubtype="0" repeatCount="7000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990" tmFilter="0, 0; .2, .5; .8, .5; 1, 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3" dur="995" autoRev="1" fill="hold"/>
                                        <p:tgtEl>
                                          <p:spTgt spid="2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4" presetID="42" presetClass="path" presetSubtype="0" fill="hold" grpId="2" nodeType="withEffect">
                                  <p:stCondLst>
                                    <p:cond delay="17600"/>
                                  </p:stCondLst>
                                  <p:childTnLst>
                                    <p:animMotion origin="layout" path="M 3.88889E-6 4.07407E-6 L 0.00208 -0.85324 " pathEditMode="relative" rAng="0" ptsTypes="AA">
                                      <p:cBhvr>
                                        <p:cTn id="265" dur="12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2662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6" presetClass="emph" presetSubtype="0" repeatCount="700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990" tmFilter="0, 0; .2, .5; .8, .5; 1, 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1" dur="995" autoRev="1" fill="hold"/>
                                        <p:tgtEl>
                                          <p:spTgt spid="2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42" presetClass="path" presetSubtype="0" fill="hold" grpId="2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2.5E-6 -4.07407E-6 L -0.00191 -0.95347 " pathEditMode="relative" rAng="0" ptsTypes="AA">
                                      <p:cBhvr>
                                        <p:cTn id="273" dur="12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47685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6" presetClass="emph" presetSubtype="0" repeatCount="7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1990" tmFilter="0, 0; .2, .5; .8, .5; 1, 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9" dur="995" autoRev="1" fill="hold"/>
                                        <p:tgtEl>
                                          <p:spTgt spid="2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42" presetClass="path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1.66667E-6 2.96296E-6 L 0.01771 -0.92709 " pathEditMode="relative" rAng="0" ptsTypes="AA">
                                      <p:cBhvr>
                                        <p:cTn id="281" dur="12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-46366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26" presetClass="emph" presetSubtype="0" repeatCount="700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990" tmFilter="0, 0; .2, .5; .8, .5; 1, 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7" dur="995" autoRev="1" fill="hold"/>
                                        <p:tgtEl>
                                          <p:spTgt spid="2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8" presetID="42" presetClass="path" presetSubtype="0" fill="hold" grpId="2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-1.94444E-6 -1.11111E-6 L -0.00191 -1.02153 " pathEditMode="relative" rAng="0" ptsTypes="AA">
                                      <p:cBhvr>
                                        <p:cTn id="289" dur="12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51088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6" presetClass="emph" presetSubtype="0" repeatCount="700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990" tmFilter="0, 0; .2, .5; .8, .5; 1, 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995" autoRev="1" fill="hold"/>
                                        <p:tgtEl>
                                          <p:spTgt spid="2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42" presetClass="path" presetSubtype="0" fill="hold" grpId="2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3.88889E-6 3.7037E-6 L -0.00591 -1.03195 " pathEditMode="relative" rAng="0" ptsTypes="AA">
                                      <p:cBhvr>
                                        <p:cTn id="297" dur="12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51597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26" presetClass="emph" presetSubtype="0" repeatCount="7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1990" tmFilter="0, 0; .2, .5; .8, .5; 1, 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3" dur="995" autoRev="1" fill="hold"/>
                                        <p:tgtEl>
                                          <p:spTgt spid="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42" presetClass="path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-2.77778E-7 -2.22222E-6 L 0.00191 -0.72153 " pathEditMode="relative" rAng="0" ptsTypes="AA">
                                      <p:cBhvr>
                                        <p:cTn id="305" dur="12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36088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0" nodeType="withEffect">
                                  <p:stCondLst>
                                    <p:cond delay="177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6" presetClass="emph" presetSubtype="0" repeatCount="7000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1990" tmFilter="0, 0; .2, .5; .8, .5; 1, 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1" dur="995" autoRev="1" fill="hold"/>
                                        <p:tgtEl>
                                          <p:spTgt spid="2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2" presetID="42" presetClass="path" presetSubtype="0" fill="hold" grpId="2" nodeType="withEffect">
                                  <p:stCondLst>
                                    <p:cond delay="17600"/>
                                  </p:stCondLst>
                                  <p:childTnLst>
                                    <p:animMotion origin="layout" path="M -3.33333E-6 3.7037E-7 L -0.00104 -0.93426 " pathEditMode="relative" rAng="0" ptsTypes="AA">
                                      <p:cBhvr>
                                        <p:cTn id="313" dur="12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6713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77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6" presetClass="emph" presetSubtype="0" repeatCount="7000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990" tmFilter="0, 0; .2, .5; .8, .5; 1, 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9" dur="995" autoRev="1" fill="hold"/>
                                        <p:tgtEl>
                                          <p:spTgt spid="2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42" presetClass="path" presetSubtype="0" fill="hold" grpId="2" nodeType="withEffect">
                                  <p:stCondLst>
                                    <p:cond delay="17600"/>
                                  </p:stCondLst>
                                  <p:childTnLst>
                                    <p:animMotion origin="layout" path="M -1.11111E-6 1.11111E-6 L -0.00087 -0.99745 " pathEditMode="relative" rAng="0" ptsTypes="AA">
                                      <p:cBhvr>
                                        <p:cTn id="321" dur="12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884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0" nodeType="withEffect">
                                  <p:stCondLst>
                                    <p:cond delay="188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26" presetClass="emph" presetSubtype="0" repeatCount="7000" fill="hold" grpId="1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1990" tmFilter="0, 0; .2, .5; .8, .5; 1, 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7" dur="995" autoRev="1" fill="hold"/>
                                        <p:tgtEl>
                                          <p:spTgt spid="2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8" presetID="42" presetClass="path" presetSubtype="0" fill="hold" grpId="2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-0.00191 -0.00069 L 0.00781 -1.01991 " pathEditMode="relative" rAng="0" ptsTypes="AA">
                                      <p:cBhvr>
                                        <p:cTn id="329" dur="12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-50972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26" presetClass="emph" presetSubtype="0" repeatCount="7000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1990" tmFilter="0, 0; .2, .5; .8, .5; 1, 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5" dur="995" autoRev="1" fill="hold"/>
                                        <p:tgtEl>
                                          <p:spTgt spid="2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6" presetID="42" presetClass="path" presetSubtype="0" fill="hold" grpId="2" nodeType="withEffect">
                                  <p:stCondLst>
                                    <p:cond delay="17700"/>
                                  </p:stCondLst>
                                  <p:childTnLst>
                                    <p:animMotion origin="layout" path="M -4.72222E-6 3.7037E-6 L -0.00208 -0.9882 " pathEditMode="relative" rAng="0" ptsTypes="AA">
                                      <p:cBhvr>
                                        <p:cTn id="337" dur="12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49421"/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6" presetClass="emph" presetSubtype="0" repeatCount="7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990" tmFilter="0, 0; .2, .5; .8, .5; 1, 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3" dur="995" autoRev="1" fill="hold"/>
                                        <p:tgtEl>
                                          <p:spTgt spid="2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4" presetID="42" presetClass="path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-2.77778E-7 -2.22222E-6 L 0.00191 -0.72153 " pathEditMode="relative" rAng="0" ptsTypes="AA">
                                      <p:cBhvr>
                                        <p:cTn id="345" dur="12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36088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17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6" presetClass="emph" presetSubtype="0" repeatCount="7000" fill="hold" grpId="1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1990" tmFilter="0, 0; .2, .5; .8, .5; 1, 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1" dur="995" autoRev="1" fill="hold"/>
                                        <p:tgtEl>
                                          <p:spTgt spid="2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42" presetClass="path" presetSubtype="0" fill="hold" grpId="2" nodeType="withEffect">
                                  <p:stCondLst>
                                    <p:cond delay="13200"/>
                                  </p:stCondLst>
                                  <p:childTnLst>
                                    <p:animMotion origin="layout" path="M -2.77778E-7 -2.22222E-6 L 0.00191 -0.72153 " pathEditMode="relative" rAng="0" ptsTypes="AA">
                                      <p:cBhvr>
                                        <p:cTn id="353" dur="12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3608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grpId="0" nodeType="withEffect">
                                  <p:stCondLst>
                                    <p:cond delay="167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26" presetClass="emph" presetSubtype="0" repeatCount="7000" fill="hold" grpId="1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1990" tmFilter="0, 0; .2, .5; .8, .5; 1, 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9" dur="995" autoRev="1" fill="hold"/>
                                        <p:tgtEl>
                                          <p:spTgt spid="2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0" presetID="42" presetClass="path" presetSubtype="0" fill="hold" grpId="2" nodeType="withEffect">
                                  <p:stCondLst>
                                    <p:cond delay="16900"/>
                                  </p:stCondLst>
                                  <p:childTnLst>
                                    <p:animMotion origin="layout" path="M -2.22222E-6 -1.85185E-6 L 0.00695 -0.93565 " pathEditMode="relative" rAng="0" ptsTypes="AA">
                                      <p:cBhvr>
                                        <p:cTn id="361" dur="12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46782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grpId="0" nodeType="withEffect">
                                  <p:stCondLst>
                                    <p:cond delay="177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6" presetClass="emph" presetSubtype="0" repeatCount="7000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990" tmFilter="0, 0; .2, .5; .8, .5; 1, 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7" dur="995" autoRev="1" fill="hold"/>
                                        <p:tgtEl>
                                          <p:spTgt spid="2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42" presetClass="path" presetSubtype="0" fill="hold" grpId="2" nodeType="withEffect">
                                  <p:stCondLst>
                                    <p:cond delay="17600"/>
                                  </p:stCondLst>
                                  <p:childTnLst>
                                    <p:animMotion origin="layout" path="M 8.33333E-7 -0.01041 L -0.00087 -0.94606 " pathEditMode="relative" rAng="0" ptsTypes="AA">
                                      <p:cBhvr>
                                        <p:cTn id="369" dur="12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6782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26" presetClass="emph" presetSubtype="0" repeatCount="7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1990" tmFilter="0, 0; .2, .5; .8, .5; 1, 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5" dur="995" autoRev="1" fill="hold"/>
                                        <p:tgtEl>
                                          <p:spTgt spid="2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6" presetID="42" presetClass="path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3.61111E-6 2.96296E-6 L 0.00208 -1.05417 " pathEditMode="relative" rAng="0" ptsTypes="AA">
                                      <p:cBhvr>
                                        <p:cTn id="377" dur="12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52708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26" presetClass="emph" presetSubtype="0" repeatCount="7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1990" tmFilter="0, 0; .2, .5; .8, .5; 1, 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3" dur="995" autoRev="1" fill="hold"/>
                                        <p:tgtEl>
                                          <p:spTgt spid="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4" presetID="42" presetClass="path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2.77778E-6 -3.7037E-6 L -0.00573 -0.98958 " pathEditMode="relative" rAng="0" ptsTypes="AA">
                                      <p:cBhvr>
                                        <p:cTn id="385" dur="12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49491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grpId="0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8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26" presetClass="emph" presetSubtype="0" repeatCount="7000" fill="hold" grpId="1" nodeType="withEffect">
                                  <p:stCondLst>
                                    <p:cond delay="1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990" tmFilter="0, 0; .2, .5; .8, .5; 1, 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1" dur="995" autoRev="1" fill="hold"/>
                                        <p:tgtEl>
                                          <p:spTgt spid="2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2" presetID="42" presetClass="path" presetSubtype="0" fill="hold" grpId="2" nodeType="withEffect">
                                  <p:stCondLst>
                                    <p:cond delay="15600"/>
                                  </p:stCondLst>
                                  <p:childTnLst>
                                    <p:animMotion origin="layout" path="M 4.44444E-6 2.59259E-6 L 0.00208 -0.86088 " pathEditMode="relative" rAng="0" ptsTypes="AA">
                                      <p:cBhvr>
                                        <p:cTn id="393" dur="12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3056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26" presetClass="emph" presetSubtype="0" repeatCount="7000" fill="hold" grpId="1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1990" tmFilter="0, 0; .2, .5; .8, .5; 1, 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9" dur="995" autoRev="1" fill="hold"/>
                                        <p:tgtEl>
                                          <p:spTgt spid="2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0" presetID="42" presetClass="path" presetSubtype="0" fill="hold" grpId="2" nodeType="withEffect">
                                  <p:stCondLst>
                                    <p:cond delay="14400"/>
                                  </p:stCondLst>
                                  <p:childTnLst>
                                    <p:animMotion origin="layout" path="M 4.44444E-6 2.59259E-6 L 0.00208 -0.86088 " pathEditMode="relative" rAng="0" ptsTypes="AA">
                                      <p:cBhvr>
                                        <p:cTn id="401" dur="12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3056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26" presetClass="emph" presetSubtype="0" repeatCount="7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1990" tmFilter="0, 0; .2, .5; .8, .5; 1, 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7" dur="995" autoRev="1" fill="hold"/>
                                        <p:tgtEl>
                                          <p:spTgt spid="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8" presetID="42" presetClass="path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-1.11111E-6 -4.81481E-6 L 0.00104 -0.99004 " pathEditMode="relative" rAng="0" ptsTypes="AA">
                                      <p:cBhvr>
                                        <p:cTn id="409" dur="12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9514"/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grpId="0" nodeType="withEffect">
                                  <p:stCondLst>
                                    <p:cond delay="188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26" presetClass="emph" presetSubtype="0" repeatCount="7000" fill="hold" grpId="1" nodeType="withEffect">
                                  <p:stCondLst>
                                    <p:cond delay="18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1990" tmFilter="0, 0; .2, .5; .8, .5; 1, 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5" dur="995" autoRev="1" fill="hold"/>
                                        <p:tgtEl>
                                          <p:spTgt spid="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6" presetID="42" presetClass="path" presetSubtype="0" fill="hold" grpId="2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2.77778E-6 -2.96296E-6 L 0.00208 -0.95509 " pathEditMode="relative" rAng="0" ptsTypes="AA">
                                      <p:cBhvr>
                                        <p:cTn id="417" dur="12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7755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26" presetClass="emph" presetSubtype="0" repeatCount="7000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1990" tmFilter="0, 0; .2, .5; .8, .5; 1, 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3" dur="995" autoRev="1" fill="hold"/>
                                        <p:tgtEl>
                                          <p:spTgt spid="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4" presetID="42" presetClass="path" presetSubtype="0" fill="hold" grpId="2" nodeType="withEffect">
                                  <p:stCondLst>
                                    <p:cond delay="17700"/>
                                  </p:stCondLst>
                                  <p:childTnLst>
                                    <p:animMotion origin="layout" path="M 2.77778E-6 -2.96296E-6 L 0.00208 -0.95509 " pathEditMode="relative" rAng="0" ptsTypes="AA">
                                      <p:cBhvr>
                                        <p:cTn id="425" dur="12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7755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26" presetClass="emph" presetSubtype="0" repeatCount="700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1990" tmFilter="0, 0; .2, .5; .8, .5; 1, 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1" dur="995" autoRev="1" fill="hold"/>
                                        <p:tgtEl>
                                          <p:spTgt spid="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2" presetID="42" presetClass="path" presetSubtype="0" fill="hold" grpId="2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1.94444E-6 3.33333E-6 L 1.94444E-6 -0.93773 " pathEditMode="relative" rAng="0" ptsTypes="AA">
                                      <p:cBhvr>
                                        <p:cTn id="433" dur="12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898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26" presetClass="emph" presetSubtype="0" repeatCount="7000" fill="hold" grpId="1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1990" tmFilter="0, 0; .2, .5; .8, .5; 1, 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9" dur="995" autoRev="1" fill="hold"/>
                                        <p:tgtEl>
                                          <p:spTgt spid="2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42" presetClass="path" presetSubtype="0" fill="hold" grpId="2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1.94444E-6 3.33333E-6 L 1.94444E-6 -0.93773 " pathEditMode="relative" rAng="0" ptsTypes="AA">
                                      <p:cBhvr>
                                        <p:cTn id="441" dur="12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898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grpId="0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26" presetClass="emph" presetSubtype="0" repeatCount="7000" fill="hold" grpId="1" nodeType="withEffect">
                                  <p:stCondLst>
                                    <p:cond delay="1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1990" tmFilter="0, 0; .2, .5; .8, .5; 1, 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7" dur="995" autoRev="1" fill="hold"/>
                                        <p:tgtEl>
                                          <p:spTgt spid="2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8" presetID="42" presetClass="path" presetSubtype="0" fill="hold" grpId="2" nodeType="withEffect">
                                  <p:stCondLst>
                                    <p:cond delay="15800"/>
                                  </p:stCondLst>
                                  <p:childTnLst>
                                    <p:animMotion origin="layout" path="M 3.88889E-6 4.07407E-6 L 0.00208 -0.85324 " pathEditMode="relative" rAng="0" ptsTypes="AA">
                                      <p:cBhvr>
                                        <p:cTn id="449" dur="12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2662"/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770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presetID="26" presetClass="emph" presetSubtype="0" repeatCount="7000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1990" tmFilter="0, 0; .2, .5; .8, .5; 1, 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5" dur="995" autoRev="1" fill="hold"/>
                                        <p:tgtEl>
                                          <p:spTgt spid="2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42" presetClass="path" presetSubtype="0" fill="hold" grpId="2" nodeType="withEffect">
                                  <p:stCondLst>
                                    <p:cond delay="17600"/>
                                  </p:stCondLst>
                                  <p:childTnLst>
                                    <p:animMotion origin="layout" path="M 3.88889E-6 4.07407E-6 L 0.00208 -0.85324 " pathEditMode="relative" rAng="0" ptsTypes="AA">
                                      <p:cBhvr>
                                        <p:cTn id="457" dur="12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2662"/>
                                    </p:animMotion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149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1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26" presetClass="emph" presetSubtype="0" repeatCount="700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1990" tmFilter="0, 0; .2, .5; .8, .5; 1, 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3" dur="995" autoRev="1" fill="hold"/>
                                        <p:tgtEl>
                                          <p:spTgt spid="2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4" presetID="42" presetClass="path" presetSubtype="0" fill="hold" grpId="2" nodeType="withEffect">
                                  <p:stCondLst>
                                    <p:cond delay="15100"/>
                                  </p:stCondLst>
                                  <p:childTnLst>
                                    <p:animMotion origin="layout" path="M 3.88889E-6 4.07407E-6 L 0.00208 -0.85324 " pathEditMode="relative" rAng="0" ptsTypes="AA">
                                      <p:cBhvr>
                                        <p:cTn id="465" dur="12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2662"/>
                                    </p:animMotion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26" presetClass="emph" presetSubtype="0" repeatCount="7000" fill="hold" grpId="1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1990" tmFilter="0, 0; .2, .5; .8, .5; 1, 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1" dur="995" autoRev="1" fill="hold"/>
                                        <p:tgtEl>
                                          <p:spTgt spid="2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2" presetID="42" presetClass="path" presetSubtype="0" fill="hold" grpId="2" nodeType="withEffect">
                                  <p:stCondLst>
                                    <p:cond delay="18500"/>
                                  </p:stCondLst>
                                  <p:childTnLst>
                                    <p:animMotion origin="layout" path="M 3.88889E-6 4.07407E-6 L 0.00208 -0.85324 " pathEditMode="relative" rAng="0" ptsTypes="AA">
                                      <p:cBhvr>
                                        <p:cTn id="473" dur="12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2662"/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10" presetClass="entr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26" presetClass="emph" presetSubtype="0" repeatCount="700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1990" tmFilter="0, 0; .2, .5; .8, .5; 1, 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9" dur="995" autoRev="1" fill="hold"/>
                                        <p:tgtEl>
                                          <p:spTgt spid="2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0" presetID="42" presetClass="path" presetSubtype="0" fill="hold" grpId="2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3.88889E-6 3.7037E-6 L -0.00591 -1.03195 " pathEditMode="relative" rAng="0" ptsTypes="AA">
                                      <p:cBhvr>
                                        <p:cTn id="481" dur="12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51597"/>
                                    </p:animMotion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1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26" presetClass="emph" presetSubtype="0" repeatCount="7000" fill="hold" grpId="1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990" tmFilter="0, 0; .2, .5; .8, .5; 1, 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7" dur="995" autoRev="1" fill="hold"/>
                                        <p:tgtEl>
                                          <p:spTgt spid="2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8" presetID="42" presetClass="path" presetSubtype="0" fill="hold" grpId="2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3.88889E-6 3.7037E-6 L -0.00591 -1.03195 " pathEditMode="relative" rAng="0" ptsTypes="AA">
                                      <p:cBhvr>
                                        <p:cTn id="489" dur="12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51597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26" presetClass="emph" presetSubtype="0" repeatCount="7000" fill="hold" grpId="1" nodeType="withEffect">
                                  <p:stCondLst>
                                    <p:cond delay="1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1990" tmFilter="0, 0; .2, .5; .8, .5; 1, 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5" dur="995" autoRev="1" fill="hold"/>
                                        <p:tgtEl>
                                          <p:spTgt spid="2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6" presetID="42" presetClass="path" presetSubtype="0" fill="hold" grpId="2" nodeType="withEffect">
                                  <p:stCondLst>
                                    <p:cond delay="12200"/>
                                  </p:stCondLst>
                                  <p:childTnLst>
                                    <p:animMotion origin="layout" path="M 3.88889E-6 3.7037E-6 L -0.00591 -1.03195 " pathEditMode="relative" rAng="0" ptsTypes="AA">
                                      <p:cBhvr>
                                        <p:cTn id="497" dur="12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51597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10" presetClass="entr" presetSubtype="0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26" presetClass="emph" presetSubtype="0" repeatCount="700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1990" tmFilter="0, 0; .2, .5; .8, .5; 1, 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3" dur="995" autoRev="1" fill="hold"/>
                                        <p:tgtEl>
                                          <p:spTgt spid="2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4" presetID="42" presetClass="path" presetSubtype="0" fill="hold" grpId="2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3.88889E-6 3.7037E-6 L -0.00591 -1.03195 " pathEditMode="relative" rAng="0" ptsTypes="AA">
                                      <p:cBhvr>
                                        <p:cTn id="505" dur="12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51597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26" presetClass="emph" presetSubtype="0" repeatCount="600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1990" tmFilter="0, 0; .2, .5; .8, .5; 1, 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1" dur="995" autoRev="1" fill="hold"/>
                                        <p:tgtEl>
                                          <p:spTgt spid="2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2" presetID="42" presetClass="path" presetSubtype="0" fill="hold" grpId="2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2.77778E-6 -2.96296E-6 L 0.00208 -0.95509 " pathEditMode="relative" rAng="0" ptsTypes="AA">
                                      <p:cBhvr>
                                        <p:cTn id="513" dur="12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7755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grpId="0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26" presetClass="emph" presetSubtype="0" repeatCount="7000" fill="hold" grpId="1" nodeType="withEffect">
                                  <p:stCondLst>
                                    <p:cond delay="1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1990" tmFilter="0, 0; .2, .5; .8, .5; 1, 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9" dur="995" autoRev="1" fill="hold"/>
                                        <p:tgtEl>
                                          <p:spTgt spid="2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0" presetID="42" presetClass="path" presetSubtype="0" fill="hold" grpId="2" nodeType="withEffect">
                                  <p:stCondLst>
                                    <p:cond delay="16800"/>
                                  </p:stCondLst>
                                  <p:childTnLst>
                                    <p:animMotion origin="layout" path="M 3.88889E-6 4.07407E-6 L 0.00208 -0.85324 " pathEditMode="relative" rAng="0" ptsTypes="AA">
                                      <p:cBhvr>
                                        <p:cTn id="521" dur="12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2662"/>
                                    </p:animMotion>
                                  </p:childTnLst>
                                </p:cTn>
                              </p:par>
                              <p:par>
                                <p:cTn id="522" presetID="10" presetClass="entr" presetSubtype="0" fill="hold" grpId="0" nodeType="withEffect">
                                  <p:stCondLst>
                                    <p:cond delay="1770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repeatCount="7000" fill="hold" grpId="1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1990" tmFilter="0, 0; .2, .5; .8, .5; 1, 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995" autoRev="1" fill="hold"/>
                                        <p:tgtEl>
                                          <p:spTgt spid="2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8" presetID="42" presetClass="path" presetSubtype="0" fill="hold" grpId="2" nodeType="withEffect">
                                  <p:stCondLst>
                                    <p:cond delay="17600"/>
                                  </p:stCondLst>
                                  <p:childTnLst>
                                    <p:animMotion origin="layout" path="M 1.94444E-6 -1.85185E-6 L 0.00104 -0.90416 " pathEditMode="relative" rAng="0" ptsTypes="AA">
                                      <p:cBhvr>
                                        <p:cTn id="529" dur="12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5208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26" presetClass="emph" presetSubtype="0" repeatCount="700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4" dur="1990" tmFilter="0, 0; .2, .5; .8, .5; 1, 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5" dur="995" autoRev="1" fill="hold"/>
                                        <p:tgtEl>
                                          <p:spTgt spid="2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6" presetID="42" presetClass="path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4.72222E-6 4.81481E-6 L 0.01493 -1.03982 " pathEditMode="relative" rAng="0" ptsTypes="AA">
                                      <p:cBhvr>
                                        <p:cTn id="537" dur="12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-51991"/>
                                    </p:animMotion>
                                  </p:childTnLst>
                                </p:cTn>
                              </p:par>
                              <p:par>
                                <p:cTn id="538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repeatCount="700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1990" tmFilter="0, 0; .2, .5; .8, .5; 1, 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995" autoRev="1" fill="hold"/>
                                        <p:tgtEl>
                                          <p:spTgt spid="2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4" presetID="42" presetClass="path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4.72222E-6 4.81481E-6 L 0.01493 -1.03982 " pathEditMode="relative" rAng="0" ptsTypes="AA">
                                      <p:cBhvr>
                                        <p:cTn id="545" dur="12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-51991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26" presetClass="emph" presetSubtype="0" repeatCount="700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1990" tmFilter="0, 0; .2, .5; .8, .5; 1, 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1" dur="995" autoRev="1" fill="hold"/>
                                        <p:tgtEl>
                                          <p:spTgt spid="2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2" presetID="42" presetClass="path" presetSubtype="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4.72222E-6 4.81481E-6 L 0.01493 -1.03982 " pathEditMode="relative" rAng="0" ptsTypes="AA">
                                      <p:cBhvr>
                                        <p:cTn id="553" dur="12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-51991"/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10" presetClass="entr" presetSubtype="0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26" presetClass="emph" presetSubtype="0" repeatCount="7000" fill="hold" grpId="1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8" dur="1990" tmFilter="0, 0; .2, .5; .8, .5; 1, 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9" dur="995" autoRev="1" fill="hold"/>
                                        <p:tgtEl>
                                          <p:spTgt spid="2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0" presetID="42" presetClass="path" presetSubtype="0" fill="hold" grpId="2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4.72222E-6 4.81481E-6 L 0.01493 -1.03982 " pathEditMode="relative" rAng="0" ptsTypes="AA">
                                      <p:cBhvr>
                                        <p:cTn id="561" dur="12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-51991"/>
                                    </p:animMotion>
                                  </p:childTnLst>
                                </p:cTn>
                              </p:par>
                              <p:par>
                                <p:cTn id="562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26" presetClass="emph" presetSubtype="0" repeatCount="7000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1990" tmFilter="0, 0; .2, .5; .8, .5; 1, 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7" dur="995" autoRev="1" fill="hold"/>
                                        <p:tgtEl>
                                          <p:spTgt spid="2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8" presetID="42" presetClass="path" presetSubtype="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4.72222E-6 4.81481E-6 L 0.01493 -1.03982 " pathEditMode="relative" rAng="0" ptsTypes="AA">
                                      <p:cBhvr>
                                        <p:cTn id="569" dur="12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-51991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26" presetClass="emph" presetSubtype="0" repeatCount="7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4" dur="1990" tmFilter="0, 0; .2, .5; .8, .5; 1, 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5" dur="995" autoRev="1" fill="hold"/>
                                        <p:tgtEl>
                                          <p:spTgt spid="2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6" presetID="42" presetClass="path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-2.77778E-7 -2.22222E-6 L 0.00191 -0.72153 " pathEditMode="relative" rAng="0" ptsTypes="AA">
                                      <p:cBhvr>
                                        <p:cTn id="577" dur="12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36088"/>
                                    </p:animMotion>
                                  </p:childTnLst>
                                </p:cTn>
                              </p:par>
                              <p:par>
                                <p:cTn id="578" presetID="22" presetClass="entr" presetSubtype="4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0" dur="23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22" presetClass="entr" presetSubtype="4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3" dur="23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22" presetClass="entr" presetSubtype="4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6" dur="16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22" presetClass="entr" presetSubtype="4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9" dur="1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22" presetClass="entr" presetSubtype="2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2" dur="14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5" dur="26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22" presetClass="entr" presetSubtype="2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8" dur="26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22" presetClass="entr" presetSubtype="2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1" dur="24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22" presetClass="entr" presetSubtype="8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4" dur="2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22" presetClass="entr" presetSubtype="8" fill="hold" grpId="0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7" dur="19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22" presetClass="entr" presetSubtype="8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0" dur="2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23" presetClass="entr" presetSubtype="16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26" presetClass="emph" presetSubtype="0" repeatCount="indefinite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6" dur="1300" tmFilter="0, 0; .2, .5; .8, .5; 1, 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7" dur="649" autoRev="1" fill="hold"/>
                                        <p:tgtEl>
                                          <p:spTgt spid="3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8" presetID="23" presetClass="entr" presetSubtype="16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9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9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2" presetID="26" presetClass="emph" presetSubtype="0" repeatCount="indefinite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3" dur="800" tmFilter="0, 0; .2, .5; .8, .5; 1, 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4" dur="400" autoRev="1" fill="hold"/>
                                        <p:tgtEl>
                                          <p:spTgt spid="3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5" presetID="23" presetClass="entr" presetSubtype="16" fill="hold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26" presetClass="emph" presetSubtype="0" repeatCount="indefinite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0" dur="1270" tmFilter="0, 0; .2, .5; .8, .5; 1, 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1" dur="635" autoRev="1" fill="hold"/>
                                        <p:tgtEl>
                                          <p:spTgt spid="3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2" presetID="23" presetClass="entr" presetSubtype="16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4" dur="11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1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26" presetClass="emph" presetSubtype="0" repeatCount="indefinite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7" dur="1500" tmFilter="0, 0; .2, .5; .8, .5; 1, 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8" dur="750" autoRev="1" fill="hold"/>
                                        <p:tgtEl>
                                          <p:spTgt spid="3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23" presetClass="entr" presetSubtype="16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11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1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6" presetClass="emph" presetSubtype="0" repeatCount="indefinite" fill="hold" nodeType="withEffect">
                                  <p:stCondLst>
                                    <p:cond delay="1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4" dur="1111" tmFilter="0, 0; .2, .5; .8, .5; 1, 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5" dur="556" autoRev="1" fill="hold"/>
                                        <p:tgtEl>
                                          <p:spTgt spid="3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6" presetID="23" presetClass="entr" presetSubtype="16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8" dur="11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11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0" presetID="26" presetClass="emph" presetSubtype="0" repeatCount="indefinite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1" dur="1400" tmFilter="0, 0; .2, .5; .8, .5; 1, 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2" dur="700" autoRev="1" fill="hold"/>
                                        <p:tgtEl>
                                          <p:spTgt spid="3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3" presetID="23" presetClass="entr" presetSubtype="16" fill="hold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5" dur="9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9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7" presetID="26" presetClass="emph" presetSubtype="0" repeatCount="indefinite" fill="hold" nodeType="withEffect">
                                  <p:stCondLst>
                                    <p:cond delay="1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8" dur="1400" tmFilter="0, 0; .2, .5; .8, .5; 1, 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9" dur="700" autoRev="1" fill="hold"/>
                                        <p:tgtEl>
                                          <p:spTgt spid="3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0" presetID="23" presetClass="entr" presetSubtype="16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2" dur="9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9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4" presetID="26" presetClass="emph" presetSubtype="0" repeatCount="indefinite" fill="hold" nodeType="withEffect">
                                  <p:stCondLst>
                                    <p:cond delay="1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5" dur="700" tmFilter="0, 0; .2, .5; .8, .5; 1, 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6" dur="350" autoRev="1" fill="hold"/>
                                        <p:tgtEl>
                                          <p:spTgt spid="3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7" presetID="23" presetClass="entr" presetSubtype="16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9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9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" presetID="26" presetClass="emph" presetSubtype="0" repeatCount="indefinite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2" dur="900" tmFilter="0, 0; .2, .5; .8, .5; 1, 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3" dur="450" autoRev="1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4" presetID="23" presetClass="entr" presetSubtype="16" fill="hold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6" dur="9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9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8" presetID="26" presetClass="emph" presetSubtype="0" repeatCount="indefinite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9" dur="92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0" dur="46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1" presetID="22" presetClass="entr" presetSubtype="1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3" dur="6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4" presetID="23" presetClass="entr" presetSubtype="16" fill="hold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16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16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8" presetID="22" presetClass="entr" presetSubtype="1" fill="hold" grpId="0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0" dur="6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23" presetClass="entr" presetSubtype="16" fill="hold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19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9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2" presetClass="entr" presetSubtype="1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7" dur="6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8" presetID="23" presetClass="entr" presetSubtype="16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0" dur="17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17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2" presetID="22" presetClass="entr" presetSubtype="1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4" dur="6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53" presetClass="entr" presetSubtype="16" fill="hold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23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23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9" dur="23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" presetID="42" presetClass="path" presetSubtype="0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animMotion origin="layout" path="M 3.33333E-6 2.77556E-17 L -0.00486 0.42801 " pathEditMode="relative" rAng="0" ptsTypes="AA">
                                      <p:cBhvr>
                                        <p:cTn id="711" dur="57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1389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22" presetClass="entr" presetSubtype="1" fill="hold" nodeType="withEffect">
                                  <p:stCondLst>
                                    <p:cond delay="1920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4" dur="48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53" presetClass="entr" presetSubtype="16" fill="hold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21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21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9" dur="21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0" presetID="42" presetClass="path" presetSubtype="0" fill="hold" nodeType="withEffect">
                                  <p:stCondLst>
                                    <p:cond delay="19300"/>
                                  </p:stCondLst>
                                  <p:childTnLst>
                                    <p:animMotion origin="layout" path="M 2.77778E-7 3.7037E-7 L 0.00017 0.28588 " pathEditMode="relative" rAng="0" ptsTypes="AA">
                                      <p:cBhvr>
                                        <p:cTn id="721" dur="47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282"/>
                                    </p:animMotion>
                                  </p:childTnLst>
                                </p:cTn>
                              </p:par>
                              <p:par>
                                <p:cTn id="722" presetID="22" presetClass="entr" presetSubtype="1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4" dur="4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53" presetClass="entr" presetSubtype="16" fill="hold" nodeType="withEffect">
                                  <p:stCondLst>
                                    <p:cond delay="191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7" dur="19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19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9" dur="19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42" presetClass="path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animMotion origin="layout" path="M -3.61111E-6 -1.48148E-6 L -0.00468 0.2757 " pathEditMode="relative" rAng="0" ptsTypes="AA">
                                      <p:cBhvr>
                                        <p:cTn id="731" dur="4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13773"/>
                                    </p:animMotion>
                                  </p:childTnLst>
                                </p:cTn>
                              </p:par>
                              <p:par>
                                <p:cTn id="732" presetID="22" presetClass="entr" presetSubtype="1" fill="hold" nodeType="withEffect">
                                  <p:stCondLst>
                                    <p:cond delay="2140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4" dur="44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5" presetID="53" presetClass="entr" presetSubtype="16" fill="hold" nodeType="withEffect">
                                  <p:stCondLst>
                                    <p:cond delay="203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2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2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9" dur="2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42" presetClass="path" presetSubtype="0" fill="hold" nodeType="withEffect">
                                  <p:stCondLst>
                                    <p:cond delay="21400"/>
                                  </p:stCondLst>
                                  <p:childTnLst>
                                    <p:animMotion origin="layout" path="M -3.88889E-6 1.48148E-6 L -0.00312 0.32037 " pathEditMode="relative" rAng="0" ptsTypes="AA">
                                      <p:cBhvr>
                                        <p:cTn id="741" dur="4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6019"/>
                                    </p:animMotion>
                                  </p:childTnLst>
                                </p:cTn>
                              </p:par>
                              <p:par>
                                <p:cTn id="742" presetID="22" presetClass="entr" presetSubtype="1" fill="hold" nodeType="withEffect">
                                  <p:stCondLst>
                                    <p:cond delay="1890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4" dur="51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53" presetClass="entr" presetSubtype="16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7" dur="19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9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9" dur="19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" presetID="42" presetClass="path" presetSubtype="0" fill="hold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51" dur="51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2" presetID="22" presetClass="entr" presetSubtype="1" fill="hold" nodeType="withEffect">
                                  <p:stCondLst>
                                    <p:cond delay="2240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4" dur="43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5" presetID="53" presetClass="entr" presetSubtype="16" fill="hold" nodeType="withEffect">
                                  <p:stCondLst>
                                    <p:cond delay="209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7" dur="19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19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9" dur="19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0" presetID="42" presetClass="path" presetSubtype="0" fill="hold" nodeType="withEffect">
                                  <p:stCondLst>
                                    <p:cond delay="22400"/>
                                  </p:stCondLst>
                                  <p:childTnLst>
                                    <p:animMotion origin="layout" path="M -3.33333E-6 -4.07407E-6 L 0.00035 0.30718 " pathEditMode="relative" rAng="0" ptsTypes="AA">
                                      <p:cBhvr>
                                        <p:cTn id="761" dur="42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5347"/>
                                    </p:animMotion>
                                  </p:childTnLst>
                                </p:cTn>
                              </p:par>
                              <p:par>
                                <p:cTn id="762" presetID="32" presetClass="emph" presetSubtype="0" repeatCount="3000" fill="hold" nodeType="withEffect">
                                  <p:stCondLst>
                                    <p:cond delay="23800"/>
                                  </p:stCondLst>
                                  <p:childTnLst>
                                    <p:animRot by="120000">
                                      <p:cBhvr>
                                        <p:cTn id="76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8" presetID="32" presetClass="emph" presetSubtype="0" repeatCount="300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Rot by="120000">
                                      <p:cBhvr>
                                        <p:cTn id="76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4" presetID="32" presetClass="emph" presetSubtype="0" repeatCount="300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Rot by="120000">
                                      <p:cBhvr>
                                        <p:cTn id="77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0" presetID="32" presetClass="emph" presetSubtype="0" repeatCount="3000" fill="hold" nodeType="withEffect">
                                  <p:stCondLst>
                                    <p:cond delay="25700"/>
                                  </p:stCondLst>
                                  <p:childTnLst>
                                    <p:animRot by="120000">
                                      <p:cBhvr>
                                        <p:cTn id="78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6" presetID="32" presetClass="emph" presetSubtype="0" repeatCount="3000" fill="hold" nodeType="withEffect">
                                  <p:stCondLst>
                                    <p:cond delay="26600"/>
                                  </p:stCondLst>
                                  <p:childTnLst>
                                    <p:animRot by="120000">
                                      <p:cBhvr>
                                        <p:cTn id="78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2" presetID="32" presetClass="emph" presetSubtype="0" repeatCount="300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Rot by="120000">
                                      <p:cBhvr>
                                        <p:cTn id="79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8" presetID="8" presetClass="emph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Rot by="43200000">
                                      <p:cBhvr>
                                        <p:cTn id="799" dur="52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0" presetID="0" presetClass="path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Motion origin="layout" path="M -3.88889E-6 0.32037 C -0.04409 0.39907 -0.08802 0.47778 -0.14965 0.49884 C -0.21128 0.51991 -0.2927 0.49213 -0.37013 0.44653 C -0.44757 0.40092 -0.50694 0.25579 -0.61423 0.22592 C -0.72187 0.19606 -0.86892 0.23194 -1.01579 0.26805 " pathEditMode="relative" rAng="0" ptsTypes="aaaaA">
                                      <p:cBhvr>
                                        <p:cTn id="801" dur="5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99" y="3750"/>
                                    </p:animMotion>
                                  </p:childTnLst>
                                </p:cTn>
                              </p:par>
                              <p:par>
                                <p:cTn id="802" presetID="8" presetClass="emph" presetSubtype="0" fill="hold" nodeType="withEffect">
                                  <p:stCondLst>
                                    <p:cond delay="28800"/>
                                  </p:stCondLst>
                                  <p:childTnLst>
                                    <p:animRot by="43200000">
                                      <p:cBhvr>
                                        <p:cTn id="803" dur="52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4" presetID="0" presetClass="path" presetSubtype="0" fill="hold" nodeType="withEffect">
                                  <p:stCondLst>
                                    <p:cond delay="28800"/>
                                  </p:stCondLst>
                                  <p:childTnLst>
                                    <p:animMotion origin="layout" path="M -3.61111E-6 0.27593 C -0.0427 0.19792 -0.08524 0.12014 -0.15746 0.11852 C -0.22968 0.1169 -0.35034 0.1956 -0.43298 0.26551 C -0.51562 0.33542 -0.58125 0.50162 -0.65347 0.53843 C -0.72534 0.57523 -0.796 0.53056 -0.86614 0.48588 " pathEditMode="relative" rAng="0" ptsTypes="aaaaA">
                                      <p:cBhvr>
                                        <p:cTn id="805" dur="52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16" y="7014"/>
                                    </p:animMotion>
                                  </p:childTnLst>
                                </p:cTn>
                              </p:par>
                              <p:par>
                                <p:cTn id="806" presetID="8" presetClass="emph" presetSubtype="0" fill="hold" nodeType="withEffect">
                                  <p:stCondLst>
                                    <p:cond delay="28600"/>
                                  </p:stCondLst>
                                  <p:childTnLst>
                                    <p:animRot by="21600000">
                                      <p:cBhvr>
                                        <p:cTn id="807" dur="46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8" presetID="0" presetClass="path" presetSubtype="0" fill="hold" nodeType="withEffect">
                                  <p:stCondLst>
                                    <p:cond delay="28600"/>
                                  </p:stCondLst>
                                  <p:childTnLst>
                                    <p:animMotion origin="layout" path="M 0.00018 0.28587 C -0.05538 0.20324 -0.11093 0.12083 -0.18212 0.1287 C -0.2533 0.13657 -0.33923 0.37523 -0.4276 0.3331 C -0.5158 0.2912 -0.61406 0.08402 -0.7125 -0.12315 " pathEditMode="relative" rAng="0" ptsTypes="aaaA">
                                      <p:cBhvr>
                                        <p:cTn id="809" dur="44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42" y="-15995"/>
                                    </p:animMotion>
                                  </p:childTnLst>
                                </p:cTn>
                              </p:par>
                              <p:par>
                                <p:cTn id="810" presetID="8" presetClass="emph" presetSubtype="0" fill="hold" nodeType="withEffect">
                                  <p:stCondLst>
                                    <p:cond delay="29600"/>
                                  </p:stCondLst>
                                  <p:childTnLst>
                                    <p:animRot by="21600000">
                                      <p:cBhvr>
                                        <p:cTn id="811" dur="32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2" presetID="0" presetClass="path" presetSubtype="0" fill="hold" nodeType="withEffect">
                                  <p:stCondLst>
                                    <p:cond delay="29600"/>
                                  </p:stCondLst>
                                  <p:childTnLst>
                                    <p:animMotion origin="layout" path="M 3.33333E-6 0.42801 C -0.0382 0.33449 -0.07622 0.24097 -0.14219 0.21829 C -0.20747 0.1956 -0.3007 0.24282 -0.39375 0.29005 " pathEditMode="relative" rAng="0" ptsTypes="aaA">
                                      <p:cBhvr>
                                        <p:cTn id="813" dur="29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-11620"/>
                                    </p:animMotion>
                                  </p:childTnLst>
                                </p:cTn>
                              </p:par>
                              <p:par>
                                <p:cTn id="814" presetID="8" presetClass="emph" presetSubtype="0" fill="hold" nodeType="withEffect">
                                  <p:stCondLst>
                                    <p:cond delay="30300"/>
                                  </p:stCondLst>
                                  <p:childTnLst>
                                    <p:animRot by="21600000">
                                      <p:cBhvr>
                                        <p:cTn id="815" dur="2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6" presetID="0" presetClass="path" presetSubtype="0" fill="hold" nodeType="withEffect">
                                  <p:stCondLst>
                                    <p:cond delay="30300"/>
                                  </p:stCondLst>
                                  <p:childTnLst>
                                    <p:animMotion origin="layout" path="M 0.00035 0.30718 C -0.02066 0.2537 -0.04149 0.20023 -0.0783 0.18102 C -0.1151 0.16181 -0.16771 0.17662 -0.22014 0.19167 " pathEditMode="relative" rAng="0" ptsTypes="aaA">
                                      <p:cBhvr>
                                        <p:cTn id="817" dur="2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7269"/>
                                    </p:animMotion>
                                  </p:childTnLst>
                                </p:cTn>
                              </p:par>
                              <p:par>
                                <p:cTn id="818" presetID="8" presetClass="emph" presetSubtype="0" fill="hold" nodeType="withEffect">
                                  <p:stCondLst>
                                    <p:cond delay="29700"/>
                                  </p:stCondLst>
                                  <p:childTnLst>
                                    <p:animRot by="21600000">
                                      <p:cBhvr>
                                        <p:cTn id="819" dur="41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0" presetID="0" presetClass="path" presetSubtype="0" fill="hold" nodeType="withEffect">
                                  <p:stCondLst>
                                    <p:cond delay="29700"/>
                                  </p:stCondLst>
                                  <p:childTnLst>
                                    <p:animMotion origin="layout" path="M -3.05556E-6 0.25 C -0.02656 0.12037 -0.05312 -0.00902 -0.10121 -0.0544 C -0.14913 -0.09953 -0.22934 -0.01435 -0.28767 -0.02152 C -0.34583 -0.0287 -0.3875 -0.11736 -0.45086 -0.09768 C -0.51423 -0.07777 -0.59114 0.01019 -0.6684 0.09792 " pathEditMode="relative" rAng="0" ptsTypes="aaaaA">
                                      <p:cBhvr>
                                        <p:cTn id="821" dur="39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20" y="-18380"/>
                                    </p:animMotion>
                                  </p:childTnLst>
                                </p:cTn>
                              </p:par>
                              <p:par>
                                <p:cTn id="822" presetID="10" presetClass="entr" presetSubtype="0" fill="hold" nodeType="withEffect">
                                  <p:stCondLst>
                                    <p:cond delay="3350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4" dur="17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5" presetID="35" presetClass="emph" presetSubtype="0" repeatCount="9000" fill="hold" nodeType="withEffect">
                                  <p:stCondLst>
                                    <p:cond delay="34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6" dur="167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10" presetClass="exit" presetSubtype="0" fill="hold" nodeType="withEffect">
                                  <p:stCondLst>
                                    <p:cond delay="3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8" dur="6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0" presetID="10" presetClass="entr" presetSubtype="0" fill="hold" nodeType="withEffect">
                                  <p:stCondLst>
                                    <p:cond delay="3380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2" dur="14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35" presetClass="emph" presetSubtype="0" repeatCount="1000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4" dur="15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2" presetClass="entr" presetSubtype="2" fill="hold" grpId="0" nodeType="withEffect">
                                  <p:stCondLst>
                                    <p:cond delay="282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7" dur="4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8" presetID="22" presetClass="entr" presetSubtype="2" fill="hold" grpId="0" nodeType="withEffect">
                                  <p:stCondLst>
                                    <p:cond delay="2860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0" dur="4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1" presetID="22" presetClass="entr" presetSubtype="2" fill="hold" grpId="0" nodeType="withEffect">
                                  <p:stCondLst>
                                    <p:cond delay="2840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3" dur="4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4" presetID="22" presetClass="exit" presetSubtype="2" fill="hold" grpId="1" nodeType="withEffect">
                                  <p:stCondLst>
                                    <p:cond delay="28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5" dur="4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22" presetClass="exit" presetSubtype="2" fill="hold" grpId="1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8" dur="4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0" presetID="22" presetClass="exit" presetSubtype="2" fill="hold" grpId="1" nodeType="withEffect">
                                  <p:stCondLst>
                                    <p:cond delay="28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51" dur="4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22" presetClass="entr" presetSubtype="2" fill="hold" grpId="0" nodeType="withEffect">
                                  <p:stCondLst>
                                    <p:cond delay="286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5" dur="4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6" presetID="22" presetClass="exit" presetSubtype="2" fill="hold" grpId="1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57" dur="4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22" presetClass="entr" presetSubtype="2" fill="hold" grpId="0" nodeType="withEffect">
                                  <p:stCondLst>
                                    <p:cond delay="2840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1" dur="4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22" presetClass="exit" presetSubtype="2" fill="hold" grpId="1" nodeType="withEffect">
                                  <p:stCondLst>
                                    <p:cond delay="28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63" dur="4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23" presetClass="entr" presetSubtype="16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7" dur="9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9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9" presetID="26" presetClass="emph" presetSubtype="0" repeatCount="indefinite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0" dur="1600" tmFilter="0, 0; .2, .5; .8, .5; 1, 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1" dur="800" autoRev="1" fill="hold"/>
                                        <p:tgtEl>
                                          <p:spTgt spid="3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2" presetID="23" presetClass="entr" presetSubtype="16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4" dur="11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11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6" presetID="26" presetClass="emph" presetSubtype="0" repeatCount="indefinite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7" dur="1900" tmFilter="0, 0; .2, .5; .8, .5; 1, 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8" dur="950" autoRev="1" fill="hold"/>
                                        <p:tgtEl>
                                          <p:spTgt spid="3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9" presetID="23" presetClass="entr" presetSubtype="16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1" dur="9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9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6" presetClass="emph" presetSubtype="0" repeatCount="indefinite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4" dur="1900" tmFilter="0, 0; .2, .5; .8, .5; 1, 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5" dur="950" autoRev="1" fill="hold"/>
                                        <p:tgtEl>
                                          <p:spTgt spid="3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6" presetID="23" presetClass="entr" presetSubtype="16" fill="hold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8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9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0" presetID="26" presetClass="emph" presetSubtype="0" repeatCount="indefinite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1" dur="1400" tmFilter="0, 0; .2, .5; .8, .5; 1, 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2" dur="700" autoRev="1" fill="hold"/>
                                        <p:tgtEl>
                                          <p:spTgt spid="4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3" presetID="23" presetClass="entr" presetSubtype="16" fill="hold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5" dur="9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9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7" presetID="26" presetClass="emph" presetSubtype="0" repeatCount="indefinite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8" dur="920" tmFilter="0, 0; .2, .5; .8, .5; 1, 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9" dur="460" autoRev="1" fill="hold"/>
                                        <p:tgtEl>
                                          <p:spTgt spid="4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0" presetID="23" presetClass="entr" presetSubtype="16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2" dur="9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3" dur="9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4" presetID="26" presetClass="emph" presetSubtype="0" repeatCount="indefinite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5" dur="900" tmFilter="0, 0; .2, .5; .8, .5; 1, 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6" dur="450" autoRev="1" fill="hold"/>
                                        <p:tgtEl>
                                          <p:spTgt spid="4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7" presetID="23" presetClass="entr" presetSubtype="16" fill="hold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9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6" presetClass="emph" presetSubtype="0" repeatCount="indefinite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2" dur="1270" tmFilter="0, 0; .2, .5; .8, .5; 1, 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3" dur="635" autoRev="1" fill="hold"/>
                                        <p:tgtEl>
                                          <p:spTgt spid="4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23" presetClass="entr" presetSubtype="16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6" dur="11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7" dur="11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8" presetID="26" presetClass="emph" presetSubtype="0" repeatCount="indefinite" fill="hold" nodeType="withEffect">
                                  <p:stCondLst>
                                    <p:cond delay="1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9" dur="1111" tmFilter="0, 0; .2, .5; .8, .5; 1, 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0" dur="556" autoRev="1" fill="hold"/>
                                        <p:tgtEl>
                                          <p:spTgt spid="4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219" grpId="1" animBg="1"/>
      <p:bldP spid="219" grpId="2" animBg="1"/>
      <p:bldP spid="220" grpId="0" animBg="1"/>
      <p:bldP spid="220" grpId="1" animBg="1"/>
      <p:bldP spid="220" grpId="2" animBg="1"/>
      <p:bldP spid="221" grpId="0" animBg="1"/>
      <p:bldP spid="221" grpId="1" animBg="1"/>
      <p:bldP spid="221" grpId="2" animBg="1"/>
      <p:bldP spid="222" grpId="0" animBg="1"/>
      <p:bldP spid="222" grpId="1" animBg="1"/>
      <p:bldP spid="222" grpId="2" animBg="1"/>
      <p:bldP spid="223" grpId="0" animBg="1"/>
      <p:bldP spid="223" grpId="1" animBg="1"/>
      <p:bldP spid="223" grpId="2" animBg="1"/>
      <p:bldP spid="224" grpId="0" animBg="1"/>
      <p:bldP spid="224" grpId="1" animBg="1"/>
      <p:bldP spid="224" grpId="2" animBg="1"/>
      <p:bldP spid="225" grpId="0" animBg="1"/>
      <p:bldP spid="225" grpId="1" animBg="1"/>
      <p:bldP spid="225" grpId="2" animBg="1"/>
      <p:bldP spid="226" grpId="0" animBg="1"/>
      <p:bldP spid="226" grpId="1" animBg="1"/>
      <p:bldP spid="226" grpId="2" animBg="1"/>
      <p:bldP spid="227" grpId="0" animBg="1"/>
      <p:bldP spid="227" grpId="1" animBg="1"/>
      <p:bldP spid="227" grpId="2" animBg="1"/>
      <p:bldP spid="228" grpId="0" animBg="1"/>
      <p:bldP spid="228" grpId="1" animBg="1"/>
      <p:bldP spid="228" grpId="2" animBg="1"/>
      <p:bldP spid="229" grpId="0" animBg="1"/>
      <p:bldP spid="229" grpId="1" animBg="1"/>
      <p:bldP spid="229" grpId="2" animBg="1"/>
      <p:bldP spid="230" grpId="0" animBg="1"/>
      <p:bldP spid="230" grpId="1" animBg="1"/>
      <p:bldP spid="230" grpId="2" animBg="1"/>
      <p:bldP spid="231" grpId="0" animBg="1"/>
      <p:bldP spid="231" grpId="1" animBg="1"/>
      <p:bldP spid="231" grpId="2" animBg="1"/>
      <p:bldP spid="231" grpId="3" animBg="1"/>
      <p:bldP spid="232" grpId="0" animBg="1"/>
      <p:bldP spid="232" grpId="1" animBg="1"/>
      <p:bldP spid="232" grpId="2" animBg="1"/>
      <p:bldP spid="233" grpId="0" animBg="1"/>
      <p:bldP spid="233" grpId="1" animBg="1"/>
      <p:bldP spid="233" grpId="2" animBg="1"/>
      <p:bldP spid="234" grpId="0" animBg="1"/>
      <p:bldP spid="234" grpId="1" animBg="1"/>
      <p:bldP spid="234" grpId="2" animBg="1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37" grpId="0" animBg="1"/>
      <p:bldP spid="237" grpId="1" animBg="1"/>
      <p:bldP spid="237" grpId="2" animBg="1"/>
      <p:bldP spid="238" grpId="0" animBg="1"/>
      <p:bldP spid="238" grpId="1" animBg="1"/>
      <p:bldP spid="238" grpId="2" animBg="1"/>
      <p:bldP spid="239" grpId="0" animBg="1"/>
      <p:bldP spid="239" grpId="1" animBg="1"/>
      <p:bldP spid="239" grpId="2" animBg="1"/>
      <p:bldP spid="240" grpId="0" animBg="1"/>
      <p:bldP spid="240" grpId="1" animBg="1"/>
      <p:bldP spid="240" grpId="2" animBg="1"/>
      <p:bldP spid="241" grpId="0" animBg="1"/>
      <p:bldP spid="241" grpId="1" animBg="1"/>
      <p:bldP spid="241" grpId="2" animBg="1"/>
      <p:bldP spid="241" grpId="3" animBg="1"/>
      <p:bldP spid="242" grpId="0" animBg="1"/>
      <p:bldP spid="242" grpId="1" animBg="1"/>
      <p:bldP spid="242" grpId="2" animBg="1"/>
      <p:bldP spid="243" grpId="0" animBg="1"/>
      <p:bldP spid="243" grpId="1" animBg="1"/>
      <p:bldP spid="243" grpId="2" animBg="1"/>
      <p:bldP spid="244" grpId="0" animBg="1"/>
      <p:bldP spid="244" grpId="1" animBg="1"/>
      <p:bldP spid="244" grpId="2" animBg="1"/>
      <p:bldP spid="245" grpId="0" animBg="1"/>
      <p:bldP spid="245" grpId="1" animBg="1"/>
      <p:bldP spid="245" grpId="2" animBg="1"/>
      <p:bldP spid="246" grpId="0" animBg="1"/>
      <p:bldP spid="246" grpId="1" animBg="1"/>
      <p:bldP spid="246" grpId="2" animBg="1"/>
      <p:bldP spid="247" grpId="0" animBg="1"/>
      <p:bldP spid="247" grpId="1" animBg="1"/>
      <p:bldP spid="247" grpId="2" animBg="1"/>
      <p:bldP spid="248" grpId="0" animBg="1"/>
      <p:bldP spid="248" grpId="1" animBg="1"/>
      <p:bldP spid="248" grpId="2" animBg="1"/>
      <p:bldP spid="249" grpId="0" animBg="1"/>
      <p:bldP spid="249" grpId="1" animBg="1"/>
      <p:bldP spid="249" grpId="2" animBg="1"/>
      <p:bldP spid="250" grpId="0" animBg="1"/>
      <p:bldP spid="250" grpId="1" animBg="1"/>
      <p:bldP spid="250" grpId="2" animBg="1"/>
      <p:bldP spid="251" grpId="0" animBg="1"/>
      <p:bldP spid="251" grpId="1" animBg="1"/>
      <p:bldP spid="251" grpId="2" animBg="1"/>
      <p:bldP spid="252" grpId="0" animBg="1"/>
      <p:bldP spid="252" grpId="1" animBg="1"/>
      <p:bldP spid="252" grpId="2" animBg="1"/>
      <p:bldP spid="253" grpId="0" animBg="1"/>
      <p:bldP spid="253" grpId="1" animBg="1"/>
      <p:bldP spid="253" grpId="2" animBg="1"/>
      <p:bldP spid="254" grpId="0" animBg="1"/>
      <p:bldP spid="254" grpId="1" animBg="1"/>
      <p:bldP spid="254" grpId="2" animBg="1"/>
      <p:bldP spid="255" grpId="0" animBg="1"/>
      <p:bldP spid="255" grpId="1" animBg="1"/>
      <p:bldP spid="255" grpId="2" animBg="1"/>
      <p:bldP spid="256" grpId="0" animBg="1"/>
      <p:bldP spid="256" grpId="1" animBg="1"/>
      <p:bldP spid="256" grpId="2" animBg="1"/>
      <p:bldP spid="257" grpId="0" animBg="1"/>
      <p:bldP spid="257" grpId="1" animBg="1"/>
      <p:bldP spid="257" grpId="2" animBg="1"/>
      <p:bldP spid="258" grpId="0" animBg="1"/>
      <p:bldP spid="258" grpId="1" animBg="1"/>
      <p:bldP spid="258" grpId="2" animBg="1"/>
      <p:bldP spid="259" grpId="0" animBg="1"/>
      <p:bldP spid="259" grpId="1" animBg="1"/>
      <p:bldP spid="259" grpId="2" animBg="1"/>
      <p:bldP spid="260" grpId="0" animBg="1"/>
      <p:bldP spid="260" grpId="1" animBg="1"/>
      <p:bldP spid="260" grpId="2" animBg="1"/>
      <p:bldP spid="261" grpId="0" animBg="1"/>
      <p:bldP spid="261" grpId="1" animBg="1"/>
      <p:bldP spid="261" grpId="2" animBg="1"/>
      <p:bldP spid="262" grpId="0" animBg="1"/>
      <p:bldP spid="262" grpId="1" animBg="1"/>
      <p:bldP spid="262" grpId="2" animBg="1"/>
      <p:bldP spid="263" grpId="0" animBg="1"/>
      <p:bldP spid="263" grpId="1" animBg="1"/>
      <p:bldP spid="263" grpId="2" animBg="1"/>
      <p:bldP spid="264" grpId="0" animBg="1"/>
      <p:bldP spid="264" grpId="1" animBg="1"/>
      <p:bldP spid="264" grpId="2" animBg="1"/>
      <p:bldP spid="265" grpId="0" animBg="1"/>
      <p:bldP spid="265" grpId="1" animBg="1"/>
      <p:bldP spid="265" grpId="2" animBg="1"/>
      <p:bldP spid="266" grpId="0" animBg="1"/>
      <p:bldP spid="266" grpId="1" animBg="1"/>
      <p:bldP spid="266" grpId="2" animBg="1"/>
      <p:bldP spid="267" grpId="0" animBg="1"/>
      <p:bldP spid="267" grpId="1" animBg="1"/>
      <p:bldP spid="267" grpId="2" animBg="1"/>
      <p:bldP spid="268" grpId="0" animBg="1"/>
      <p:bldP spid="268" grpId="1" animBg="1"/>
      <p:bldP spid="268" grpId="2" animBg="1"/>
      <p:bldP spid="269" grpId="0" animBg="1"/>
      <p:bldP spid="269" grpId="1" animBg="1"/>
      <p:bldP spid="269" grpId="2" animBg="1"/>
      <p:bldP spid="270" grpId="0" animBg="1"/>
      <p:bldP spid="270" grpId="1" animBg="1"/>
      <p:bldP spid="270" grpId="2" animBg="1"/>
      <p:bldP spid="271" grpId="0" animBg="1"/>
      <p:bldP spid="271" grpId="1" animBg="1"/>
      <p:bldP spid="271" grpId="2" animBg="1"/>
      <p:bldP spid="272" grpId="0" animBg="1"/>
      <p:bldP spid="272" grpId="1" animBg="1"/>
      <p:bldP spid="272" grpId="2" animBg="1"/>
      <p:bldP spid="273" grpId="0" animBg="1"/>
      <p:bldP spid="273" grpId="1" animBg="1"/>
      <p:bldP spid="273" grpId="2" animBg="1"/>
      <p:bldP spid="274" grpId="0" animBg="1"/>
      <p:bldP spid="274" grpId="1" animBg="1"/>
      <p:bldP spid="274" grpId="2" animBg="1"/>
      <p:bldP spid="275" grpId="0" animBg="1"/>
      <p:bldP spid="275" grpId="1" animBg="1"/>
      <p:bldP spid="275" grpId="2" animBg="1"/>
      <p:bldP spid="276" grpId="0" animBg="1"/>
      <p:bldP spid="276" grpId="1" animBg="1"/>
      <p:bldP spid="276" grpId="2" animBg="1"/>
      <p:bldP spid="277" grpId="0" animBg="1"/>
      <p:bldP spid="277" grpId="1" animBg="1"/>
      <p:bldP spid="277" grpId="2" animBg="1"/>
      <p:bldP spid="278" grpId="0" animBg="1"/>
      <p:bldP spid="278" grpId="1" animBg="1"/>
      <p:bldP spid="278" grpId="2" animBg="1"/>
      <p:bldP spid="279" grpId="0" animBg="1"/>
      <p:bldP spid="279" grpId="1" animBg="1"/>
      <p:bldP spid="279" grpId="2" animBg="1"/>
      <p:bldP spid="280" grpId="0" animBg="1"/>
      <p:bldP spid="280" grpId="1" animBg="1"/>
      <p:bldP spid="280" grpId="2" animBg="1"/>
      <p:bldP spid="281" grpId="0" animBg="1"/>
      <p:bldP spid="281" grpId="1" animBg="1"/>
      <p:bldP spid="281" grpId="2" animBg="1"/>
      <p:bldP spid="282" grpId="0" animBg="1"/>
      <p:bldP spid="282" grpId="1" animBg="1"/>
      <p:bldP spid="282" grpId="2" animBg="1"/>
      <p:bldP spid="283" grpId="0" animBg="1"/>
      <p:bldP spid="283" grpId="1" animBg="1"/>
      <p:bldP spid="283" grpId="2" animBg="1"/>
      <p:bldP spid="284" grpId="0" animBg="1"/>
      <p:bldP spid="284" grpId="1" animBg="1"/>
      <p:bldP spid="284" grpId="2" animBg="1"/>
      <p:bldP spid="285" grpId="0" animBg="1"/>
      <p:bldP spid="285" grpId="1" animBg="1"/>
      <p:bldP spid="285" grpId="2" animBg="1"/>
      <p:bldP spid="286" grpId="0" animBg="1"/>
      <p:bldP spid="286" grpId="1" animBg="1"/>
      <p:bldP spid="286" grpId="2" animBg="1"/>
      <p:bldP spid="287" grpId="0" animBg="1"/>
      <p:bldP spid="287" grpId="1" animBg="1"/>
      <p:bldP spid="287" grpId="2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352" grpId="0" animBg="1"/>
      <p:bldP spid="358" grpId="0" animBg="1"/>
      <p:bldP spid="364" grpId="0" animBg="1"/>
      <p:bldP spid="379" grpId="0" animBg="1"/>
      <p:bldP spid="379" grpId="1" animBg="1"/>
      <p:bldP spid="380" grpId="0" animBg="1"/>
      <p:bldP spid="380" grpId="1" animBg="1"/>
      <p:bldP spid="381" grpId="0" animBg="1"/>
      <p:bldP spid="381" grpId="1" animBg="1"/>
      <p:bldP spid="382" grpId="0" animBg="1"/>
      <p:bldP spid="382" grpId="1" animBg="1"/>
      <p:bldP spid="383" grpId="0" animBg="1"/>
      <p:bldP spid="38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7" name="图片 8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483"/>
            <a:ext cx="9144000" cy="5191521"/>
          </a:xfrm>
          <a:prstGeom prst="rect">
            <a:avLst/>
          </a:prstGeom>
        </p:spPr>
      </p:pic>
      <p:pic>
        <p:nvPicPr>
          <p:cNvPr id="868" name="图片 86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 trans="73000" size="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0808" y="1419622"/>
            <a:ext cx="115850" cy="45719"/>
          </a:xfrm>
          <a:prstGeom prst="rect">
            <a:avLst/>
          </a:prstGeom>
        </p:spPr>
      </p:pic>
      <p:pic>
        <p:nvPicPr>
          <p:cNvPr id="869" name="图片 86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289" y="-403643"/>
            <a:ext cx="4499992" cy="3695473"/>
          </a:xfrm>
          <a:prstGeom prst="rect">
            <a:avLst/>
          </a:prstGeom>
        </p:spPr>
      </p:pic>
      <p:pic>
        <p:nvPicPr>
          <p:cNvPr id="870" name="图片 8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139702"/>
            <a:ext cx="2429406" cy="1463873"/>
          </a:xfrm>
          <a:prstGeom prst="rect">
            <a:avLst/>
          </a:prstGeom>
        </p:spPr>
      </p:pic>
      <p:sp>
        <p:nvSpPr>
          <p:cNvPr id="871" name="椭圆 870"/>
          <p:cNvSpPr/>
          <p:nvPr/>
        </p:nvSpPr>
        <p:spPr>
          <a:xfrm>
            <a:off x="4067944" y="2814063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2" name="椭圆 871"/>
          <p:cNvSpPr/>
          <p:nvPr/>
        </p:nvSpPr>
        <p:spPr>
          <a:xfrm>
            <a:off x="3059832" y="1779662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3" name="椭圆 872"/>
          <p:cNvSpPr/>
          <p:nvPr/>
        </p:nvSpPr>
        <p:spPr>
          <a:xfrm>
            <a:off x="3878209" y="1932062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4" name="椭圆 873"/>
          <p:cNvSpPr/>
          <p:nvPr/>
        </p:nvSpPr>
        <p:spPr>
          <a:xfrm>
            <a:off x="4030609" y="2408304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5" name="椭圆 874"/>
          <p:cNvSpPr/>
          <p:nvPr/>
        </p:nvSpPr>
        <p:spPr>
          <a:xfrm>
            <a:off x="4067944" y="1923678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6" name="椭圆 875"/>
          <p:cNvSpPr/>
          <p:nvPr/>
        </p:nvSpPr>
        <p:spPr>
          <a:xfrm>
            <a:off x="4283968" y="1923678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7" name="椭圆 876"/>
          <p:cNvSpPr/>
          <p:nvPr/>
        </p:nvSpPr>
        <p:spPr>
          <a:xfrm>
            <a:off x="2267744" y="699542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8" name="椭圆 877"/>
          <p:cNvSpPr/>
          <p:nvPr/>
        </p:nvSpPr>
        <p:spPr>
          <a:xfrm>
            <a:off x="2420144" y="1517919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9" name="椭圆 878"/>
          <p:cNvSpPr/>
          <p:nvPr/>
        </p:nvSpPr>
        <p:spPr>
          <a:xfrm>
            <a:off x="2771800" y="127560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0" name="椭圆 879"/>
          <p:cNvSpPr/>
          <p:nvPr/>
        </p:nvSpPr>
        <p:spPr>
          <a:xfrm>
            <a:off x="2724944" y="843558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1" name="椭圆 880"/>
          <p:cNvSpPr/>
          <p:nvPr/>
        </p:nvSpPr>
        <p:spPr>
          <a:xfrm>
            <a:off x="2877344" y="843558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2" name="椭圆 881"/>
          <p:cNvSpPr/>
          <p:nvPr/>
        </p:nvSpPr>
        <p:spPr>
          <a:xfrm>
            <a:off x="3662185" y="134761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3" name="椭圆 882"/>
          <p:cNvSpPr/>
          <p:nvPr/>
        </p:nvSpPr>
        <p:spPr>
          <a:xfrm>
            <a:off x="4183009" y="127560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4" name="椭圆 883"/>
          <p:cNvSpPr/>
          <p:nvPr/>
        </p:nvSpPr>
        <p:spPr>
          <a:xfrm>
            <a:off x="4335409" y="1203598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5" name="椭圆 884"/>
          <p:cNvSpPr/>
          <p:nvPr/>
        </p:nvSpPr>
        <p:spPr>
          <a:xfrm>
            <a:off x="4487809" y="1131590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6" name="椭圆 885"/>
          <p:cNvSpPr/>
          <p:nvPr/>
        </p:nvSpPr>
        <p:spPr>
          <a:xfrm>
            <a:off x="4640209" y="127560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7" name="椭圆 886"/>
          <p:cNvSpPr/>
          <p:nvPr/>
        </p:nvSpPr>
        <p:spPr>
          <a:xfrm>
            <a:off x="2420144" y="1085871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8" name="椭圆 887"/>
          <p:cNvSpPr/>
          <p:nvPr/>
        </p:nvSpPr>
        <p:spPr>
          <a:xfrm>
            <a:off x="3029744" y="941855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9" name="椭圆 888"/>
          <p:cNvSpPr/>
          <p:nvPr/>
        </p:nvSpPr>
        <p:spPr>
          <a:xfrm>
            <a:off x="3878209" y="1275606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0" name="椭圆 889"/>
          <p:cNvSpPr/>
          <p:nvPr/>
        </p:nvSpPr>
        <p:spPr>
          <a:xfrm>
            <a:off x="3203848" y="113159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1" name="椭圆 890"/>
          <p:cNvSpPr/>
          <p:nvPr/>
        </p:nvSpPr>
        <p:spPr>
          <a:xfrm>
            <a:off x="4030609" y="134761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2" name="椭圆 891"/>
          <p:cNvSpPr/>
          <p:nvPr/>
        </p:nvSpPr>
        <p:spPr>
          <a:xfrm>
            <a:off x="4382265" y="134761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3" name="椭圆 892"/>
          <p:cNvSpPr/>
          <p:nvPr/>
        </p:nvSpPr>
        <p:spPr>
          <a:xfrm>
            <a:off x="4958329" y="120359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4" name="椭圆 893"/>
          <p:cNvSpPr/>
          <p:nvPr/>
        </p:nvSpPr>
        <p:spPr>
          <a:xfrm>
            <a:off x="3419872" y="127560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5" name="椭圆 894"/>
          <p:cNvSpPr/>
          <p:nvPr/>
        </p:nvSpPr>
        <p:spPr>
          <a:xfrm>
            <a:off x="2726081" y="1059582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6" name="椭圆 895"/>
          <p:cNvSpPr/>
          <p:nvPr/>
        </p:nvSpPr>
        <p:spPr>
          <a:xfrm>
            <a:off x="5318369" y="1131590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7" name="椭圆 896"/>
          <p:cNvSpPr/>
          <p:nvPr/>
        </p:nvSpPr>
        <p:spPr>
          <a:xfrm>
            <a:off x="5110729" y="135599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8" name="椭圆 897"/>
          <p:cNvSpPr/>
          <p:nvPr/>
        </p:nvSpPr>
        <p:spPr>
          <a:xfrm>
            <a:off x="4067944" y="150839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9" name="椭圆 898"/>
          <p:cNvSpPr/>
          <p:nvPr/>
        </p:nvSpPr>
        <p:spPr>
          <a:xfrm>
            <a:off x="3563888" y="1131590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0" name="椭圆 899"/>
          <p:cNvSpPr/>
          <p:nvPr/>
        </p:nvSpPr>
        <p:spPr>
          <a:xfrm>
            <a:off x="5470769" y="2237999"/>
            <a:ext cx="109343" cy="144016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1" name="椭圆 900"/>
          <p:cNvSpPr/>
          <p:nvPr/>
        </p:nvSpPr>
        <p:spPr>
          <a:xfrm>
            <a:off x="2051720" y="1203598"/>
            <a:ext cx="144016" cy="14401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2" name="椭圆 901"/>
          <p:cNvSpPr/>
          <p:nvPr/>
        </p:nvSpPr>
        <p:spPr>
          <a:xfrm>
            <a:off x="5750417" y="1131590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3" name="椭圆 902"/>
          <p:cNvSpPr/>
          <p:nvPr/>
        </p:nvSpPr>
        <p:spPr>
          <a:xfrm>
            <a:off x="6326481" y="55552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4" name="椭圆 903"/>
          <p:cNvSpPr/>
          <p:nvPr/>
        </p:nvSpPr>
        <p:spPr>
          <a:xfrm>
            <a:off x="7334593" y="19548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5" name="椭圆 904"/>
          <p:cNvSpPr/>
          <p:nvPr/>
        </p:nvSpPr>
        <p:spPr>
          <a:xfrm>
            <a:off x="7622625" y="653823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6" name="椭圆 905"/>
          <p:cNvSpPr/>
          <p:nvPr/>
        </p:nvSpPr>
        <p:spPr>
          <a:xfrm>
            <a:off x="7775025" y="514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7" name="椭圆 906"/>
          <p:cNvSpPr/>
          <p:nvPr/>
        </p:nvSpPr>
        <p:spPr>
          <a:xfrm>
            <a:off x="7452320" y="2038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8" name="椭圆 907"/>
          <p:cNvSpPr/>
          <p:nvPr/>
        </p:nvSpPr>
        <p:spPr>
          <a:xfrm>
            <a:off x="6876256" y="6275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9" name="椭圆 908"/>
          <p:cNvSpPr/>
          <p:nvPr/>
        </p:nvSpPr>
        <p:spPr>
          <a:xfrm>
            <a:off x="7046561" y="581815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0" name="椭圆 909"/>
          <p:cNvSpPr/>
          <p:nvPr/>
        </p:nvSpPr>
        <p:spPr>
          <a:xfrm>
            <a:off x="7198961" y="339502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1" name="椭圆 910"/>
          <p:cNvSpPr/>
          <p:nvPr/>
        </p:nvSpPr>
        <p:spPr>
          <a:xfrm>
            <a:off x="7351361" y="491902"/>
            <a:ext cx="45719" cy="636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2" name="椭圆 911"/>
          <p:cNvSpPr/>
          <p:nvPr/>
        </p:nvSpPr>
        <p:spPr>
          <a:xfrm>
            <a:off x="5678409" y="1059582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3" name="椭圆 912"/>
          <p:cNvSpPr/>
          <p:nvPr/>
        </p:nvSpPr>
        <p:spPr>
          <a:xfrm>
            <a:off x="6182465" y="98757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4" name="椭圆 913"/>
          <p:cNvSpPr/>
          <p:nvPr/>
        </p:nvSpPr>
        <p:spPr>
          <a:xfrm>
            <a:off x="6470497" y="411510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5" name="椭圆 914"/>
          <p:cNvSpPr/>
          <p:nvPr/>
        </p:nvSpPr>
        <p:spPr>
          <a:xfrm>
            <a:off x="6622897" y="79783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6" name="椭圆 915"/>
          <p:cNvSpPr/>
          <p:nvPr/>
        </p:nvSpPr>
        <p:spPr>
          <a:xfrm>
            <a:off x="6660232" y="1085871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7" name="椭圆 916"/>
          <p:cNvSpPr/>
          <p:nvPr/>
        </p:nvSpPr>
        <p:spPr>
          <a:xfrm>
            <a:off x="7622625" y="293783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8" name="椭圆 917"/>
          <p:cNvSpPr/>
          <p:nvPr/>
        </p:nvSpPr>
        <p:spPr>
          <a:xfrm>
            <a:off x="7308304" y="339502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9" name="椭圆 918"/>
          <p:cNvSpPr/>
          <p:nvPr/>
        </p:nvSpPr>
        <p:spPr>
          <a:xfrm>
            <a:off x="8028384" y="5751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0" name="椭圆 919"/>
          <p:cNvSpPr/>
          <p:nvPr/>
        </p:nvSpPr>
        <p:spPr>
          <a:xfrm>
            <a:off x="8180784" y="79783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1" name="椭圆 920"/>
          <p:cNvSpPr/>
          <p:nvPr/>
        </p:nvSpPr>
        <p:spPr>
          <a:xfrm>
            <a:off x="7262585" y="95023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2" name="椭圆 921"/>
          <p:cNvSpPr/>
          <p:nvPr/>
        </p:nvSpPr>
        <p:spPr>
          <a:xfrm>
            <a:off x="5902817" y="843558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3" name="椭圆 922"/>
          <p:cNvSpPr/>
          <p:nvPr/>
        </p:nvSpPr>
        <p:spPr>
          <a:xfrm>
            <a:off x="6110457" y="91556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4" name="椭圆 923"/>
          <p:cNvSpPr/>
          <p:nvPr/>
        </p:nvSpPr>
        <p:spPr>
          <a:xfrm>
            <a:off x="6614513" y="91556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5" name="椭圆 924"/>
          <p:cNvSpPr/>
          <p:nvPr/>
        </p:nvSpPr>
        <p:spPr>
          <a:xfrm>
            <a:off x="5796136" y="149163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6" name="椭圆 925"/>
          <p:cNvSpPr/>
          <p:nvPr/>
        </p:nvSpPr>
        <p:spPr>
          <a:xfrm>
            <a:off x="3356248" y="77155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7" name="椭圆 926"/>
          <p:cNvSpPr/>
          <p:nvPr/>
        </p:nvSpPr>
        <p:spPr>
          <a:xfrm>
            <a:off x="4886321" y="91556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8" name="椭圆 927"/>
          <p:cNvSpPr/>
          <p:nvPr/>
        </p:nvSpPr>
        <p:spPr>
          <a:xfrm>
            <a:off x="3950217" y="987574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9" name="椭圆 928"/>
          <p:cNvSpPr/>
          <p:nvPr/>
        </p:nvSpPr>
        <p:spPr>
          <a:xfrm>
            <a:off x="1187624" y="1211982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0" name="椭圆 929"/>
          <p:cNvSpPr/>
          <p:nvPr/>
        </p:nvSpPr>
        <p:spPr>
          <a:xfrm>
            <a:off x="3635896" y="771550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1" name="椭圆 930"/>
          <p:cNvSpPr/>
          <p:nvPr/>
        </p:nvSpPr>
        <p:spPr>
          <a:xfrm>
            <a:off x="1115616" y="248869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2" name="椭圆 931"/>
          <p:cNvSpPr/>
          <p:nvPr/>
        </p:nvSpPr>
        <p:spPr>
          <a:xfrm>
            <a:off x="2195736" y="2742055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3" name="椭圆 932"/>
          <p:cNvSpPr/>
          <p:nvPr/>
        </p:nvSpPr>
        <p:spPr>
          <a:xfrm>
            <a:off x="2996208" y="627534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4" name="椭圆 933"/>
          <p:cNvSpPr/>
          <p:nvPr/>
        </p:nvSpPr>
        <p:spPr>
          <a:xfrm>
            <a:off x="3148608" y="779934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5" name="椭圆 934"/>
          <p:cNvSpPr/>
          <p:nvPr/>
        </p:nvSpPr>
        <p:spPr>
          <a:xfrm>
            <a:off x="683568" y="932334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6" name="椭圆 935"/>
          <p:cNvSpPr/>
          <p:nvPr/>
        </p:nvSpPr>
        <p:spPr>
          <a:xfrm>
            <a:off x="835968" y="339502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7" name="椭圆 936"/>
          <p:cNvSpPr/>
          <p:nvPr/>
        </p:nvSpPr>
        <p:spPr>
          <a:xfrm>
            <a:off x="1573953" y="491902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8" name="椭圆 937"/>
          <p:cNvSpPr/>
          <p:nvPr/>
        </p:nvSpPr>
        <p:spPr>
          <a:xfrm>
            <a:off x="1726353" y="1445911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9" name="椭圆 938"/>
          <p:cNvSpPr/>
          <p:nvPr/>
        </p:nvSpPr>
        <p:spPr>
          <a:xfrm>
            <a:off x="467544" y="1563638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0" name="椭圆 939"/>
          <p:cNvSpPr/>
          <p:nvPr/>
        </p:nvSpPr>
        <p:spPr>
          <a:xfrm>
            <a:off x="619944" y="51470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1" name="椭圆 940"/>
          <p:cNvSpPr/>
          <p:nvPr/>
        </p:nvSpPr>
        <p:spPr>
          <a:xfrm>
            <a:off x="1141905" y="203870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2" name="椭圆 941"/>
          <p:cNvSpPr/>
          <p:nvPr/>
        </p:nvSpPr>
        <p:spPr>
          <a:xfrm>
            <a:off x="1645961" y="437799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3" name="椭圆 942"/>
          <p:cNvSpPr/>
          <p:nvPr/>
        </p:nvSpPr>
        <p:spPr>
          <a:xfrm>
            <a:off x="2078009" y="437799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4" name="椭圆 943"/>
          <p:cNvSpPr/>
          <p:nvPr/>
        </p:nvSpPr>
        <p:spPr>
          <a:xfrm>
            <a:off x="1979712" y="627534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5" name="椭圆 944"/>
          <p:cNvSpPr/>
          <p:nvPr/>
        </p:nvSpPr>
        <p:spPr>
          <a:xfrm>
            <a:off x="1331640" y="149767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6" name="椭圆 945"/>
          <p:cNvSpPr/>
          <p:nvPr/>
        </p:nvSpPr>
        <p:spPr>
          <a:xfrm>
            <a:off x="1547664" y="92395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7" name="椭圆 946"/>
          <p:cNvSpPr/>
          <p:nvPr/>
        </p:nvSpPr>
        <p:spPr>
          <a:xfrm>
            <a:off x="1700064" y="26749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8" name="椭圆 947"/>
          <p:cNvSpPr/>
          <p:nvPr/>
        </p:nvSpPr>
        <p:spPr>
          <a:xfrm>
            <a:off x="1187624" y="41989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9" name="椭圆 948"/>
          <p:cNvSpPr/>
          <p:nvPr/>
        </p:nvSpPr>
        <p:spPr>
          <a:xfrm>
            <a:off x="1043608" y="77759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0" name="椭圆 949"/>
          <p:cNvSpPr/>
          <p:nvPr/>
        </p:nvSpPr>
        <p:spPr>
          <a:xfrm>
            <a:off x="2483768" y="77155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1" name="椭圆 950"/>
          <p:cNvSpPr/>
          <p:nvPr/>
        </p:nvSpPr>
        <p:spPr>
          <a:xfrm>
            <a:off x="3590177" y="92395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2" name="椭圆 951"/>
          <p:cNvSpPr/>
          <p:nvPr/>
        </p:nvSpPr>
        <p:spPr>
          <a:xfrm>
            <a:off x="4598289" y="107635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3" name="椭圆 952"/>
          <p:cNvSpPr/>
          <p:nvPr/>
        </p:nvSpPr>
        <p:spPr>
          <a:xfrm>
            <a:off x="4644008" y="120359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4" name="椭圆 953"/>
          <p:cNvSpPr/>
          <p:nvPr/>
        </p:nvSpPr>
        <p:spPr>
          <a:xfrm>
            <a:off x="5030337" y="135599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5" name="椭圆 954"/>
          <p:cNvSpPr/>
          <p:nvPr/>
        </p:nvSpPr>
        <p:spPr>
          <a:xfrm>
            <a:off x="5390377" y="144591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6" name="椭圆 955"/>
          <p:cNvSpPr/>
          <p:nvPr/>
        </p:nvSpPr>
        <p:spPr>
          <a:xfrm>
            <a:off x="6182465" y="120359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7" name="椭圆 956"/>
          <p:cNvSpPr/>
          <p:nvPr/>
        </p:nvSpPr>
        <p:spPr>
          <a:xfrm>
            <a:off x="2555776" y="120359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8" name="椭圆 957"/>
          <p:cNvSpPr/>
          <p:nvPr/>
        </p:nvSpPr>
        <p:spPr>
          <a:xfrm>
            <a:off x="2051720" y="98757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9" name="椭圆 958"/>
          <p:cNvSpPr/>
          <p:nvPr/>
        </p:nvSpPr>
        <p:spPr>
          <a:xfrm>
            <a:off x="1187624" y="699542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0" name="椭圆 959"/>
          <p:cNvSpPr/>
          <p:nvPr/>
        </p:nvSpPr>
        <p:spPr>
          <a:xfrm>
            <a:off x="2123728" y="26749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1" name="椭圆 960"/>
          <p:cNvSpPr/>
          <p:nvPr/>
        </p:nvSpPr>
        <p:spPr>
          <a:xfrm>
            <a:off x="3014113" y="41989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2" name="椭圆 961"/>
          <p:cNvSpPr/>
          <p:nvPr/>
        </p:nvSpPr>
        <p:spPr>
          <a:xfrm>
            <a:off x="2483768" y="699542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3" name="椭圆 962"/>
          <p:cNvSpPr/>
          <p:nvPr/>
        </p:nvSpPr>
        <p:spPr>
          <a:xfrm>
            <a:off x="2699792" y="84355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4" name="椭圆 963"/>
          <p:cNvSpPr/>
          <p:nvPr/>
        </p:nvSpPr>
        <p:spPr>
          <a:xfrm>
            <a:off x="1763688" y="55552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5" name="椭圆 964"/>
          <p:cNvSpPr/>
          <p:nvPr/>
        </p:nvSpPr>
        <p:spPr>
          <a:xfrm>
            <a:off x="1916088" y="3030087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6" name="椭圆 965"/>
          <p:cNvSpPr/>
          <p:nvPr/>
        </p:nvSpPr>
        <p:spPr>
          <a:xfrm>
            <a:off x="4382265" y="3182487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7" name="椭圆 966"/>
          <p:cNvSpPr/>
          <p:nvPr/>
        </p:nvSpPr>
        <p:spPr>
          <a:xfrm>
            <a:off x="2771800" y="3003798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椭圆 967"/>
          <p:cNvSpPr/>
          <p:nvPr/>
        </p:nvSpPr>
        <p:spPr>
          <a:xfrm>
            <a:off x="4588768" y="3894183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9" name="椭圆 968"/>
          <p:cNvSpPr/>
          <p:nvPr/>
        </p:nvSpPr>
        <p:spPr>
          <a:xfrm>
            <a:off x="1763688" y="4046583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0" name="椭圆 969"/>
          <p:cNvSpPr/>
          <p:nvPr/>
        </p:nvSpPr>
        <p:spPr>
          <a:xfrm>
            <a:off x="2726081" y="4398239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椭圆 970"/>
          <p:cNvSpPr/>
          <p:nvPr/>
        </p:nvSpPr>
        <p:spPr>
          <a:xfrm>
            <a:off x="7622625" y="216599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2" name="椭圆 971"/>
          <p:cNvSpPr/>
          <p:nvPr/>
        </p:nvSpPr>
        <p:spPr>
          <a:xfrm>
            <a:off x="8486721" y="231839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3" name="椭圆 972"/>
          <p:cNvSpPr/>
          <p:nvPr/>
        </p:nvSpPr>
        <p:spPr>
          <a:xfrm>
            <a:off x="8100392" y="216599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4" name="椭圆 973"/>
          <p:cNvSpPr/>
          <p:nvPr/>
        </p:nvSpPr>
        <p:spPr>
          <a:xfrm>
            <a:off x="6038449" y="2814063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5" name="椭圆 974"/>
          <p:cNvSpPr/>
          <p:nvPr/>
        </p:nvSpPr>
        <p:spPr>
          <a:xfrm>
            <a:off x="6156176" y="3435846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6" name="椭圆 975"/>
          <p:cNvSpPr/>
          <p:nvPr/>
        </p:nvSpPr>
        <p:spPr>
          <a:xfrm>
            <a:off x="2555776" y="3588246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7" name="椭圆 976"/>
          <p:cNvSpPr/>
          <p:nvPr/>
        </p:nvSpPr>
        <p:spPr>
          <a:xfrm>
            <a:off x="2708176" y="2859782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8" name="椭圆 977"/>
          <p:cNvSpPr/>
          <p:nvPr/>
        </p:nvSpPr>
        <p:spPr>
          <a:xfrm>
            <a:off x="3950217" y="3147814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9" name="椭圆 978"/>
          <p:cNvSpPr/>
          <p:nvPr/>
        </p:nvSpPr>
        <p:spPr>
          <a:xfrm>
            <a:off x="3491880" y="2670047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" name="椭圆 979"/>
          <p:cNvSpPr/>
          <p:nvPr/>
        </p:nvSpPr>
        <p:spPr>
          <a:xfrm>
            <a:off x="2699792" y="2886071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1" name="椭圆 980"/>
          <p:cNvSpPr/>
          <p:nvPr/>
        </p:nvSpPr>
        <p:spPr>
          <a:xfrm>
            <a:off x="2843808" y="156363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2" name="椭圆 981"/>
          <p:cNvSpPr/>
          <p:nvPr/>
        </p:nvSpPr>
        <p:spPr>
          <a:xfrm>
            <a:off x="1547664" y="171603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3" name="椭圆 982"/>
          <p:cNvSpPr/>
          <p:nvPr/>
        </p:nvSpPr>
        <p:spPr>
          <a:xfrm>
            <a:off x="1700064" y="269633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4" name="椭圆 983"/>
          <p:cNvSpPr/>
          <p:nvPr/>
        </p:nvSpPr>
        <p:spPr>
          <a:xfrm>
            <a:off x="2150017" y="192367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5" name="椭圆 984"/>
          <p:cNvSpPr/>
          <p:nvPr/>
        </p:nvSpPr>
        <p:spPr>
          <a:xfrm>
            <a:off x="539552" y="2246383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6" name="椭圆 985"/>
          <p:cNvSpPr/>
          <p:nvPr/>
        </p:nvSpPr>
        <p:spPr>
          <a:xfrm>
            <a:off x="3131840" y="2859782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7" name="椭圆 986"/>
          <p:cNvSpPr/>
          <p:nvPr/>
        </p:nvSpPr>
        <p:spPr>
          <a:xfrm>
            <a:off x="2123728" y="248869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8" name="椭圆 987"/>
          <p:cNvSpPr/>
          <p:nvPr/>
        </p:nvSpPr>
        <p:spPr>
          <a:xfrm>
            <a:off x="2276128" y="1563638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9" name="椭圆 988"/>
          <p:cNvSpPr/>
          <p:nvPr/>
        </p:nvSpPr>
        <p:spPr>
          <a:xfrm>
            <a:off x="1475656" y="1949967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0" name="椭圆 989"/>
          <p:cNvSpPr/>
          <p:nvPr/>
        </p:nvSpPr>
        <p:spPr>
          <a:xfrm>
            <a:off x="1861985" y="2272672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1" name="椭圆 990"/>
          <p:cNvSpPr/>
          <p:nvPr/>
        </p:nvSpPr>
        <p:spPr>
          <a:xfrm>
            <a:off x="3734193" y="163564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2" name="椭圆 991"/>
          <p:cNvSpPr/>
          <p:nvPr/>
        </p:nvSpPr>
        <p:spPr>
          <a:xfrm>
            <a:off x="3230137" y="149163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3" name="椭圆 992"/>
          <p:cNvSpPr/>
          <p:nvPr/>
        </p:nvSpPr>
        <p:spPr>
          <a:xfrm>
            <a:off x="5318369" y="2560704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4" name="椭圆 993"/>
          <p:cNvSpPr/>
          <p:nvPr/>
        </p:nvSpPr>
        <p:spPr>
          <a:xfrm>
            <a:off x="5470769" y="163564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5" name="椭圆 994"/>
          <p:cNvSpPr/>
          <p:nvPr/>
        </p:nvSpPr>
        <p:spPr>
          <a:xfrm>
            <a:off x="6830537" y="178804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6" name="椭圆 995"/>
          <p:cNvSpPr/>
          <p:nvPr/>
        </p:nvSpPr>
        <p:spPr>
          <a:xfrm>
            <a:off x="6982937" y="269633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7" name="椭圆 996"/>
          <p:cNvSpPr/>
          <p:nvPr/>
        </p:nvSpPr>
        <p:spPr>
          <a:xfrm>
            <a:off x="6012160" y="2670047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8" name="椭圆 997"/>
          <p:cNvSpPr/>
          <p:nvPr/>
        </p:nvSpPr>
        <p:spPr>
          <a:xfrm>
            <a:off x="6156176" y="1589927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9" name="椭圆 998"/>
          <p:cNvSpPr/>
          <p:nvPr/>
        </p:nvSpPr>
        <p:spPr>
          <a:xfrm>
            <a:off x="7118569" y="187795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0" name="椭圆 999"/>
          <p:cNvSpPr/>
          <p:nvPr/>
        </p:nvSpPr>
        <p:spPr>
          <a:xfrm>
            <a:off x="6444208" y="220066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1" name="椭圆 1000"/>
          <p:cNvSpPr/>
          <p:nvPr/>
        </p:nvSpPr>
        <p:spPr>
          <a:xfrm>
            <a:off x="4526281" y="170765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2" name="椭圆 1001"/>
          <p:cNvSpPr/>
          <p:nvPr/>
        </p:nvSpPr>
        <p:spPr>
          <a:xfrm>
            <a:off x="5030337" y="186005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3" name="椭圆 1002"/>
          <p:cNvSpPr/>
          <p:nvPr/>
        </p:nvSpPr>
        <p:spPr>
          <a:xfrm>
            <a:off x="5182737" y="3246111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4" name="椭圆 1003"/>
          <p:cNvSpPr/>
          <p:nvPr/>
        </p:nvSpPr>
        <p:spPr>
          <a:xfrm>
            <a:off x="4932040" y="164403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5" name="椭圆 1004"/>
          <p:cNvSpPr/>
          <p:nvPr/>
        </p:nvSpPr>
        <p:spPr>
          <a:xfrm>
            <a:off x="5084440" y="3030087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6" name="椭圆 1005"/>
          <p:cNvSpPr/>
          <p:nvPr/>
        </p:nvSpPr>
        <p:spPr>
          <a:xfrm>
            <a:off x="4932040" y="3182487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7" name="椭圆 1006"/>
          <p:cNvSpPr/>
          <p:nvPr/>
        </p:nvSpPr>
        <p:spPr>
          <a:xfrm>
            <a:off x="5436096" y="300379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8" name="椭圆 1007"/>
          <p:cNvSpPr/>
          <p:nvPr/>
        </p:nvSpPr>
        <p:spPr>
          <a:xfrm>
            <a:off x="4499992" y="216599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9" name="椭圆 1008"/>
          <p:cNvSpPr/>
          <p:nvPr/>
        </p:nvSpPr>
        <p:spPr>
          <a:xfrm>
            <a:off x="5220072" y="288607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0" name="椭圆 1009"/>
          <p:cNvSpPr/>
          <p:nvPr/>
        </p:nvSpPr>
        <p:spPr>
          <a:xfrm>
            <a:off x="5038721" y="19548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" name="椭圆 1010"/>
          <p:cNvSpPr/>
          <p:nvPr/>
        </p:nvSpPr>
        <p:spPr>
          <a:xfrm>
            <a:off x="5390377" y="581815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2" name="椭圆 1011"/>
          <p:cNvSpPr/>
          <p:nvPr/>
        </p:nvSpPr>
        <p:spPr>
          <a:xfrm>
            <a:off x="5750417" y="734215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3" name="椭圆 1012"/>
          <p:cNvSpPr/>
          <p:nvPr/>
        </p:nvSpPr>
        <p:spPr>
          <a:xfrm>
            <a:off x="5894433" y="55552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4" name="椭圆 1013"/>
          <p:cNvSpPr/>
          <p:nvPr/>
        </p:nvSpPr>
        <p:spPr>
          <a:xfrm>
            <a:off x="6046833" y="70792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5" name="椭圆 1014"/>
          <p:cNvSpPr/>
          <p:nvPr/>
        </p:nvSpPr>
        <p:spPr>
          <a:xfrm>
            <a:off x="6758529" y="411510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6" name="椭圆 1015"/>
          <p:cNvSpPr/>
          <p:nvPr/>
        </p:nvSpPr>
        <p:spPr>
          <a:xfrm>
            <a:off x="3995936" y="734215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7" name="椭圆 1016"/>
          <p:cNvSpPr/>
          <p:nvPr/>
        </p:nvSpPr>
        <p:spPr>
          <a:xfrm>
            <a:off x="4148336" y="19548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8" name="椭圆 1017"/>
          <p:cNvSpPr/>
          <p:nvPr/>
        </p:nvSpPr>
        <p:spPr>
          <a:xfrm>
            <a:off x="4300736" y="581815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9" name="椭圆 1018"/>
          <p:cNvSpPr/>
          <p:nvPr/>
        </p:nvSpPr>
        <p:spPr>
          <a:xfrm>
            <a:off x="3203848" y="34788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0" name="椭圆 1019"/>
          <p:cNvSpPr/>
          <p:nvPr/>
        </p:nvSpPr>
        <p:spPr>
          <a:xfrm>
            <a:off x="2483768" y="34788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1" name="椭圆 1020"/>
          <p:cNvSpPr/>
          <p:nvPr/>
        </p:nvSpPr>
        <p:spPr>
          <a:xfrm>
            <a:off x="2627784" y="123478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2" name="椭圆 1021"/>
          <p:cNvSpPr/>
          <p:nvPr/>
        </p:nvSpPr>
        <p:spPr>
          <a:xfrm>
            <a:off x="4300736" y="869847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3" name="椭圆 1022"/>
          <p:cNvSpPr/>
          <p:nvPr/>
        </p:nvSpPr>
        <p:spPr>
          <a:xfrm>
            <a:off x="3707904" y="339502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椭圆 1023"/>
          <p:cNvSpPr/>
          <p:nvPr/>
        </p:nvSpPr>
        <p:spPr>
          <a:xfrm>
            <a:off x="6910929" y="195486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椭圆 1024"/>
          <p:cNvSpPr/>
          <p:nvPr/>
        </p:nvSpPr>
        <p:spPr>
          <a:xfrm>
            <a:off x="7262585" y="26749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椭圆 1025"/>
          <p:cNvSpPr/>
          <p:nvPr/>
        </p:nvSpPr>
        <p:spPr>
          <a:xfrm>
            <a:off x="8198689" y="41989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7" name="椭圆 1026"/>
          <p:cNvSpPr/>
          <p:nvPr/>
        </p:nvSpPr>
        <p:spPr>
          <a:xfrm>
            <a:off x="7414985" y="5751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椭圆 1027"/>
          <p:cNvSpPr/>
          <p:nvPr/>
        </p:nvSpPr>
        <p:spPr>
          <a:xfrm>
            <a:off x="7414985" y="41989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029" name="椭圆 1028"/>
          <p:cNvSpPr/>
          <p:nvPr/>
        </p:nvSpPr>
        <p:spPr>
          <a:xfrm>
            <a:off x="8351089" y="51470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椭圆 1029"/>
          <p:cNvSpPr/>
          <p:nvPr/>
        </p:nvSpPr>
        <p:spPr>
          <a:xfrm>
            <a:off x="8503489" y="203870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椭圆 1030"/>
          <p:cNvSpPr/>
          <p:nvPr/>
        </p:nvSpPr>
        <p:spPr>
          <a:xfrm>
            <a:off x="7884368" y="221775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椭圆 1031"/>
          <p:cNvSpPr/>
          <p:nvPr/>
        </p:nvSpPr>
        <p:spPr>
          <a:xfrm>
            <a:off x="8486721" y="1013863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椭圆 1032"/>
          <p:cNvSpPr/>
          <p:nvPr/>
        </p:nvSpPr>
        <p:spPr>
          <a:xfrm>
            <a:off x="7740352" y="1166263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椭圆 1033"/>
          <p:cNvSpPr/>
          <p:nvPr/>
        </p:nvSpPr>
        <p:spPr>
          <a:xfrm>
            <a:off x="7775025" y="48351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椭圆 1034"/>
          <p:cNvSpPr/>
          <p:nvPr/>
        </p:nvSpPr>
        <p:spPr>
          <a:xfrm>
            <a:off x="7884368" y="149767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椭圆 1035"/>
          <p:cNvSpPr/>
          <p:nvPr/>
        </p:nvSpPr>
        <p:spPr>
          <a:xfrm>
            <a:off x="6804248" y="302167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椭圆 1036"/>
          <p:cNvSpPr/>
          <p:nvPr/>
        </p:nvSpPr>
        <p:spPr>
          <a:xfrm>
            <a:off x="6956648" y="514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椭圆 1037"/>
          <p:cNvSpPr/>
          <p:nvPr/>
        </p:nvSpPr>
        <p:spPr>
          <a:xfrm>
            <a:off x="6372200" y="2038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椭圆 1038"/>
          <p:cNvSpPr/>
          <p:nvPr/>
        </p:nvSpPr>
        <p:spPr>
          <a:xfrm>
            <a:off x="6524600" y="19548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椭圆 1039"/>
          <p:cNvSpPr/>
          <p:nvPr/>
        </p:nvSpPr>
        <p:spPr>
          <a:xfrm>
            <a:off x="6974553" y="34788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椭圆 1040"/>
          <p:cNvSpPr/>
          <p:nvPr/>
        </p:nvSpPr>
        <p:spPr>
          <a:xfrm>
            <a:off x="7550617" y="514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椭圆 1041"/>
          <p:cNvSpPr/>
          <p:nvPr/>
        </p:nvSpPr>
        <p:spPr>
          <a:xfrm>
            <a:off x="6677000" y="581815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椭圆 1042"/>
          <p:cNvSpPr/>
          <p:nvPr/>
        </p:nvSpPr>
        <p:spPr>
          <a:xfrm>
            <a:off x="6254473" y="77155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椭圆 1043"/>
          <p:cNvSpPr/>
          <p:nvPr/>
        </p:nvSpPr>
        <p:spPr>
          <a:xfrm>
            <a:off x="5191121" y="5147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椭圆 1044"/>
          <p:cNvSpPr/>
          <p:nvPr/>
        </p:nvSpPr>
        <p:spPr>
          <a:xfrm>
            <a:off x="5750417" y="20387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椭圆 1045"/>
          <p:cNvSpPr/>
          <p:nvPr/>
        </p:nvSpPr>
        <p:spPr>
          <a:xfrm>
            <a:off x="5902817" y="-20538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椭圆 1046"/>
          <p:cNvSpPr/>
          <p:nvPr/>
        </p:nvSpPr>
        <p:spPr>
          <a:xfrm>
            <a:off x="5364088" y="131862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椭圆 1047"/>
          <p:cNvSpPr/>
          <p:nvPr/>
        </p:nvSpPr>
        <p:spPr>
          <a:xfrm>
            <a:off x="4499992" y="5147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椭圆 1048"/>
          <p:cNvSpPr/>
          <p:nvPr/>
        </p:nvSpPr>
        <p:spPr>
          <a:xfrm>
            <a:off x="4792609" y="51470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椭圆 1049"/>
          <p:cNvSpPr/>
          <p:nvPr/>
        </p:nvSpPr>
        <p:spPr>
          <a:xfrm>
            <a:off x="5174353" y="365791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椭圆 1050"/>
          <p:cNvSpPr/>
          <p:nvPr/>
        </p:nvSpPr>
        <p:spPr>
          <a:xfrm>
            <a:off x="4716016" y="518191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椭圆 1051"/>
          <p:cNvSpPr/>
          <p:nvPr/>
        </p:nvSpPr>
        <p:spPr>
          <a:xfrm>
            <a:off x="5326753" y="267494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椭圆 1052"/>
          <p:cNvSpPr/>
          <p:nvPr/>
        </p:nvSpPr>
        <p:spPr>
          <a:xfrm>
            <a:off x="5678409" y="-2053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椭圆 1053"/>
          <p:cNvSpPr/>
          <p:nvPr/>
        </p:nvSpPr>
        <p:spPr>
          <a:xfrm>
            <a:off x="6254473" y="131862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椭圆 1054"/>
          <p:cNvSpPr/>
          <p:nvPr/>
        </p:nvSpPr>
        <p:spPr>
          <a:xfrm>
            <a:off x="6686521" y="51470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椭圆 1055"/>
          <p:cNvSpPr/>
          <p:nvPr/>
        </p:nvSpPr>
        <p:spPr>
          <a:xfrm>
            <a:off x="6838921" y="445419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椭圆 1056"/>
          <p:cNvSpPr/>
          <p:nvPr/>
        </p:nvSpPr>
        <p:spPr>
          <a:xfrm>
            <a:off x="6945601" y="597819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椭圆 1057"/>
          <p:cNvSpPr/>
          <p:nvPr/>
        </p:nvSpPr>
        <p:spPr>
          <a:xfrm>
            <a:off x="5004048" y="48351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椭圆 1058"/>
          <p:cNvSpPr/>
          <p:nvPr/>
        </p:nvSpPr>
        <p:spPr>
          <a:xfrm>
            <a:off x="4499992" y="5751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椭圆 1059"/>
          <p:cNvSpPr/>
          <p:nvPr/>
        </p:nvSpPr>
        <p:spPr>
          <a:xfrm>
            <a:off x="4644008" y="365791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椭圆 1060"/>
          <p:cNvSpPr/>
          <p:nvPr/>
        </p:nvSpPr>
        <p:spPr>
          <a:xfrm>
            <a:off x="3635896" y="51470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椭圆 1061"/>
          <p:cNvSpPr/>
          <p:nvPr/>
        </p:nvSpPr>
        <p:spPr>
          <a:xfrm>
            <a:off x="4094233" y="203870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椭圆 1062"/>
          <p:cNvSpPr/>
          <p:nvPr/>
        </p:nvSpPr>
        <p:spPr>
          <a:xfrm>
            <a:off x="5364088" y="2038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椭圆 1063"/>
          <p:cNvSpPr/>
          <p:nvPr/>
        </p:nvSpPr>
        <p:spPr>
          <a:xfrm>
            <a:off x="5516488" y="3562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椭圆 1064"/>
          <p:cNvSpPr/>
          <p:nvPr/>
        </p:nvSpPr>
        <p:spPr>
          <a:xfrm>
            <a:off x="5796136" y="34788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6" name="椭圆 1065"/>
          <p:cNvSpPr/>
          <p:nvPr/>
        </p:nvSpPr>
        <p:spPr>
          <a:xfrm>
            <a:off x="5948536" y="50028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7" name="椭圆 1066"/>
          <p:cNvSpPr/>
          <p:nvPr/>
        </p:nvSpPr>
        <p:spPr>
          <a:xfrm>
            <a:off x="4750689" y="26749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8" name="椭圆 1067"/>
          <p:cNvSpPr/>
          <p:nvPr/>
        </p:nvSpPr>
        <p:spPr>
          <a:xfrm>
            <a:off x="5174353" y="41989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9" name="椭圆 1068"/>
          <p:cNvSpPr/>
          <p:nvPr/>
        </p:nvSpPr>
        <p:spPr>
          <a:xfrm>
            <a:off x="5326753" y="653823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0" name="椭圆 1069"/>
          <p:cNvSpPr/>
          <p:nvPr/>
        </p:nvSpPr>
        <p:spPr>
          <a:xfrm>
            <a:off x="5076056" y="806223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1" name="椭圆 1070"/>
          <p:cNvSpPr/>
          <p:nvPr/>
        </p:nvSpPr>
        <p:spPr>
          <a:xfrm>
            <a:off x="4932040" y="6275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2" name="椭圆 1071"/>
          <p:cNvSpPr/>
          <p:nvPr/>
        </p:nvSpPr>
        <p:spPr>
          <a:xfrm>
            <a:off x="5894433" y="514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3" name="椭圆 1072"/>
          <p:cNvSpPr/>
          <p:nvPr/>
        </p:nvSpPr>
        <p:spPr>
          <a:xfrm>
            <a:off x="2853329" y="187102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4" name="椭圆 1073"/>
          <p:cNvSpPr/>
          <p:nvPr/>
        </p:nvSpPr>
        <p:spPr>
          <a:xfrm>
            <a:off x="3141361" y="645439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5" name="椭圆 1074"/>
          <p:cNvSpPr/>
          <p:nvPr/>
        </p:nvSpPr>
        <p:spPr>
          <a:xfrm>
            <a:off x="3293761" y="4308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6" name="椭圆 1075"/>
          <p:cNvSpPr/>
          <p:nvPr/>
        </p:nvSpPr>
        <p:spPr>
          <a:xfrm>
            <a:off x="2971056" y="19548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7" name="椭圆 1076"/>
          <p:cNvSpPr/>
          <p:nvPr/>
        </p:nvSpPr>
        <p:spPr>
          <a:xfrm>
            <a:off x="2717697" y="33111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8" name="椭圆 1077"/>
          <p:cNvSpPr/>
          <p:nvPr/>
        </p:nvSpPr>
        <p:spPr>
          <a:xfrm>
            <a:off x="2870097" y="483518"/>
            <a:ext cx="45719" cy="636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9" name="椭圆 1078"/>
          <p:cNvSpPr/>
          <p:nvPr/>
        </p:nvSpPr>
        <p:spPr>
          <a:xfrm>
            <a:off x="3141361" y="28539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0" name="椭圆 1079"/>
          <p:cNvSpPr/>
          <p:nvPr/>
        </p:nvSpPr>
        <p:spPr>
          <a:xfrm>
            <a:off x="2827040" y="331118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1" name="椭圆 1080"/>
          <p:cNvSpPr/>
          <p:nvPr/>
        </p:nvSpPr>
        <p:spPr>
          <a:xfrm>
            <a:off x="3547120" y="-2633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2" name="椭圆 1081"/>
          <p:cNvSpPr/>
          <p:nvPr/>
        </p:nvSpPr>
        <p:spPr>
          <a:xfrm>
            <a:off x="3699520" y="789455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3" name="椭圆 1082"/>
          <p:cNvSpPr/>
          <p:nvPr/>
        </p:nvSpPr>
        <p:spPr>
          <a:xfrm>
            <a:off x="2781321" y="941855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4" name="椭圆 1083"/>
          <p:cNvSpPr/>
          <p:nvPr/>
        </p:nvSpPr>
        <p:spPr>
          <a:xfrm>
            <a:off x="2781321" y="259110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5" name="椭圆 1084"/>
          <p:cNvSpPr/>
          <p:nvPr/>
        </p:nvSpPr>
        <p:spPr>
          <a:xfrm>
            <a:off x="3717425" y="411510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6" name="椭圆 1085"/>
          <p:cNvSpPr/>
          <p:nvPr/>
        </p:nvSpPr>
        <p:spPr>
          <a:xfrm>
            <a:off x="2933721" y="-2633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7" name="椭圆 1086"/>
          <p:cNvSpPr/>
          <p:nvPr/>
        </p:nvSpPr>
        <p:spPr>
          <a:xfrm>
            <a:off x="2933721" y="411510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088" name="椭圆 1087"/>
          <p:cNvSpPr/>
          <p:nvPr/>
        </p:nvSpPr>
        <p:spPr>
          <a:xfrm>
            <a:off x="3869825" y="43086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9" name="椭圆 1088"/>
          <p:cNvSpPr/>
          <p:nvPr/>
        </p:nvSpPr>
        <p:spPr>
          <a:xfrm>
            <a:off x="4022225" y="195486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0" name="椭圆 1089"/>
          <p:cNvSpPr/>
          <p:nvPr/>
        </p:nvSpPr>
        <p:spPr>
          <a:xfrm>
            <a:off x="3403104" y="213391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1" name="椭圆 1090"/>
          <p:cNvSpPr/>
          <p:nvPr/>
        </p:nvSpPr>
        <p:spPr>
          <a:xfrm>
            <a:off x="4005457" y="100547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2" name="椭圆 1091"/>
          <p:cNvSpPr/>
          <p:nvPr/>
        </p:nvSpPr>
        <p:spPr>
          <a:xfrm>
            <a:off x="3259088" y="115787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3" name="椭圆 1092"/>
          <p:cNvSpPr/>
          <p:nvPr/>
        </p:nvSpPr>
        <p:spPr>
          <a:xfrm>
            <a:off x="3293761" y="4751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4" name="椭圆 1093"/>
          <p:cNvSpPr/>
          <p:nvPr/>
        </p:nvSpPr>
        <p:spPr>
          <a:xfrm>
            <a:off x="3403104" y="141383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5" name="椭圆 1094"/>
          <p:cNvSpPr/>
          <p:nvPr/>
        </p:nvSpPr>
        <p:spPr>
          <a:xfrm>
            <a:off x="3069353" y="4308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6" name="椭圆 1095"/>
          <p:cNvSpPr/>
          <p:nvPr/>
        </p:nvSpPr>
        <p:spPr>
          <a:xfrm>
            <a:off x="4220344" y="653823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7" name="椭圆 1096"/>
          <p:cNvSpPr/>
          <p:nvPr/>
        </p:nvSpPr>
        <p:spPr>
          <a:xfrm>
            <a:off x="4183009" y="248064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8" name="椭圆 1097"/>
          <p:cNvSpPr/>
          <p:nvPr/>
        </p:nvSpPr>
        <p:spPr>
          <a:xfrm>
            <a:off x="5623169" y="77759"/>
            <a:ext cx="109343" cy="144016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9" name="椭圆 1098"/>
          <p:cNvSpPr/>
          <p:nvPr/>
        </p:nvSpPr>
        <p:spPr>
          <a:xfrm>
            <a:off x="1268016" y="32845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0" name="椭圆 1099"/>
          <p:cNvSpPr/>
          <p:nvPr/>
        </p:nvSpPr>
        <p:spPr>
          <a:xfrm>
            <a:off x="2348136" y="581815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1" name="椭圆 1100"/>
          <p:cNvSpPr/>
          <p:nvPr/>
        </p:nvSpPr>
        <p:spPr>
          <a:xfrm>
            <a:off x="7775025" y="575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2" name="椭圆 1101"/>
          <p:cNvSpPr/>
          <p:nvPr/>
        </p:nvSpPr>
        <p:spPr>
          <a:xfrm>
            <a:off x="8639121" y="15815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3" name="椭圆 1102"/>
          <p:cNvSpPr/>
          <p:nvPr/>
        </p:nvSpPr>
        <p:spPr>
          <a:xfrm>
            <a:off x="8252792" y="575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4" name="椭圆 1103"/>
          <p:cNvSpPr/>
          <p:nvPr/>
        </p:nvSpPr>
        <p:spPr>
          <a:xfrm>
            <a:off x="6190849" y="653823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5" name="椭圆 1104"/>
          <p:cNvSpPr/>
          <p:nvPr/>
        </p:nvSpPr>
        <p:spPr>
          <a:xfrm>
            <a:off x="3644280" y="509807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6" name="椭圆 1105"/>
          <p:cNvSpPr/>
          <p:nvPr/>
        </p:nvSpPr>
        <p:spPr>
          <a:xfrm>
            <a:off x="2852192" y="725831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7" name="椭圆 1106"/>
          <p:cNvSpPr/>
          <p:nvPr/>
        </p:nvSpPr>
        <p:spPr>
          <a:xfrm>
            <a:off x="1852464" y="53609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8" name="椭圆 1107"/>
          <p:cNvSpPr/>
          <p:nvPr/>
        </p:nvSpPr>
        <p:spPr>
          <a:xfrm>
            <a:off x="691952" y="86143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9" name="椭圆 1108"/>
          <p:cNvSpPr/>
          <p:nvPr/>
        </p:nvSpPr>
        <p:spPr>
          <a:xfrm>
            <a:off x="2276128" y="32845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0" name="椭圆 1109"/>
          <p:cNvSpPr/>
          <p:nvPr/>
        </p:nvSpPr>
        <p:spPr>
          <a:xfrm>
            <a:off x="2014385" y="112432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" name="椭圆 1110"/>
          <p:cNvSpPr/>
          <p:nvPr/>
        </p:nvSpPr>
        <p:spPr>
          <a:xfrm>
            <a:off x="5470769" y="400464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2" name="椭圆 1111"/>
          <p:cNvSpPr/>
          <p:nvPr/>
        </p:nvSpPr>
        <p:spPr>
          <a:xfrm>
            <a:off x="7135337" y="53609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3" name="椭圆 1112"/>
          <p:cNvSpPr/>
          <p:nvPr/>
        </p:nvSpPr>
        <p:spPr>
          <a:xfrm>
            <a:off x="6164560" y="509807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4" name="椭圆 1113"/>
          <p:cNvSpPr/>
          <p:nvPr/>
        </p:nvSpPr>
        <p:spPr>
          <a:xfrm>
            <a:off x="6596608" y="4042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5" name="椭圆 1114"/>
          <p:cNvSpPr/>
          <p:nvPr/>
        </p:nvSpPr>
        <p:spPr>
          <a:xfrm>
            <a:off x="4652392" y="575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6" name="椭圆 1115"/>
          <p:cNvSpPr/>
          <p:nvPr/>
        </p:nvSpPr>
        <p:spPr>
          <a:xfrm>
            <a:off x="5372472" y="72583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7" name="椭圆 1116"/>
          <p:cNvSpPr/>
          <p:nvPr/>
        </p:nvSpPr>
        <p:spPr>
          <a:xfrm>
            <a:off x="3051448" y="113159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8" name="椭圆 1117"/>
          <p:cNvSpPr/>
          <p:nvPr/>
        </p:nvSpPr>
        <p:spPr>
          <a:xfrm>
            <a:off x="1179240" y="1059582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9" name="椭圆 1118"/>
          <p:cNvSpPr/>
          <p:nvPr/>
        </p:nvSpPr>
        <p:spPr>
          <a:xfrm>
            <a:off x="899592" y="134761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0" name="椭圆 1119"/>
          <p:cNvSpPr/>
          <p:nvPr/>
        </p:nvSpPr>
        <p:spPr>
          <a:xfrm>
            <a:off x="1755304" y="1321325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1" name="椭圆 1120"/>
          <p:cNvSpPr/>
          <p:nvPr/>
        </p:nvSpPr>
        <p:spPr>
          <a:xfrm>
            <a:off x="5021953" y="1131590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2" name="椭圆 1121"/>
          <p:cNvSpPr/>
          <p:nvPr/>
        </p:nvSpPr>
        <p:spPr>
          <a:xfrm>
            <a:off x="1691680" y="1177309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3" name="椭圆 1122"/>
          <p:cNvSpPr/>
          <p:nvPr/>
        </p:nvSpPr>
        <p:spPr>
          <a:xfrm>
            <a:off x="2475384" y="987574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4" name="椭圆 1123"/>
          <p:cNvSpPr/>
          <p:nvPr/>
        </p:nvSpPr>
        <p:spPr>
          <a:xfrm>
            <a:off x="1683296" y="120359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5" name="椭圆 1124"/>
          <p:cNvSpPr/>
          <p:nvPr/>
        </p:nvSpPr>
        <p:spPr>
          <a:xfrm>
            <a:off x="683568" y="1013863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6" name="椭圆 1125"/>
          <p:cNvSpPr/>
          <p:nvPr/>
        </p:nvSpPr>
        <p:spPr>
          <a:xfrm>
            <a:off x="2115344" y="1177309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7" name="椭圆 1126"/>
          <p:cNvSpPr/>
          <p:nvPr/>
        </p:nvSpPr>
        <p:spPr>
          <a:xfrm>
            <a:off x="5966441" y="1013863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8" name="椭圆 1127"/>
          <p:cNvSpPr/>
          <p:nvPr/>
        </p:nvSpPr>
        <p:spPr>
          <a:xfrm>
            <a:off x="4995664" y="987574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9" name="椭圆 1128"/>
          <p:cNvSpPr/>
          <p:nvPr/>
        </p:nvSpPr>
        <p:spPr>
          <a:xfrm>
            <a:off x="4067944" y="134761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0" name="椭圆 1129"/>
          <p:cNvSpPr/>
          <p:nvPr/>
        </p:nvSpPr>
        <p:spPr>
          <a:xfrm>
            <a:off x="4419600" y="1321325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1" name="椭圆 1130"/>
          <p:cNvSpPr/>
          <p:nvPr/>
        </p:nvSpPr>
        <p:spPr>
          <a:xfrm>
            <a:off x="4203576" y="120359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2" name="椭圆 1131"/>
          <p:cNvSpPr/>
          <p:nvPr/>
        </p:nvSpPr>
        <p:spPr>
          <a:xfrm>
            <a:off x="6147792" y="1661935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3" name="椭圆 1132"/>
          <p:cNvSpPr/>
          <p:nvPr/>
        </p:nvSpPr>
        <p:spPr>
          <a:xfrm>
            <a:off x="4275584" y="1589927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4" name="椭圆 1133"/>
          <p:cNvSpPr/>
          <p:nvPr/>
        </p:nvSpPr>
        <p:spPr>
          <a:xfrm>
            <a:off x="3995936" y="1877959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5" name="椭圆 1134"/>
          <p:cNvSpPr/>
          <p:nvPr/>
        </p:nvSpPr>
        <p:spPr>
          <a:xfrm>
            <a:off x="4851648" y="185167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6" name="椭圆 1135"/>
          <p:cNvSpPr/>
          <p:nvPr/>
        </p:nvSpPr>
        <p:spPr>
          <a:xfrm>
            <a:off x="8118297" y="1661935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7" name="椭圆 1136"/>
          <p:cNvSpPr/>
          <p:nvPr/>
        </p:nvSpPr>
        <p:spPr>
          <a:xfrm>
            <a:off x="4788024" y="1707654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8" name="椭圆 1137"/>
          <p:cNvSpPr/>
          <p:nvPr/>
        </p:nvSpPr>
        <p:spPr>
          <a:xfrm>
            <a:off x="5571728" y="1517919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9" name="椭圆 1138"/>
          <p:cNvSpPr/>
          <p:nvPr/>
        </p:nvSpPr>
        <p:spPr>
          <a:xfrm>
            <a:off x="4779640" y="1733943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0" name="椭圆 1139"/>
          <p:cNvSpPr/>
          <p:nvPr/>
        </p:nvSpPr>
        <p:spPr>
          <a:xfrm>
            <a:off x="3779912" y="154420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1" name="椭圆 1140"/>
          <p:cNvSpPr/>
          <p:nvPr/>
        </p:nvSpPr>
        <p:spPr>
          <a:xfrm>
            <a:off x="5211688" y="170765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2" name="椭圆 1141"/>
          <p:cNvSpPr/>
          <p:nvPr/>
        </p:nvSpPr>
        <p:spPr>
          <a:xfrm>
            <a:off x="9062785" y="154420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3" name="椭圆 1142"/>
          <p:cNvSpPr/>
          <p:nvPr/>
        </p:nvSpPr>
        <p:spPr>
          <a:xfrm>
            <a:off x="8092008" y="1517919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4" name="椭圆 1143"/>
          <p:cNvSpPr/>
          <p:nvPr/>
        </p:nvSpPr>
        <p:spPr>
          <a:xfrm>
            <a:off x="7164288" y="1877959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5" name="椭圆 1144"/>
          <p:cNvSpPr/>
          <p:nvPr/>
        </p:nvSpPr>
        <p:spPr>
          <a:xfrm>
            <a:off x="7515944" y="18516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6" name="椭圆 1145"/>
          <p:cNvSpPr/>
          <p:nvPr/>
        </p:nvSpPr>
        <p:spPr>
          <a:xfrm>
            <a:off x="7299920" y="1733943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7" name="椭圆 1146"/>
          <p:cNvSpPr/>
          <p:nvPr/>
        </p:nvSpPr>
        <p:spPr>
          <a:xfrm>
            <a:off x="2924200" y="19548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8" name="椭圆 1147"/>
          <p:cNvSpPr/>
          <p:nvPr/>
        </p:nvSpPr>
        <p:spPr>
          <a:xfrm>
            <a:off x="3814585" y="26749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9" name="椭圆 1148"/>
          <p:cNvSpPr/>
          <p:nvPr/>
        </p:nvSpPr>
        <p:spPr>
          <a:xfrm>
            <a:off x="4335409" y="19548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0" name="椭圆 1149"/>
          <p:cNvSpPr/>
          <p:nvPr/>
        </p:nvSpPr>
        <p:spPr>
          <a:xfrm>
            <a:off x="4487809" y="123478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1" name="椭圆 1150"/>
          <p:cNvSpPr/>
          <p:nvPr/>
        </p:nvSpPr>
        <p:spPr>
          <a:xfrm>
            <a:off x="4640209" y="51470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2" name="椭圆 1151"/>
          <p:cNvSpPr/>
          <p:nvPr/>
        </p:nvSpPr>
        <p:spPr>
          <a:xfrm>
            <a:off x="4792609" y="19548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3" name="椭圆 1152"/>
          <p:cNvSpPr/>
          <p:nvPr/>
        </p:nvSpPr>
        <p:spPr>
          <a:xfrm>
            <a:off x="2572544" y="5751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4" name="椭圆 1153"/>
          <p:cNvSpPr/>
          <p:nvPr/>
        </p:nvSpPr>
        <p:spPr>
          <a:xfrm>
            <a:off x="4030609" y="195486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5" name="椭圆 1154"/>
          <p:cNvSpPr/>
          <p:nvPr/>
        </p:nvSpPr>
        <p:spPr>
          <a:xfrm>
            <a:off x="3356248" y="5147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6" name="椭圆 1155"/>
          <p:cNvSpPr/>
          <p:nvPr/>
        </p:nvSpPr>
        <p:spPr>
          <a:xfrm>
            <a:off x="4183009" y="26749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7" name="椭圆 1156"/>
          <p:cNvSpPr/>
          <p:nvPr/>
        </p:nvSpPr>
        <p:spPr>
          <a:xfrm>
            <a:off x="4534665" y="26749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8" name="椭圆 1157"/>
          <p:cNvSpPr/>
          <p:nvPr/>
        </p:nvSpPr>
        <p:spPr>
          <a:xfrm>
            <a:off x="5110729" y="1234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9" name="椭圆 1158"/>
          <p:cNvSpPr/>
          <p:nvPr/>
        </p:nvSpPr>
        <p:spPr>
          <a:xfrm>
            <a:off x="3572272" y="19548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0" name="椭圆 1159"/>
          <p:cNvSpPr/>
          <p:nvPr/>
        </p:nvSpPr>
        <p:spPr>
          <a:xfrm>
            <a:off x="2878481" y="-2053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1" name="椭圆 1160"/>
          <p:cNvSpPr/>
          <p:nvPr/>
        </p:nvSpPr>
        <p:spPr>
          <a:xfrm>
            <a:off x="5470769" y="51470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2" name="椭圆 1161"/>
          <p:cNvSpPr/>
          <p:nvPr/>
        </p:nvSpPr>
        <p:spPr>
          <a:xfrm>
            <a:off x="5263129" y="2758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3" name="椭圆 1162"/>
          <p:cNvSpPr/>
          <p:nvPr/>
        </p:nvSpPr>
        <p:spPr>
          <a:xfrm>
            <a:off x="3716288" y="51470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4" name="椭圆 1163"/>
          <p:cNvSpPr/>
          <p:nvPr/>
        </p:nvSpPr>
        <p:spPr>
          <a:xfrm>
            <a:off x="2204120" y="123478"/>
            <a:ext cx="144016" cy="14401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5" name="椭圆 1164"/>
          <p:cNvSpPr/>
          <p:nvPr/>
        </p:nvSpPr>
        <p:spPr>
          <a:xfrm>
            <a:off x="5902817" y="51470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6" name="椭圆 1165"/>
          <p:cNvSpPr/>
          <p:nvPr/>
        </p:nvSpPr>
        <p:spPr>
          <a:xfrm>
            <a:off x="5830809" y="-20538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7" name="椭圆 1166"/>
          <p:cNvSpPr/>
          <p:nvPr/>
        </p:nvSpPr>
        <p:spPr>
          <a:xfrm>
            <a:off x="6334865" y="-92546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8" name="椭圆 1167"/>
          <p:cNvSpPr/>
          <p:nvPr/>
        </p:nvSpPr>
        <p:spPr>
          <a:xfrm>
            <a:off x="6812632" y="5751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9" name="椭圆 1168"/>
          <p:cNvSpPr/>
          <p:nvPr/>
        </p:nvSpPr>
        <p:spPr>
          <a:xfrm>
            <a:off x="4102617" y="-9254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0" name="椭圆 1169"/>
          <p:cNvSpPr/>
          <p:nvPr/>
        </p:nvSpPr>
        <p:spPr>
          <a:xfrm>
            <a:off x="1340024" y="131862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1" name="椭圆 1170"/>
          <p:cNvSpPr/>
          <p:nvPr/>
        </p:nvSpPr>
        <p:spPr>
          <a:xfrm>
            <a:off x="1878753" y="365791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2" name="椭圆 1171"/>
          <p:cNvSpPr/>
          <p:nvPr/>
        </p:nvSpPr>
        <p:spPr>
          <a:xfrm>
            <a:off x="4750689" y="-37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3" name="椭圆 1172"/>
          <p:cNvSpPr/>
          <p:nvPr/>
        </p:nvSpPr>
        <p:spPr>
          <a:xfrm>
            <a:off x="4796408" y="1234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4" name="椭圆 1173"/>
          <p:cNvSpPr/>
          <p:nvPr/>
        </p:nvSpPr>
        <p:spPr>
          <a:xfrm>
            <a:off x="5182737" y="2758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5" name="椭圆 1174"/>
          <p:cNvSpPr/>
          <p:nvPr/>
        </p:nvSpPr>
        <p:spPr>
          <a:xfrm>
            <a:off x="5542777" y="36579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6" name="椭圆 1175"/>
          <p:cNvSpPr/>
          <p:nvPr/>
        </p:nvSpPr>
        <p:spPr>
          <a:xfrm>
            <a:off x="6334865" y="1234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7" name="椭圆 1176"/>
          <p:cNvSpPr/>
          <p:nvPr/>
        </p:nvSpPr>
        <p:spPr>
          <a:xfrm>
            <a:off x="2708176" y="1234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8" name="椭圆 1177"/>
          <p:cNvSpPr/>
          <p:nvPr/>
        </p:nvSpPr>
        <p:spPr>
          <a:xfrm>
            <a:off x="2204120" y="-9254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椭圆 1178"/>
          <p:cNvSpPr/>
          <p:nvPr/>
        </p:nvSpPr>
        <p:spPr>
          <a:xfrm>
            <a:off x="8639121" y="-66257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0" name="椭圆 1179"/>
          <p:cNvSpPr/>
          <p:nvPr/>
        </p:nvSpPr>
        <p:spPr>
          <a:xfrm>
            <a:off x="7892752" y="86143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1" name="椭圆 1180"/>
          <p:cNvSpPr/>
          <p:nvPr/>
        </p:nvSpPr>
        <p:spPr>
          <a:xfrm>
            <a:off x="4157857" y="-74641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椭圆 1181"/>
          <p:cNvSpPr/>
          <p:nvPr/>
        </p:nvSpPr>
        <p:spPr>
          <a:xfrm>
            <a:off x="3411488" y="7775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3" name="椭圆 1182"/>
          <p:cNvSpPr/>
          <p:nvPr/>
        </p:nvSpPr>
        <p:spPr>
          <a:xfrm>
            <a:off x="3203848" y="5147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椭圆 1183"/>
          <p:cNvSpPr/>
          <p:nvPr/>
        </p:nvSpPr>
        <p:spPr>
          <a:xfrm>
            <a:off x="1331640" y="-20538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5" name="椭圆 1184"/>
          <p:cNvSpPr/>
          <p:nvPr/>
        </p:nvSpPr>
        <p:spPr>
          <a:xfrm>
            <a:off x="1051992" y="26749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6" name="椭圆 1185"/>
          <p:cNvSpPr/>
          <p:nvPr/>
        </p:nvSpPr>
        <p:spPr>
          <a:xfrm>
            <a:off x="1907704" y="241205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7" name="椭圆 1186"/>
          <p:cNvSpPr/>
          <p:nvPr/>
        </p:nvSpPr>
        <p:spPr>
          <a:xfrm>
            <a:off x="5174353" y="51470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8" name="椭圆 1187"/>
          <p:cNvSpPr/>
          <p:nvPr/>
        </p:nvSpPr>
        <p:spPr>
          <a:xfrm>
            <a:off x="1844080" y="97189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9" name="椭圆 1188"/>
          <p:cNvSpPr/>
          <p:nvPr/>
        </p:nvSpPr>
        <p:spPr>
          <a:xfrm>
            <a:off x="2627784" y="-92546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0" name="椭圆 1189"/>
          <p:cNvSpPr/>
          <p:nvPr/>
        </p:nvSpPr>
        <p:spPr>
          <a:xfrm>
            <a:off x="1835696" y="12347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1" name="椭圆 1190"/>
          <p:cNvSpPr/>
          <p:nvPr/>
        </p:nvSpPr>
        <p:spPr>
          <a:xfrm>
            <a:off x="835968" y="-66257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2" name="椭圆 1191"/>
          <p:cNvSpPr/>
          <p:nvPr/>
        </p:nvSpPr>
        <p:spPr>
          <a:xfrm>
            <a:off x="2267744" y="97189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3" name="椭圆 1192"/>
          <p:cNvSpPr/>
          <p:nvPr/>
        </p:nvSpPr>
        <p:spPr>
          <a:xfrm>
            <a:off x="6118841" y="-66257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4" name="椭圆 1193"/>
          <p:cNvSpPr/>
          <p:nvPr/>
        </p:nvSpPr>
        <p:spPr>
          <a:xfrm>
            <a:off x="5148064" y="-9254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5" name="椭圆 1194"/>
          <p:cNvSpPr/>
          <p:nvPr/>
        </p:nvSpPr>
        <p:spPr>
          <a:xfrm>
            <a:off x="4220344" y="26749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6" name="椭圆 1195"/>
          <p:cNvSpPr/>
          <p:nvPr/>
        </p:nvSpPr>
        <p:spPr>
          <a:xfrm>
            <a:off x="4572000" y="241205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7" name="椭圆 1196"/>
          <p:cNvSpPr/>
          <p:nvPr/>
        </p:nvSpPr>
        <p:spPr>
          <a:xfrm>
            <a:off x="4355976" y="1234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8" name="椭圆 1197"/>
          <p:cNvSpPr/>
          <p:nvPr/>
        </p:nvSpPr>
        <p:spPr>
          <a:xfrm>
            <a:off x="3076600" y="699542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9" name="椭圆 1198"/>
          <p:cNvSpPr/>
          <p:nvPr/>
        </p:nvSpPr>
        <p:spPr>
          <a:xfrm>
            <a:off x="3966985" y="77155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0" name="椭圆 1199"/>
          <p:cNvSpPr/>
          <p:nvPr/>
        </p:nvSpPr>
        <p:spPr>
          <a:xfrm>
            <a:off x="4487809" y="699542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1" name="椭圆 1200"/>
          <p:cNvSpPr/>
          <p:nvPr/>
        </p:nvSpPr>
        <p:spPr>
          <a:xfrm>
            <a:off x="4640209" y="627534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2" name="椭圆 1201"/>
          <p:cNvSpPr/>
          <p:nvPr/>
        </p:nvSpPr>
        <p:spPr>
          <a:xfrm>
            <a:off x="4792609" y="55552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3" name="椭圆 1202"/>
          <p:cNvSpPr/>
          <p:nvPr/>
        </p:nvSpPr>
        <p:spPr>
          <a:xfrm>
            <a:off x="4945009" y="699542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4" name="椭圆 1203"/>
          <p:cNvSpPr/>
          <p:nvPr/>
        </p:nvSpPr>
        <p:spPr>
          <a:xfrm>
            <a:off x="2724944" y="509807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5" name="椭圆 1204"/>
          <p:cNvSpPr/>
          <p:nvPr/>
        </p:nvSpPr>
        <p:spPr>
          <a:xfrm>
            <a:off x="4183009" y="699542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6" name="椭圆 1205"/>
          <p:cNvSpPr/>
          <p:nvPr/>
        </p:nvSpPr>
        <p:spPr>
          <a:xfrm>
            <a:off x="3508648" y="55552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7" name="椭圆 1206"/>
          <p:cNvSpPr/>
          <p:nvPr/>
        </p:nvSpPr>
        <p:spPr>
          <a:xfrm>
            <a:off x="4335409" y="77155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8" name="椭圆 1207"/>
          <p:cNvSpPr/>
          <p:nvPr/>
        </p:nvSpPr>
        <p:spPr>
          <a:xfrm>
            <a:off x="4687065" y="77155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9" name="椭圆 1208"/>
          <p:cNvSpPr/>
          <p:nvPr/>
        </p:nvSpPr>
        <p:spPr>
          <a:xfrm>
            <a:off x="5263129" y="6275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0" name="椭圆 1209"/>
          <p:cNvSpPr/>
          <p:nvPr/>
        </p:nvSpPr>
        <p:spPr>
          <a:xfrm>
            <a:off x="3724672" y="699542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1" name="椭圆 1210"/>
          <p:cNvSpPr/>
          <p:nvPr/>
        </p:nvSpPr>
        <p:spPr>
          <a:xfrm>
            <a:off x="3030881" y="48351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2" name="椭圆 1211"/>
          <p:cNvSpPr/>
          <p:nvPr/>
        </p:nvSpPr>
        <p:spPr>
          <a:xfrm>
            <a:off x="5623169" y="555526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3" name="椭圆 1212"/>
          <p:cNvSpPr/>
          <p:nvPr/>
        </p:nvSpPr>
        <p:spPr>
          <a:xfrm>
            <a:off x="5415529" y="7799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4" name="椭圆 1213"/>
          <p:cNvSpPr/>
          <p:nvPr/>
        </p:nvSpPr>
        <p:spPr>
          <a:xfrm>
            <a:off x="3868688" y="555526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5" name="椭圆 1214"/>
          <p:cNvSpPr/>
          <p:nvPr/>
        </p:nvSpPr>
        <p:spPr>
          <a:xfrm>
            <a:off x="2356520" y="627534"/>
            <a:ext cx="144016" cy="14401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6" name="椭圆 1215"/>
          <p:cNvSpPr/>
          <p:nvPr/>
        </p:nvSpPr>
        <p:spPr>
          <a:xfrm>
            <a:off x="6055217" y="555526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7" name="椭圆 1216"/>
          <p:cNvSpPr/>
          <p:nvPr/>
        </p:nvSpPr>
        <p:spPr>
          <a:xfrm>
            <a:off x="5983209" y="483518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8" name="椭圆 1217"/>
          <p:cNvSpPr/>
          <p:nvPr/>
        </p:nvSpPr>
        <p:spPr>
          <a:xfrm>
            <a:off x="6487265" y="411510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9" name="椭圆 1218"/>
          <p:cNvSpPr/>
          <p:nvPr/>
        </p:nvSpPr>
        <p:spPr>
          <a:xfrm>
            <a:off x="6965032" y="509807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0" name="椭圆 1219"/>
          <p:cNvSpPr/>
          <p:nvPr/>
        </p:nvSpPr>
        <p:spPr>
          <a:xfrm>
            <a:off x="4255017" y="411510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1" name="椭圆 1220"/>
          <p:cNvSpPr/>
          <p:nvPr/>
        </p:nvSpPr>
        <p:spPr>
          <a:xfrm>
            <a:off x="1492424" y="63591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2" name="椭圆 1221"/>
          <p:cNvSpPr/>
          <p:nvPr/>
        </p:nvSpPr>
        <p:spPr>
          <a:xfrm>
            <a:off x="2031153" y="869847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3" name="椭圆 1222"/>
          <p:cNvSpPr/>
          <p:nvPr/>
        </p:nvSpPr>
        <p:spPr>
          <a:xfrm>
            <a:off x="4903089" y="50028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4" name="椭圆 1223"/>
          <p:cNvSpPr/>
          <p:nvPr/>
        </p:nvSpPr>
        <p:spPr>
          <a:xfrm>
            <a:off x="4948808" y="6275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5" name="椭圆 1224"/>
          <p:cNvSpPr/>
          <p:nvPr/>
        </p:nvSpPr>
        <p:spPr>
          <a:xfrm>
            <a:off x="5335137" y="7799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6" name="椭圆 1225"/>
          <p:cNvSpPr/>
          <p:nvPr/>
        </p:nvSpPr>
        <p:spPr>
          <a:xfrm>
            <a:off x="5695177" y="869847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7" name="椭圆 1226"/>
          <p:cNvSpPr/>
          <p:nvPr/>
        </p:nvSpPr>
        <p:spPr>
          <a:xfrm>
            <a:off x="6487265" y="6275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8" name="椭圆 1227"/>
          <p:cNvSpPr/>
          <p:nvPr/>
        </p:nvSpPr>
        <p:spPr>
          <a:xfrm>
            <a:off x="2860576" y="6275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" name="椭圆 1228"/>
          <p:cNvSpPr/>
          <p:nvPr/>
        </p:nvSpPr>
        <p:spPr>
          <a:xfrm>
            <a:off x="2356520" y="41151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0" name="椭圆 1229"/>
          <p:cNvSpPr/>
          <p:nvPr/>
        </p:nvSpPr>
        <p:spPr>
          <a:xfrm>
            <a:off x="8791521" y="43779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1" name="椭圆 1230"/>
          <p:cNvSpPr/>
          <p:nvPr/>
        </p:nvSpPr>
        <p:spPr>
          <a:xfrm>
            <a:off x="8045152" y="59019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2" name="椭圆 1231"/>
          <p:cNvSpPr/>
          <p:nvPr/>
        </p:nvSpPr>
        <p:spPr>
          <a:xfrm>
            <a:off x="4310257" y="429415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3" name="椭圆 1232"/>
          <p:cNvSpPr/>
          <p:nvPr/>
        </p:nvSpPr>
        <p:spPr>
          <a:xfrm>
            <a:off x="3563888" y="581815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4" name="椭圆 1233"/>
          <p:cNvSpPr/>
          <p:nvPr/>
        </p:nvSpPr>
        <p:spPr>
          <a:xfrm>
            <a:off x="3356248" y="555526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5" name="椭圆 1234"/>
          <p:cNvSpPr/>
          <p:nvPr/>
        </p:nvSpPr>
        <p:spPr>
          <a:xfrm>
            <a:off x="1484040" y="483518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6" name="椭圆 1235"/>
          <p:cNvSpPr/>
          <p:nvPr/>
        </p:nvSpPr>
        <p:spPr>
          <a:xfrm>
            <a:off x="1204392" y="77155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7" name="椭圆 1236"/>
          <p:cNvSpPr/>
          <p:nvPr/>
        </p:nvSpPr>
        <p:spPr>
          <a:xfrm>
            <a:off x="2060104" y="745261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8" name="椭圆 1237"/>
          <p:cNvSpPr/>
          <p:nvPr/>
        </p:nvSpPr>
        <p:spPr>
          <a:xfrm>
            <a:off x="5326753" y="555526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9" name="椭圆 1238"/>
          <p:cNvSpPr/>
          <p:nvPr/>
        </p:nvSpPr>
        <p:spPr>
          <a:xfrm>
            <a:off x="1996480" y="601245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0" name="椭圆 1239"/>
          <p:cNvSpPr/>
          <p:nvPr/>
        </p:nvSpPr>
        <p:spPr>
          <a:xfrm>
            <a:off x="2780184" y="411510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1" name="椭圆 1240"/>
          <p:cNvSpPr/>
          <p:nvPr/>
        </p:nvSpPr>
        <p:spPr>
          <a:xfrm>
            <a:off x="1988096" y="627534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2" name="椭圆 1241"/>
          <p:cNvSpPr/>
          <p:nvPr/>
        </p:nvSpPr>
        <p:spPr>
          <a:xfrm>
            <a:off x="988368" y="437799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3" name="椭圆 1242"/>
          <p:cNvSpPr/>
          <p:nvPr/>
        </p:nvSpPr>
        <p:spPr>
          <a:xfrm>
            <a:off x="2420144" y="601245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4" name="椭圆 1243"/>
          <p:cNvSpPr/>
          <p:nvPr/>
        </p:nvSpPr>
        <p:spPr>
          <a:xfrm>
            <a:off x="6271241" y="437799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5" name="椭圆 1244"/>
          <p:cNvSpPr/>
          <p:nvPr/>
        </p:nvSpPr>
        <p:spPr>
          <a:xfrm>
            <a:off x="5300464" y="411510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6" name="椭圆 1245"/>
          <p:cNvSpPr/>
          <p:nvPr/>
        </p:nvSpPr>
        <p:spPr>
          <a:xfrm>
            <a:off x="4372744" y="77155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7" name="椭圆 1246"/>
          <p:cNvSpPr/>
          <p:nvPr/>
        </p:nvSpPr>
        <p:spPr>
          <a:xfrm>
            <a:off x="4724400" y="74526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8" name="椭圆 1247"/>
          <p:cNvSpPr/>
          <p:nvPr/>
        </p:nvSpPr>
        <p:spPr>
          <a:xfrm>
            <a:off x="4508376" y="62753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9" name="椭圆 1248"/>
          <p:cNvSpPr/>
          <p:nvPr/>
        </p:nvSpPr>
        <p:spPr>
          <a:xfrm>
            <a:off x="2771800" y="2499742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0" name="椭圆 1249"/>
          <p:cNvSpPr/>
          <p:nvPr/>
        </p:nvSpPr>
        <p:spPr>
          <a:xfrm>
            <a:off x="3590177" y="2652142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1" name="椭圆 1250"/>
          <p:cNvSpPr/>
          <p:nvPr/>
        </p:nvSpPr>
        <p:spPr>
          <a:xfrm>
            <a:off x="3779912" y="2643758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2" name="椭圆 1251"/>
          <p:cNvSpPr/>
          <p:nvPr/>
        </p:nvSpPr>
        <p:spPr>
          <a:xfrm>
            <a:off x="3995936" y="2643758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3" name="椭圆 1252"/>
          <p:cNvSpPr/>
          <p:nvPr/>
        </p:nvSpPr>
        <p:spPr>
          <a:xfrm>
            <a:off x="2132112" y="2237999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4" name="椭圆 1253"/>
          <p:cNvSpPr/>
          <p:nvPr/>
        </p:nvSpPr>
        <p:spPr>
          <a:xfrm>
            <a:off x="2483768" y="199568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5" name="椭圆 1254"/>
          <p:cNvSpPr/>
          <p:nvPr/>
        </p:nvSpPr>
        <p:spPr>
          <a:xfrm>
            <a:off x="3374153" y="206769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6" name="椭圆 1255"/>
          <p:cNvSpPr/>
          <p:nvPr/>
        </p:nvSpPr>
        <p:spPr>
          <a:xfrm>
            <a:off x="3894977" y="199568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7" name="椭圆 1256"/>
          <p:cNvSpPr/>
          <p:nvPr/>
        </p:nvSpPr>
        <p:spPr>
          <a:xfrm>
            <a:off x="4352177" y="199568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8" name="椭圆 1257"/>
          <p:cNvSpPr/>
          <p:nvPr/>
        </p:nvSpPr>
        <p:spPr>
          <a:xfrm>
            <a:off x="3590177" y="1995686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9" name="椭圆 1258"/>
          <p:cNvSpPr/>
          <p:nvPr/>
        </p:nvSpPr>
        <p:spPr>
          <a:xfrm>
            <a:off x="3742577" y="206769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0" name="椭圆 1259"/>
          <p:cNvSpPr/>
          <p:nvPr/>
        </p:nvSpPr>
        <p:spPr>
          <a:xfrm>
            <a:off x="4094233" y="206769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1" name="椭圆 1260"/>
          <p:cNvSpPr/>
          <p:nvPr/>
        </p:nvSpPr>
        <p:spPr>
          <a:xfrm>
            <a:off x="3131840" y="199568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2" name="椭圆 1261"/>
          <p:cNvSpPr/>
          <p:nvPr/>
        </p:nvSpPr>
        <p:spPr>
          <a:xfrm>
            <a:off x="4822697" y="20760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3" name="椭圆 1262"/>
          <p:cNvSpPr/>
          <p:nvPr/>
        </p:nvSpPr>
        <p:spPr>
          <a:xfrm>
            <a:off x="3779912" y="22284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4" name="椭圆 1263"/>
          <p:cNvSpPr/>
          <p:nvPr/>
        </p:nvSpPr>
        <p:spPr>
          <a:xfrm>
            <a:off x="5508104" y="221171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5" name="椭圆 1264"/>
          <p:cNvSpPr/>
          <p:nvPr/>
        </p:nvSpPr>
        <p:spPr>
          <a:xfrm>
            <a:off x="1438321" y="2165991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6" name="椭圆 1265"/>
          <p:cNvSpPr/>
          <p:nvPr/>
        </p:nvSpPr>
        <p:spPr>
          <a:xfrm>
            <a:off x="179512" y="2283718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7" name="椭圆 1266"/>
          <p:cNvSpPr/>
          <p:nvPr/>
        </p:nvSpPr>
        <p:spPr>
          <a:xfrm>
            <a:off x="4742305" y="2076078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8" name="椭圆 1267"/>
          <p:cNvSpPr/>
          <p:nvPr/>
        </p:nvSpPr>
        <p:spPr>
          <a:xfrm>
            <a:off x="5102345" y="2165991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9" name="椭圆 1268"/>
          <p:cNvSpPr/>
          <p:nvPr/>
        </p:nvSpPr>
        <p:spPr>
          <a:xfrm>
            <a:off x="2555776" y="228371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0" name="椭圆 1269"/>
          <p:cNvSpPr/>
          <p:nvPr/>
        </p:nvSpPr>
        <p:spPr>
          <a:xfrm>
            <a:off x="1259632" y="243611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1" name="椭圆 1270"/>
          <p:cNvSpPr/>
          <p:nvPr/>
        </p:nvSpPr>
        <p:spPr>
          <a:xfrm>
            <a:off x="1861985" y="264375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2" name="椭圆 1271"/>
          <p:cNvSpPr/>
          <p:nvPr/>
        </p:nvSpPr>
        <p:spPr>
          <a:xfrm>
            <a:off x="1988096" y="2283718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3" name="椭圆 1272"/>
          <p:cNvSpPr/>
          <p:nvPr/>
        </p:nvSpPr>
        <p:spPr>
          <a:xfrm>
            <a:off x="1187624" y="2670047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4" name="椭圆 1273"/>
          <p:cNvSpPr/>
          <p:nvPr/>
        </p:nvSpPr>
        <p:spPr>
          <a:xfrm>
            <a:off x="3446161" y="2355726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5" name="椭圆 1274"/>
          <p:cNvSpPr/>
          <p:nvPr/>
        </p:nvSpPr>
        <p:spPr>
          <a:xfrm>
            <a:off x="2942105" y="221171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6" name="椭圆 1275"/>
          <p:cNvSpPr/>
          <p:nvPr/>
        </p:nvSpPr>
        <p:spPr>
          <a:xfrm>
            <a:off x="5182737" y="235572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7" name="椭圆 1276"/>
          <p:cNvSpPr/>
          <p:nvPr/>
        </p:nvSpPr>
        <p:spPr>
          <a:xfrm>
            <a:off x="6542505" y="2508126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8" name="椭圆 1277"/>
          <p:cNvSpPr/>
          <p:nvPr/>
        </p:nvSpPr>
        <p:spPr>
          <a:xfrm>
            <a:off x="5868144" y="2310007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9" name="椭圆 1278"/>
          <p:cNvSpPr/>
          <p:nvPr/>
        </p:nvSpPr>
        <p:spPr>
          <a:xfrm>
            <a:off x="6830537" y="2598039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0" name="椭圆 1279"/>
          <p:cNvSpPr/>
          <p:nvPr/>
        </p:nvSpPr>
        <p:spPr>
          <a:xfrm>
            <a:off x="4238249" y="242773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1" name="椭圆 1280"/>
          <p:cNvSpPr/>
          <p:nvPr/>
        </p:nvSpPr>
        <p:spPr>
          <a:xfrm>
            <a:off x="4742305" y="2580134"/>
            <a:ext cx="45719" cy="45719"/>
          </a:xfrm>
          <a:prstGeom prst="ellipse">
            <a:avLst/>
          </a:prstGeom>
          <a:gradFill>
            <a:gsLst>
              <a:gs pos="0">
                <a:srgbClr val="FFFF00">
                  <a:lumMod val="94000"/>
                  <a:lumOff val="6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2" name="椭圆 1281"/>
          <p:cNvSpPr/>
          <p:nvPr/>
        </p:nvSpPr>
        <p:spPr>
          <a:xfrm>
            <a:off x="4644008" y="236411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3" name="椭圆 1282"/>
          <p:cNvSpPr/>
          <p:nvPr/>
        </p:nvSpPr>
        <p:spPr>
          <a:xfrm>
            <a:off x="611560" y="206769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4" name="椭圆 1283"/>
          <p:cNvSpPr/>
          <p:nvPr/>
        </p:nvSpPr>
        <p:spPr>
          <a:xfrm>
            <a:off x="1467272" y="2041405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5" name="椭圆 1284"/>
          <p:cNvSpPr/>
          <p:nvPr/>
        </p:nvSpPr>
        <p:spPr>
          <a:xfrm>
            <a:off x="3779912" y="2067694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6" name="椭圆 1285"/>
          <p:cNvSpPr/>
          <p:nvPr/>
        </p:nvSpPr>
        <p:spPr>
          <a:xfrm>
            <a:off x="4131568" y="2041405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7" name="椭圆 1286"/>
          <p:cNvSpPr/>
          <p:nvPr/>
        </p:nvSpPr>
        <p:spPr>
          <a:xfrm>
            <a:off x="5859760" y="2382015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8" name="椭圆 1287"/>
          <p:cNvSpPr/>
          <p:nvPr/>
        </p:nvSpPr>
        <p:spPr>
          <a:xfrm>
            <a:off x="3987552" y="2310007"/>
            <a:ext cx="45719" cy="457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9" name="椭圆 1288"/>
          <p:cNvSpPr/>
          <p:nvPr/>
        </p:nvSpPr>
        <p:spPr>
          <a:xfrm>
            <a:off x="3707904" y="2598039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0" name="椭圆 1289"/>
          <p:cNvSpPr/>
          <p:nvPr/>
        </p:nvSpPr>
        <p:spPr>
          <a:xfrm>
            <a:off x="4563616" y="2571750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1" name="椭圆 1290"/>
          <p:cNvSpPr/>
          <p:nvPr/>
        </p:nvSpPr>
        <p:spPr>
          <a:xfrm>
            <a:off x="7830265" y="2382015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2" name="椭圆 1291"/>
          <p:cNvSpPr/>
          <p:nvPr/>
        </p:nvSpPr>
        <p:spPr>
          <a:xfrm>
            <a:off x="4499992" y="2427734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3" name="椭圆 1292"/>
          <p:cNvSpPr/>
          <p:nvPr/>
        </p:nvSpPr>
        <p:spPr>
          <a:xfrm>
            <a:off x="5283696" y="2237999"/>
            <a:ext cx="45719" cy="72008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4" name="椭圆 1293"/>
          <p:cNvSpPr/>
          <p:nvPr/>
        </p:nvSpPr>
        <p:spPr>
          <a:xfrm>
            <a:off x="4491608" y="2454023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5" name="椭圆 1294"/>
          <p:cNvSpPr/>
          <p:nvPr/>
        </p:nvSpPr>
        <p:spPr>
          <a:xfrm>
            <a:off x="3491880" y="226428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6" name="椭圆 1295"/>
          <p:cNvSpPr/>
          <p:nvPr/>
        </p:nvSpPr>
        <p:spPr>
          <a:xfrm>
            <a:off x="4923656" y="2427734"/>
            <a:ext cx="45719" cy="45719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7" name="椭圆 1296"/>
          <p:cNvSpPr/>
          <p:nvPr/>
        </p:nvSpPr>
        <p:spPr>
          <a:xfrm>
            <a:off x="8774753" y="2264288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8" name="椭圆 1297"/>
          <p:cNvSpPr/>
          <p:nvPr/>
        </p:nvSpPr>
        <p:spPr>
          <a:xfrm>
            <a:off x="7803976" y="2237999"/>
            <a:ext cx="45719" cy="4571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9" name="椭圆 1298"/>
          <p:cNvSpPr/>
          <p:nvPr/>
        </p:nvSpPr>
        <p:spPr>
          <a:xfrm>
            <a:off x="6876256" y="2598039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0" name="椭圆 1299"/>
          <p:cNvSpPr/>
          <p:nvPr/>
        </p:nvSpPr>
        <p:spPr>
          <a:xfrm>
            <a:off x="7227912" y="2571750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1" name="椭圆 1300"/>
          <p:cNvSpPr/>
          <p:nvPr/>
        </p:nvSpPr>
        <p:spPr>
          <a:xfrm>
            <a:off x="7011888" y="2454023"/>
            <a:ext cx="45719" cy="45719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02" name="图片 13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18317" flipH="1">
            <a:off x="7073725" y="3806026"/>
            <a:ext cx="512103" cy="491540"/>
          </a:xfrm>
          <a:prstGeom prst="rect">
            <a:avLst/>
          </a:prstGeom>
        </p:spPr>
      </p:pic>
      <p:pic>
        <p:nvPicPr>
          <p:cNvPr id="1303" name="图片 130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9187" flipV="1">
            <a:off x="6138311" y="4311635"/>
            <a:ext cx="567252" cy="333211"/>
          </a:xfrm>
          <a:prstGeom prst="rect">
            <a:avLst/>
          </a:prstGeom>
        </p:spPr>
      </p:pic>
      <p:pic>
        <p:nvPicPr>
          <p:cNvPr id="1304" name="图片 130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70565" flipH="1">
            <a:off x="6972341" y="4351363"/>
            <a:ext cx="351532" cy="290552"/>
          </a:xfrm>
          <a:prstGeom prst="rect">
            <a:avLst/>
          </a:prstGeom>
        </p:spPr>
      </p:pic>
      <p:pic>
        <p:nvPicPr>
          <p:cNvPr id="1305" name="图片 130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231" flipV="1">
            <a:off x="6727814" y="4044787"/>
            <a:ext cx="480146" cy="282044"/>
          </a:xfrm>
          <a:prstGeom prst="rect">
            <a:avLst/>
          </a:prstGeom>
        </p:spPr>
      </p:pic>
      <p:pic>
        <p:nvPicPr>
          <p:cNvPr id="1306" name="图片 130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9923" flipH="1">
            <a:off x="7770025" y="4184523"/>
            <a:ext cx="376756" cy="311401"/>
          </a:xfrm>
          <a:prstGeom prst="rect">
            <a:avLst/>
          </a:prstGeom>
        </p:spPr>
      </p:pic>
      <p:grpSp>
        <p:nvGrpSpPr>
          <p:cNvPr id="1307" name="组合 1306"/>
          <p:cNvGrpSpPr/>
          <p:nvPr/>
        </p:nvGrpSpPr>
        <p:grpSpPr>
          <a:xfrm>
            <a:off x="8388424" y="699542"/>
            <a:ext cx="1800200" cy="2088232"/>
            <a:chOff x="5220072" y="195486"/>
            <a:chExt cx="2376264" cy="2520280"/>
          </a:xfrm>
        </p:grpSpPr>
        <p:sp>
          <p:nvSpPr>
            <p:cNvPr id="1308" name="任意多边形 1307"/>
            <p:cNvSpPr/>
            <p:nvPr/>
          </p:nvSpPr>
          <p:spPr>
            <a:xfrm>
              <a:off x="5220072" y="195486"/>
              <a:ext cx="2376264" cy="2520280"/>
            </a:xfrm>
            <a:custGeom>
              <a:avLst/>
              <a:gdLst>
                <a:gd name="connsiteX0" fmla="*/ 68928 w 2129247"/>
                <a:gd name="connsiteY0" fmla="*/ 794794 h 1994944"/>
                <a:gd name="connsiteX1" fmla="*/ 480408 w 2129247"/>
                <a:gd name="connsiteY1" fmla="*/ 634774 h 1994944"/>
                <a:gd name="connsiteX2" fmla="*/ 1314798 w 2129247"/>
                <a:gd name="connsiteY2" fmla="*/ 589054 h 1994944"/>
                <a:gd name="connsiteX3" fmla="*/ 1440528 w 2129247"/>
                <a:gd name="connsiteY3" fmla="*/ 509044 h 1994944"/>
                <a:gd name="connsiteX4" fmla="*/ 1429098 w 2129247"/>
                <a:gd name="connsiteY4" fmla="*/ 291874 h 1994944"/>
                <a:gd name="connsiteX5" fmla="*/ 1497678 w 2129247"/>
                <a:gd name="connsiteY5" fmla="*/ 28984 h 1994944"/>
                <a:gd name="connsiteX6" fmla="*/ 1509108 w 2129247"/>
                <a:gd name="connsiteY6" fmla="*/ 63274 h 1994944"/>
                <a:gd name="connsiteX7" fmla="*/ 1634838 w 2129247"/>
                <a:gd name="connsiteY7" fmla="*/ 531904 h 1994944"/>
                <a:gd name="connsiteX8" fmla="*/ 1966308 w 2129247"/>
                <a:gd name="connsiteY8" fmla="*/ 623344 h 1994944"/>
                <a:gd name="connsiteX9" fmla="*/ 2126328 w 2129247"/>
                <a:gd name="connsiteY9" fmla="*/ 966244 h 1994944"/>
                <a:gd name="connsiteX10" fmla="*/ 2057748 w 2129247"/>
                <a:gd name="connsiteY10" fmla="*/ 1309144 h 1994944"/>
                <a:gd name="connsiteX11" fmla="*/ 1909158 w 2129247"/>
                <a:gd name="connsiteY11" fmla="*/ 1400584 h 1994944"/>
                <a:gd name="connsiteX12" fmla="*/ 1897728 w 2129247"/>
                <a:gd name="connsiteY12" fmla="*/ 1423444 h 1994944"/>
                <a:gd name="connsiteX13" fmla="*/ 1886298 w 2129247"/>
                <a:gd name="connsiteY13" fmla="*/ 1606324 h 1994944"/>
                <a:gd name="connsiteX14" fmla="*/ 2012028 w 2129247"/>
                <a:gd name="connsiteY14" fmla="*/ 1994944 h 1994944"/>
                <a:gd name="connsiteX15" fmla="*/ 2012028 w 2129247"/>
                <a:gd name="connsiteY15" fmla="*/ 1994944 h 1994944"/>
                <a:gd name="connsiteX16" fmla="*/ 1714848 w 2129247"/>
                <a:gd name="connsiteY16" fmla="*/ 1697764 h 1994944"/>
                <a:gd name="connsiteX17" fmla="*/ 1657698 w 2129247"/>
                <a:gd name="connsiteY17" fmla="*/ 1457734 h 1994944"/>
                <a:gd name="connsiteX18" fmla="*/ 1657698 w 2129247"/>
                <a:gd name="connsiteY18" fmla="*/ 1457734 h 1994944"/>
                <a:gd name="connsiteX19" fmla="*/ 1017618 w 2129247"/>
                <a:gd name="connsiteY19" fmla="*/ 1640614 h 1994944"/>
                <a:gd name="connsiteX20" fmla="*/ 331818 w 2129247"/>
                <a:gd name="connsiteY20" fmla="*/ 1663474 h 1994944"/>
                <a:gd name="connsiteX21" fmla="*/ 23208 w 2129247"/>
                <a:gd name="connsiteY21" fmla="*/ 1091974 h 1994944"/>
                <a:gd name="connsiteX22" fmla="*/ 68928 w 2129247"/>
                <a:gd name="connsiteY22" fmla="*/ 794794 h 199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29247" h="1994944">
                  <a:moveTo>
                    <a:pt x="68928" y="794794"/>
                  </a:moveTo>
                  <a:cubicBezTo>
                    <a:pt x="145128" y="718594"/>
                    <a:pt x="272763" y="669064"/>
                    <a:pt x="480408" y="634774"/>
                  </a:cubicBezTo>
                  <a:cubicBezTo>
                    <a:pt x="688053" y="600484"/>
                    <a:pt x="1154778" y="610009"/>
                    <a:pt x="1314798" y="589054"/>
                  </a:cubicBezTo>
                  <a:cubicBezTo>
                    <a:pt x="1474818" y="568099"/>
                    <a:pt x="1421478" y="558574"/>
                    <a:pt x="1440528" y="509044"/>
                  </a:cubicBezTo>
                  <a:cubicBezTo>
                    <a:pt x="1459578" y="459514"/>
                    <a:pt x="1419573" y="371884"/>
                    <a:pt x="1429098" y="291874"/>
                  </a:cubicBezTo>
                  <a:cubicBezTo>
                    <a:pt x="1438623" y="211864"/>
                    <a:pt x="1484343" y="67084"/>
                    <a:pt x="1497678" y="28984"/>
                  </a:cubicBezTo>
                  <a:cubicBezTo>
                    <a:pt x="1511013" y="-9116"/>
                    <a:pt x="1486248" y="-20546"/>
                    <a:pt x="1509108" y="63274"/>
                  </a:cubicBezTo>
                  <a:cubicBezTo>
                    <a:pt x="1531968" y="147094"/>
                    <a:pt x="1558638" y="438559"/>
                    <a:pt x="1634838" y="531904"/>
                  </a:cubicBezTo>
                  <a:cubicBezTo>
                    <a:pt x="1711038" y="625249"/>
                    <a:pt x="1884393" y="550954"/>
                    <a:pt x="1966308" y="623344"/>
                  </a:cubicBezTo>
                  <a:cubicBezTo>
                    <a:pt x="2048223" y="695734"/>
                    <a:pt x="2111088" y="851944"/>
                    <a:pt x="2126328" y="966244"/>
                  </a:cubicBezTo>
                  <a:cubicBezTo>
                    <a:pt x="2141568" y="1080544"/>
                    <a:pt x="2093943" y="1236754"/>
                    <a:pt x="2057748" y="1309144"/>
                  </a:cubicBezTo>
                  <a:cubicBezTo>
                    <a:pt x="2021553" y="1381534"/>
                    <a:pt x="1935828" y="1381534"/>
                    <a:pt x="1909158" y="1400584"/>
                  </a:cubicBezTo>
                  <a:cubicBezTo>
                    <a:pt x="1882488" y="1419634"/>
                    <a:pt x="1901538" y="1389154"/>
                    <a:pt x="1897728" y="1423444"/>
                  </a:cubicBezTo>
                  <a:cubicBezTo>
                    <a:pt x="1893918" y="1457734"/>
                    <a:pt x="1867248" y="1511074"/>
                    <a:pt x="1886298" y="1606324"/>
                  </a:cubicBezTo>
                  <a:cubicBezTo>
                    <a:pt x="1905348" y="1701574"/>
                    <a:pt x="2012028" y="1994944"/>
                    <a:pt x="2012028" y="1994944"/>
                  </a:cubicBezTo>
                  <a:lnTo>
                    <a:pt x="2012028" y="1994944"/>
                  </a:lnTo>
                  <a:cubicBezTo>
                    <a:pt x="1962498" y="1945414"/>
                    <a:pt x="1773903" y="1787299"/>
                    <a:pt x="1714848" y="1697764"/>
                  </a:cubicBezTo>
                  <a:cubicBezTo>
                    <a:pt x="1655793" y="1608229"/>
                    <a:pt x="1657698" y="1457734"/>
                    <a:pt x="1657698" y="1457734"/>
                  </a:cubicBezTo>
                  <a:lnTo>
                    <a:pt x="1657698" y="1457734"/>
                  </a:lnTo>
                  <a:cubicBezTo>
                    <a:pt x="1551018" y="1488214"/>
                    <a:pt x="1238598" y="1606324"/>
                    <a:pt x="1017618" y="1640614"/>
                  </a:cubicBezTo>
                  <a:cubicBezTo>
                    <a:pt x="796638" y="1674904"/>
                    <a:pt x="497553" y="1754914"/>
                    <a:pt x="331818" y="1663474"/>
                  </a:cubicBezTo>
                  <a:cubicBezTo>
                    <a:pt x="166083" y="1572034"/>
                    <a:pt x="63213" y="1242469"/>
                    <a:pt x="23208" y="1091974"/>
                  </a:cubicBezTo>
                  <a:cubicBezTo>
                    <a:pt x="-16797" y="941479"/>
                    <a:pt x="-7272" y="870994"/>
                    <a:pt x="68928" y="7947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46000"/>
                  </a:srgbClr>
                </a:gs>
                <a:gs pos="100000">
                  <a:srgbClr val="A9AEF8">
                    <a:alpha val="15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9" name="任意多边形 1308"/>
            <p:cNvSpPr/>
            <p:nvPr/>
          </p:nvSpPr>
          <p:spPr>
            <a:xfrm rot="20266092">
              <a:off x="5378054" y="1276521"/>
              <a:ext cx="188090" cy="11079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8000"/>
                  </a:scheme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chemeClr val="bg1">
                  <a:alpha val="3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0" name="任意多边形 1309"/>
            <p:cNvSpPr/>
            <p:nvPr/>
          </p:nvSpPr>
          <p:spPr>
            <a:xfrm>
              <a:off x="6012160" y="1779662"/>
              <a:ext cx="360040" cy="371394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1" name="任意多边形 1310"/>
            <p:cNvSpPr/>
            <p:nvPr/>
          </p:nvSpPr>
          <p:spPr>
            <a:xfrm>
              <a:off x="7164288" y="1059582"/>
              <a:ext cx="371975" cy="33466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2" name="任意多边形 1311"/>
            <p:cNvSpPr/>
            <p:nvPr/>
          </p:nvSpPr>
          <p:spPr>
            <a:xfrm rot="17934322">
              <a:off x="7001418" y="1587414"/>
              <a:ext cx="445744" cy="384495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3" name="椭圆 1312"/>
            <p:cNvSpPr/>
            <p:nvPr/>
          </p:nvSpPr>
          <p:spPr>
            <a:xfrm>
              <a:off x="5940152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4" name="椭圆 1313"/>
            <p:cNvSpPr/>
            <p:nvPr/>
          </p:nvSpPr>
          <p:spPr>
            <a:xfrm>
              <a:off x="6228184" y="13476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5" name="任意多边形 1314"/>
            <p:cNvSpPr/>
            <p:nvPr/>
          </p:nvSpPr>
          <p:spPr>
            <a:xfrm rot="20390718">
              <a:off x="6314550" y="932953"/>
              <a:ext cx="1109855" cy="973338"/>
            </a:xfrm>
            <a:custGeom>
              <a:avLst/>
              <a:gdLst>
                <a:gd name="connsiteX0" fmla="*/ 1450349 w 2583869"/>
                <a:gd name="connsiteY0" fmla="*/ 42588 h 3212898"/>
                <a:gd name="connsiteX1" fmla="*/ 659774 w 2583869"/>
                <a:gd name="connsiteY1" fmla="*/ 147363 h 3212898"/>
                <a:gd name="connsiteX2" fmla="*/ 107324 w 2583869"/>
                <a:gd name="connsiteY2" fmla="*/ 1195113 h 3212898"/>
                <a:gd name="connsiteX3" fmla="*/ 97799 w 2583869"/>
                <a:gd name="connsiteY3" fmla="*/ 2280963 h 3212898"/>
                <a:gd name="connsiteX4" fmla="*/ 1136024 w 2583869"/>
                <a:gd name="connsiteY4" fmla="*/ 2909613 h 3212898"/>
                <a:gd name="connsiteX5" fmla="*/ 2183774 w 2583869"/>
                <a:gd name="connsiteY5" fmla="*/ 3176313 h 3212898"/>
                <a:gd name="connsiteX6" fmla="*/ 2583824 w 2583869"/>
                <a:gd name="connsiteY6" fmla="*/ 2128563 h 3212898"/>
                <a:gd name="connsiteX7" fmla="*/ 2164724 w 2583869"/>
                <a:gd name="connsiteY7" fmla="*/ 480738 h 3212898"/>
                <a:gd name="connsiteX8" fmla="*/ 1450349 w 2583869"/>
                <a:gd name="connsiteY8" fmla="*/ 42588 h 321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3869" h="3212898">
                  <a:moveTo>
                    <a:pt x="1450349" y="42588"/>
                  </a:moveTo>
                  <a:cubicBezTo>
                    <a:pt x="1199524" y="-12975"/>
                    <a:pt x="883611" y="-44724"/>
                    <a:pt x="659774" y="147363"/>
                  </a:cubicBezTo>
                  <a:cubicBezTo>
                    <a:pt x="435937" y="339450"/>
                    <a:pt x="200986" y="839513"/>
                    <a:pt x="107324" y="1195113"/>
                  </a:cubicBezTo>
                  <a:cubicBezTo>
                    <a:pt x="13662" y="1550713"/>
                    <a:pt x="-73651" y="1995213"/>
                    <a:pt x="97799" y="2280963"/>
                  </a:cubicBezTo>
                  <a:cubicBezTo>
                    <a:pt x="269249" y="2566713"/>
                    <a:pt x="788362" y="2760388"/>
                    <a:pt x="1136024" y="2909613"/>
                  </a:cubicBezTo>
                  <a:cubicBezTo>
                    <a:pt x="1483686" y="3058838"/>
                    <a:pt x="1942474" y="3306488"/>
                    <a:pt x="2183774" y="3176313"/>
                  </a:cubicBezTo>
                  <a:cubicBezTo>
                    <a:pt x="2425074" y="3046138"/>
                    <a:pt x="2586999" y="2577825"/>
                    <a:pt x="2583824" y="2128563"/>
                  </a:cubicBezTo>
                  <a:cubicBezTo>
                    <a:pt x="2580649" y="1679301"/>
                    <a:pt x="2361574" y="829988"/>
                    <a:pt x="2164724" y="480738"/>
                  </a:cubicBezTo>
                  <a:cubicBezTo>
                    <a:pt x="1967874" y="131488"/>
                    <a:pt x="1701174" y="98151"/>
                    <a:pt x="1450349" y="425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3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6" name="椭圆 1315"/>
            <p:cNvSpPr/>
            <p:nvPr/>
          </p:nvSpPr>
          <p:spPr>
            <a:xfrm>
              <a:off x="6300192" y="1635646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alpha val="48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7" name="椭圆 1316"/>
            <p:cNvSpPr/>
            <p:nvPr/>
          </p:nvSpPr>
          <p:spPr>
            <a:xfrm>
              <a:off x="6444208" y="15000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8" name="椭圆 1317"/>
            <p:cNvSpPr/>
            <p:nvPr/>
          </p:nvSpPr>
          <p:spPr>
            <a:xfrm>
              <a:off x="6596608" y="1851670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9" name="任意多边形 1318"/>
            <p:cNvSpPr/>
            <p:nvPr/>
          </p:nvSpPr>
          <p:spPr>
            <a:xfrm rot="10800000">
              <a:off x="5437697" y="1205685"/>
              <a:ext cx="1431973" cy="1043385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79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0" name="椭圆 1319"/>
            <p:cNvSpPr/>
            <p:nvPr/>
          </p:nvSpPr>
          <p:spPr>
            <a:xfrm>
              <a:off x="6732240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1" name="任意多边形 1320"/>
            <p:cNvSpPr/>
            <p:nvPr/>
          </p:nvSpPr>
          <p:spPr>
            <a:xfrm rot="6789009">
              <a:off x="6557270" y="1805997"/>
              <a:ext cx="205922" cy="225210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2" name="任意多边形 1321"/>
            <p:cNvSpPr/>
            <p:nvPr/>
          </p:nvSpPr>
          <p:spPr>
            <a:xfrm rot="988542">
              <a:off x="6686204" y="1016625"/>
              <a:ext cx="236332" cy="217366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3" name="任意多边形 1322"/>
            <p:cNvSpPr/>
            <p:nvPr/>
          </p:nvSpPr>
          <p:spPr>
            <a:xfrm rot="16200000">
              <a:off x="7111226" y="2202651"/>
              <a:ext cx="260030" cy="13413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4" name="任意多边形 1323"/>
            <p:cNvSpPr/>
            <p:nvPr/>
          </p:nvSpPr>
          <p:spPr>
            <a:xfrm>
              <a:off x="6842915" y="454940"/>
              <a:ext cx="45719" cy="4571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5" name="任意多边形 1324"/>
            <p:cNvSpPr/>
            <p:nvPr/>
          </p:nvSpPr>
          <p:spPr>
            <a:xfrm rot="14202334">
              <a:off x="6800487" y="679106"/>
              <a:ext cx="218656" cy="131786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6" name="任意多边形 1325"/>
            <p:cNvSpPr/>
            <p:nvPr/>
          </p:nvSpPr>
          <p:spPr>
            <a:xfrm rot="988542">
              <a:off x="5551020" y="1074220"/>
              <a:ext cx="119831" cy="11474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7" name="任意多边形 1326"/>
            <p:cNvSpPr/>
            <p:nvPr/>
          </p:nvSpPr>
          <p:spPr>
            <a:xfrm rot="7920221">
              <a:off x="5922375" y="1059582"/>
              <a:ext cx="216024" cy="144016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8" name="组合 1327"/>
          <p:cNvGrpSpPr/>
          <p:nvPr/>
        </p:nvGrpSpPr>
        <p:grpSpPr>
          <a:xfrm rot="3167330">
            <a:off x="6564474" y="2304633"/>
            <a:ext cx="3456384" cy="1152128"/>
            <a:chOff x="2915816" y="483518"/>
            <a:chExt cx="4536504" cy="1728192"/>
          </a:xfrm>
        </p:grpSpPr>
        <p:grpSp>
          <p:nvGrpSpPr>
            <p:cNvPr id="1329" name="组合 1328"/>
            <p:cNvGrpSpPr/>
            <p:nvPr/>
          </p:nvGrpSpPr>
          <p:grpSpPr>
            <a:xfrm>
              <a:off x="2915816" y="483518"/>
              <a:ext cx="4536504" cy="1728192"/>
              <a:chOff x="2578002" y="-164554"/>
              <a:chExt cx="5162350" cy="2304255"/>
            </a:xfrm>
          </p:grpSpPr>
          <p:grpSp>
            <p:nvGrpSpPr>
              <p:cNvPr id="1390" name="组合 1389"/>
              <p:cNvGrpSpPr/>
              <p:nvPr/>
            </p:nvGrpSpPr>
            <p:grpSpPr>
              <a:xfrm>
                <a:off x="2699792" y="-164554"/>
                <a:ext cx="5040560" cy="2304255"/>
                <a:chOff x="2699792" y="-164554"/>
                <a:chExt cx="5040560" cy="2304255"/>
              </a:xfrm>
            </p:grpSpPr>
            <p:grpSp>
              <p:nvGrpSpPr>
                <p:cNvPr id="1394" name="组合 1393"/>
                <p:cNvGrpSpPr/>
                <p:nvPr/>
              </p:nvGrpSpPr>
              <p:grpSpPr>
                <a:xfrm>
                  <a:off x="2699792" y="-164554"/>
                  <a:ext cx="5040560" cy="2304255"/>
                  <a:chOff x="3563888" y="267494"/>
                  <a:chExt cx="4248472" cy="1731317"/>
                </a:xfrm>
              </p:grpSpPr>
              <p:sp>
                <p:nvSpPr>
                  <p:cNvPr id="1396" name="任意多边形 1395"/>
                  <p:cNvSpPr/>
                  <p:nvPr/>
                </p:nvSpPr>
                <p:spPr>
                  <a:xfrm>
                    <a:off x="3563888" y="267494"/>
                    <a:ext cx="4248472" cy="1731317"/>
                  </a:xfrm>
                  <a:custGeom>
                    <a:avLst/>
                    <a:gdLst>
                      <a:gd name="connsiteX0" fmla="*/ 109106 w 5754563"/>
                      <a:gd name="connsiteY0" fmla="*/ 867490 h 1731317"/>
                      <a:gd name="connsiteX1" fmla="*/ 869127 w 5754563"/>
                      <a:gd name="connsiteY1" fmla="*/ 249973 h 1731317"/>
                      <a:gd name="connsiteX2" fmla="*/ 2068535 w 5754563"/>
                      <a:gd name="connsiteY2" fmla="*/ 107469 h 1731317"/>
                      <a:gd name="connsiteX3" fmla="*/ 3683579 w 5754563"/>
                      <a:gd name="connsiteY3" fmla="*/ 297474 h 1731317"/>
                      <a:gd name="connsiteX4" fmla="*/ 3683579 w 5754563"/>
                      <a:gd name="connsiteY4" fmla="*/ 297474 h 1731317"/>
                      <a:gd name="connsiteX5" fmla="*/ 3790457 w 5754563"/>
                      <a:gd name="connsiteY5" fmla="*/ 83719 h 1731317"/>
                      <a:gd name="connsiteX6" fmla="*/ 4004213 w 5754563"/>
                      <a:gd name="connsiteY6" fmla="*/ 591 h 1731317"/>
                      <a:gd name="connsiteX7" fmla="*/ 3909210 w 5754563"/>
                      <a:gd name="connsiteY7" fmla="*/ 119344 h 1731317"/>
                      <a:gd name="connsiteX8" fmla="*/ 3992337 w 5754563"/>
                      <a:gd name="connsiteY8" fmla="*/ 404352 h 1731317"/>
                      <a:gd name="connsiteX9" fmla="*/ 4289221 w 5754563"/>
                      <a:gd name="connsiteY9" fmla="*/ 523106 h 1731317"/>
                      <a:gd name="connsiteX10" fmla="*/ 5025491 w 5754563"/>
                      <a:gd name="connsiteY10" fmla="*/ 606233 h 1731317"/>
                      <a:gd name="connsiteX11" fmla="*/ 5286748 w 5754563"/>
                      <a:gd name="connsiteY11" fmla="*/ 249973 h 1731317"/>
                      <a:gd name="connsiteX12" fmla="*/ 5429252 w 5754563"/>
                      <a:gd name="connsiteY12" fmla="*/ 95594 h 1731317"/>
                      <a:gd name="connsiteX13" fmla="*/ 5583631 w 5754563"/>
                      <a:gd name="connsiteY13" fmla="*/ 24342 h 1731317"/>
                      <a:gd name="connsiteX14" fmla="*/ 5476753 w 5754563"/>
                      <a:gd name="connsiteY14" fmla="*/ 404352 h 1731317"/>
                      <a:gd name="connsiteX15" fmla="*/ 5441127 w 5754563"/>
                      <a:gd name="connsiteY15" fmla="*/ 772487 h 1731317"/>
                      <a:gd name="connsiteX16" fmla="*/ 5536130 w 5754563"/>
                      <a:gd name="connsiteY16" fmla="*/ 1081246 h 1731317"/>
                      <a:gd name="connsiteX17" fmla="*/ 5749885 w 5754563"/>
                      <a:gd name="connsiteY17" fmla="*/ 1259376 h 1731317"/>
                      <a:gd name="connsiteX18" fmla="*/ 5310498 w 5754563"/>
                      <a:gd name="connsiteY18" fmla="*/ 1247500 h 1731317"/>
                      <a:gd name="connsiteX19" fmla="*/ 4930488 w 5754563"/>
                      <a:gd name="connsiteY19" fmla="*/ 903116 h 1731317"/>
                      <a:gd name="connsiteX20" fmla="*/ 4039839 w 5754563"/>
                      <a:gd name="connsiteY20" fmla="*/ 1211874 h 1731317"/>
                      <a:gd name="connsiteX21" fmla="*/ 2697927 w 5754563"/>
                      <a:gd name="connsiteY21" fmla="*/ 1663137 h 1731317"/>
                      <a:gd name="connsiteX22" fmla="*/ 1272888 w 5754563"/>
                      <a:gd name="connsiteY22" fmla="*/ 1675012 h 1731317"/>
                      <a:gd name="connsiteX23" fmla="*/ 61605 w 5754563"/>
                      <a:gd name="connsiteY23" fmla="*/ 1140622 h 1731317"/>
                      <a:gd name="connsiteX24" fmla="*/ 287236 w 5754563"/>
                      <a:gd name="connsiteY24" fmla="*/ 713111 h 1731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5754563" h="1731317">
                        <a:moveTo>
                          <a:pt x="109106" y="867490"/>
                        </a:moveTo>
                        <a:cubicBezTo>
                          <a:pt x="325830" y="622066"/>
                          <a:pt x="542555" y="376643"/>
                          <a:pt x="869127" y="249973"/>
                        </a:cubicBezTo>
                        <a:cubicBezTo>
                          <a:pt x="1195699" y="123303"/>
                          <a:pt x="1599460" y="99552"/>
                          <a:pt x="2068535" y="107469"/>
                        </a:cubicBezTo>
                        <a:cubicBezTo>
                          <a:pt x="2537610" y="115386"/>
                          <a:pt x="3683579" y="297474"/>
                          <a:pt x="3683579" y="297474"/>
                        </a:cubicBezTo>
                        <a:lnTo>
                          <a:pt x="3683579" y="297474"/>
                        </a:lnTo>
                        <a:cubicBezTo>
                          <a:pt x="3701392" y="261848"/>
                          <a:pt x="3737018" y="133199"/>
                          <a:pt x="3790457" y="83719"/>
                        </a:cubicBezTo>
                        <a:cubicBezTo>
                          <a:pt x="3843896" y="34239"/>
                          <a:pt x="3984421" y="-5346"/>
                          <a:pt x="4004213" y="591"/>
                        </a:cubicBezTo>
                        <a:cubicBezTo>
                          <a:pt x="4024005" y="6528"/>
                          <a:pt x="3911189" y="52051"/>
                          <a:pt x="3909210" y="119344"/>
                        </a:cubicBezTo>
                        <a:cubicBezTo>
                          <a:pt x="3907231" y="186637"/>
                          <a:pt x="3929002" y="337058"/>
                          <a:pt x="3992337" y="404352"/>
                        </a:cubicBezTo>
                        <a:cubicBezTo>
                          <a:pt x="4055672" y="471646"/>
                          <a:pt x="4117029" y="489459"/>
                          <a:pt x="4289221" y="523106"/>
                        </a:cubicBezTo>
                        <a:cubicBezTo>
                          <a:pt x="4461413" y="556753"/>
                          <a:pt x="4859237" y="651755"/>
                          <a:pt x="5025491" y="606233"/>
                        </a:cubicBezTo>
                        <a:cubicBezTo>
                          <a:pt x="5191745" y="560711"/>
                          <a:pt x="5219455" y="335079"/>
                          <a:pt x="5286748" y="249973"/>
                        </a:cubicBezTo>
                        <a:cubicBezTo>
                          <a:pt x="5354042" y="164866"/>
                          <a:pt x="5379772" y="133199"/>
                          <a:pt x="5429252" y="95594"/>
                        </a:cubicBezTo>
                        <a:cubicBezTo>
                          <a:pt x="5478732" y="57989"/>
                          <a:pt x="5575714" y="-27118"/>
                          <a:pt x="5583631" y="24342"/>
                        </a:cubicBezTo>
                        <a:cubicBezTo>
                          <a:pt x="5591548" y="75802"/>
                          <a:pt x="5500504" y="279661"/>
                          <a:pt x="5476753" y="404352"/>
                        </a:cubicBezTo>
                        <a:cubicBezTo>
                          <a:pt x="5453002" y="529043"/>
                          <a:pt x="5431231" y="659671"/>
                          <a:pt x="5441127" y="772487"/>
                        </a:cubicBezTo>
                        <a:cubicBezTo>
                          <a:pt x="5451023" y="885303"/>
                          <a:pt x="5484670" y="1000098"/>
                          <a:pt x="5536130" y="1081246"/>
                        </a:cubicBezTo>
                        <a:cubicBezTo>
                          <a:pt x="5587590" y="1162394"/>
                          <a:pt x="5787490" y="1231667"/>
                          <a:pt x="5749885" y="1259376"/>
                        </a:cubicBezTo>
                        <a:cubicBezTo>
                          <a:pt x="5712280" y="1287085"/>
                          <a:pt x="5447064" y="1306877"/>
                          <a:pt x="5310498" y="1247500"/>
                        </a:cubicBezTo>
                        <a:cubicBezTo>
                          <a:pt x="5173932" y="1188123"/>
                          <a:pt x="5142264" y="909054"/>
                          <a:pt x="4930488" y="903116"/>
                        </a:cubicBezTo>
                        <a:cubicBezTo>
                          <a:pt x="4718712" y="897178"/>
                          <a:pt x="4039839" y="1211874"/>
                          <a:pt x="4039839" y="1211874"/>
                        </a:cubicBezTo>
                        <a:cubicBezTo>
                          <a:pt x="3667746" y="1338544"/>
                          <a:pt x="3159085" y="1585947"/>
                          <a:pt x="2697927" y="1663137"/>
                        </a:cubicBezTo>
                        <a:cubicBezTo>
                          <a:pt x="2236769" y="1740327"/>
                          <a:pt x="1712275" y="1762098"/>
                          <a:pt x="1272888" y="1675012"/>
                        </a:cubicBezTo>
                        <a:cubicBezTo>
                          <a:pt x="833501" y="1587926"/>
                          <a:pt x="225880" y="1300939"/>
                          <a:pt x="61605" y="1140622"/>
                        </a:cubicBezTo>
                        <a:cubicBezTo>
                          <a:pt x="-102670" y="980305"/>
                          <a:pt x="92283" y="846708"/>
                          <a:pt x="287236" y="713111"/>
                        </a:cubicBezTo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42000"/>
                          <a:alpha val="88000"/>
                        </a:srgbClr>
                      </a:gs>
                      <a:gs pos="100000">
                        <a:srgbClr val="00B0F0">
                          <a:alpha val="44000"/>
                        </a:srgbClr>
                      </a:gs>
                      <a:gs pos="100000">
                        <a:srgbClr val="00B0F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n w="3175">
                    <a:solidFill>
                      <a:schemeClr val="bg1">
                        <a:alpha val="44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7" name="任意多边形 1396"/>
                  <p:cNvSpPr/>
                  <p:nvPr/>
                </p:nvSpPr>
                <p:spPr>
                  <a:xfrm>
                    <a:off x="3635896" y="647986"/>
                    <a:ext cx="3625304" cy="489954"/>
                  </a:xfrm>
                  <a:custGeom>
                    <a:avLst/>
                    <a:gdLst>
                      <a:gd name="connsiteX0" fmla="*/ 0 w 3586348"/>
                      <a:gd name="connsiteY0" fmla="*/ 436544 h 436544"/>
                      <a:gd name="connsiteX1" fmla="*/ 819397 w 3586348"/>
                      <a:gd name="connsiteY1" fmla="*/ 32782 h 436544"/>
                      <a:gd name="connsiteX2" fmla="*/ 2244436 w 3586348"/>
                      <a:gd name="connsiteY2" fmla="*/ 44658 h 436544"/>
                      <a:gd name="connsiteX3" fmla="*/ 3194462 w 3586348"/>
                      <a:gd name="connsiteY3" fmla="*/ 210912 h 436544"/>
                      <a:gd name="connsiteX4" fmla="*/ 3586348 w 3586348"/>
                      <a:gd name="connsiteY4" fmla="*/ 210912 h 436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86348" h="436544">
                        <a:moveTo>
                          <a:pt x="0" y="436544"/>
                        </a:moveTo>
                        <a:cubicBezTo>
                          <a:pt x="222662" y="267320"/>
                          <a:pt x="445324" y="98096"/>
                          <a:pt x="819397" y="32782"/>
                        </a:cubicBezTo>
                        <a:cubicBezTo>
                          <a:pt x="1193470" y="-32532"/>
                          <a:pt x="1848592" y="14970"/>
                          <a:pt x="2244436" y="44658"/>
                        </a:cubicBezTo>
                        <a:cubicBezTo>
                          <a:pt x="2640280" y="74346"/>
                          <a:pt x="2970810" y="183203"/>
                          <a:pt x="3194462" y="210912"/>
                        </a:cubicBezTo>
                        <a:cubicBezTo>
                          <a:pt x="3418114" y="238621"/>
                          <a:pt x="3502231" y="224766"/>
                          <a:pt x="3586348" y="210912"/>
                        </a:cubicBezTo>
                      </a:path>
                    </a:pathLst>
                  </a:custGeom>
                  <a:noFill/>
                  <a:ln w="3175">
                    <a:solidFill>
                      <a:schemeClr val="bg1">
                        <a:alpha val="51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95" name="任意多边形 1394"/>
                <p:cNvSpPr/>
                <p:nvPr/>
              </p:nvSpPr>
              <p:spPr>
                <a:xfrm>
                  <a:off x="2752725" y="709068"/>
                  <a:ext cx="1046237" cy="676646"/>
                </a:xfrm>
                <a:custGeom>
                  <a:avLst/>
                  <a:gdLst>
                    <a:gd name="connsiteX0" fmla="*/ 38100 w 1457325"/>
                    <a:gd name="connsiteY0" fmla="*/ 638175 h 638175"/>
                    <a:gd name="connsiteX1" fmla="*/ 142875 w 1457325"/>
                    <a:gd name="connsiteY1" fmla="*/ 457200 h 638175"/>
                    <a:gd name="connsiteX2" fmla="*/ 438150 w 1457325"/>
                    <a:gd name="connsiteY2" fmla="*/ 352425 h 638175"/>
                    <a:gd name="connsiteX3" fmla="*/ 1181100 w 1457325"/>
                    <a:gd name="connsiteY3" fmla="*/ 142875 h 638175"/>
                    <a:gd name="connsiteX4" fmla="*/ 1457325 w 1457325"/>
                    <a:gd name="connsiteY4" fmla="*/ 0 h 638175"/>
                    <a:gd name="connsiteX5" fmla="*/ 1457325 w 1457325"/>
                    <a:gd name="connsiteY5" fmla="*/ 0 h 638175"/>
                    <a:gd name="connsiteX6" fmla="*/ 361950 w 1457325"/>
                    <a:gd name="connsiteY6" fmla="*/ 142875 h 638175"/>
                    <a:gd name="connsiteX7" fmla="*/ 19050 w 1457325"/>
                    <a:gd name="connsiteY7" fmla="*/ 295275 h 638175"/>
                    <a:gd name="connsiteX8" fmla="*/ 19050 w 1457325"/>
                    <a:gd name="connsiteY8" fmla="*/ 295275 h 638175"/>
                    <a:gd name="connsiteX9" fmla="*/ 0 w 1457325"/>
                    <a:gd name="connsiteY9" fmla="*/ 314325 h 63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7325" h="638175">
                      <a:moveTo>
                        <a:pt x="38100" y="638175"/>
                      </a:moveTo>
                      <a:cubicBezTo>
                        <a:pt x="57150" y="571500"/>
                        <a:pt x="76200" y="504825"/>
                        <a:pt x="142875" y="457200"/>
                      </a:cubicBezTo>
                      <a:cubicBezTo>
                        <a:pt x="209550" y="409575"/>
                        <a:pt x="265113" y="404812"/>
                        <a:pt x="438150" y="352425"/>
                      </a:cubicBezTo>
                      <a:cubicBezTo>
                        <a:pt x="611187" y="300038"/>
                        <a:pt x="1011238" y="201612"/>
                        <a:pt x="1181100" y="142875"/>
                      </a:cubicBezTo>
                      <a:cubicBezTo>
                        <a:pt x="1350963" y="84137"/>
                        <a:pt x="1457325" y="0"/>
                        <a:pt x="1457325" y="0"/>
                      </a:cubicBezTo>
                      <a:lnTo>
                        <a:pt x="1457325" y="0"/>
                      </a:lnTo>
                      <a:cubicBezTo>
                        <a:pt x="1274763" y="23812"/>
                        <a:pt x="601662" y="93663"/>
                        <a:pt x="361950" y="142875"/>
                      </a:cubicBezTo>
                      <a:cubicBezTo>
                        <a:pt x="122238" y="192087"/>
                        <a:pt x="19050" y="295275"/>
                        <a:pt x="19050" y="295275"/>
                      </a:cubicBezTo>
                      <a:lnTo>
                        <a:pt x="19050" y="295275"/>
                      </a:lnTo>
                      <a:lnTo>
                        <a:pt x="0" y="314325"/>
                      </a:lnTo>
                    </a:path>
                  </a:pathLst>
                </a:custGeom>
                <a:noFill/>
                <a:ln w="3175">
                  <a:solidFill>
                    <a:schemeClr val="bg1"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91" name="任意多边形 1390"/>
              <p:cNvSpPr/>
              <p:nvPr/>
            </p:nvSpPr>
            <p:spPr>
              <a:xfrm>
                <a:off x="3858802" y="427344"/>
                <a:ext cx="216023" cy="144015"/>
              </a:xfrm>
              <a:custGeom>
                <a:avLst/>
                <a:gdLst>
                  <a:gd name="connsiteX0" fmla="*/ 911524 w 1747853"/>
                  <a:gd name="connsiteY0" fmla="*/ 3481 h 1747160"/>
                  <a:gd name="connsiteX1" fmla="*/ 1540174 w 1747853"/>
                  <a:gd name="connsiteY1" fmla="*/ 289231 h 1747160"/>
                  <a:gd name="connsiteX2" fmla="*/ 1723054 w 1747853"/>
                  <a:gd name="connsiteY2" fmla="*/ 1226491 h 1747160"/>
                  <a:gd name="connsiteX3" fmla="*/ 1060114 w 1747853"/>
                  <a:gd name="connsiteY3" fmla="*/ 1740841 h 1747160"/>
                  <a:gd name="connsiteX4" fmla="*/ 180004 w 1747853"/>
                  <a:gd name="connsiteY4" fmla="*/ 1455091 h 1747160"/>
                  <a:gd name="connsiteX5" fmla="*/ 8554 w 1747853"/>
                  <a:gd name="connsiteY5" fmla="*/ 632131 h 1747160"/>
                  <a:gd name="connsiteX6" fmla="*/ 328594 w 1747853"/>
                  <a:gd name="connsiteY6" fmla="*/ 163501 h 1747160"/>
                  <a:gd name="connsiteX7" fmla="*/ 911524 w 1747853"/>
                  <a:gd name="connsiteY7" fmla="*/ 3481 h 174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7853" h="1747160">
                    <a:moveTo>
                      <a:pt x="911524" y="3481"/>
                    </a:moveTo>
                    <a:cubicBezTo>
                      <a:pt x="1113454" y="24436"/>
                      <a:pt x="1404919" y="85396"/>
                      <a:pt x="1540174" y="289231"/>
                    </a:cubicBezTo>
                    <a:cubicBezTo>
                      <a:pt x="1675429" y="493066"/>
                      <a:pt x="1803064" y="984556"/>
                      <a:pt x="1723054" y="1226491"/>
                    </a:cubicBezTo>
                    <a:cubicBezTo>
                      <a:pt x="1643044" y="1468426"/>
                      <a:pt x="1317289" y="1702741"/>
                      <a:pt x="1060114" y="1740841"/>
                    </a:cubicBezTo>
                    <a:cubicBezTo>
                      <a:pt x="802939" y="1778941"/>
                      <a:pt x="355264" y="1639876"/>
                      <a:pt x="180004" y="1455091"/>
                    </a:cubicBezTo>
                    <a:cubicBezTo>
                      <a:pt x="4744" y="1270306"/>
                      <a:pt x="-16211" y="847396"/>
                      <a:pt x="8554" y="632131"/>
                    </a:cubicBezTo>
                    <a:cubicBezTo>
                      <a:pt x="33319" y="416866"/>
                      <a:pt x="174289" y="268276"/>
                      <a:pt x="328594" y="163501"/>
                    </a:cubicBezTo>
                    <a:cubicBezTo>
                      <a:pt x="482899" y="58726"/>
                      <a:pt x="709594" y="-17474"/>
                      <a:pt x="911524" y="3481"/>
                    </a:cubicBezTo>
                    <a:close/>
                  </a:path>
                </a:pathLst>
              </a:custGeom>
              <a:gradFill>
                <a:gsLst>
                  <a:gs pos="40000">
                    <a:schemeClr val="bg1">
                      <a:lumMod val="98000"/>
                      <a:lumOff val="2000"/>
                      <a:alpha val="52000"/>
                    </a:schemeClr>
                  </a:gs>
                  <a:gs pos="55000">
                    <a:srgbClr val="C5C7EC">
                      <a:alpha val="29000"/>
                    </a:srgbClr>
                  </a:gs>
                  <a:gs pos="0">
                    <a:schemeClr val="bg1">
                      <a:lumMod val="88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2" name="椭圆 1391"/>
              <p:cNvSpPr/>
              <p:nvPr/>
            </p:nvSpPr>
            <p:spPr>
              <a:xfrm rot="162006">
                <a:off x="2578002" y="691426"/>
                <a:ext cx="2736304" cy="10081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1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3" name="椭圆 1392"/>
              <p:cNvSpPr/>
              <p:nvPr/>
            </p:nvSpPr>
            <p:spPr>
              <a:xfrm rot="20919185">
                <a:off x="4029444" y="580579"/>
                <a:ext cx="2938819" cy="1225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1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30" name="任意多边形 1329"/>
            <p:cNvSpPr/>
            <p:nvPr/>
          </p:nvSpPr>
          <p:spPr>
            <a:xfrm>
              <a:off x="3779912" y="771550"/>
              <a:ext cx="72008" cy="7200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6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1" name="任意多边形 1330"/>
            <p:cNvSpPr/>
            <p:nvPr/>
          </p:nvSpPr>
          <p:spPr>
            <a:xfrm rot="988542">
              <a:off x="4147990" y="706143"/>
              <a:ext cx="55931" cy="64784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2" name="任意多边形 1331"/>
            <p:cNvSpPr/>
            <p:nvPr/>
          </p:nvSpPr>
          <p:spPr>
            <a:xfrm>
              <a:off x="4499992" y="797839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3" name="任意多边形 1332"/>
            <p:cNvSpPr/>
            <p:nvPr/>
          </p:nvSpPr>
          <p:spPr>
            <a:xfrm rot="17934322">
              <a:off x="4952406" y="644977"/>
              <a:ext cx="103283" cy="107483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B0F0">
                    <a:alpha val="7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4" name="任意多边形 1333"/>
            <p:cNvSpPr/>
            <p:nvPr/>
          </p:nvSpPr>
          <p:spPr>
            <a:xfrm rot="20450733">
              <a:off x="4943245" y="786689"/>
              <a:ext cx="106848" cy="8632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5" name="任意多边形 1334"/>
            <p:cNvSpPr/>
            <p:nvPr/>
          </p:nvSpPr>
          <p:spPr>
            <a:xfrm rot="5782501">
              <a:off x="3993838" y="773426"/>
              <a:ext cx="67788" cy="71562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77000"/>
                  </a:srgbClr>
                </a:gs>
                <a:gs pos="100000">
                  <a:srgbClr val="0070C0">
                    <a:alpha val="67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6" name="任意多边形 1335"/>
            <p:cNvSpPr/>
            <p:nvPr/>
          </p:nvSpPr>
          <p:spPr>
            <a:xfrm rot="20450733" flipH="1">
              <a:off x="4506227" y="633768"/>
              <a:ext cx="45719" cy="45719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7" name="任意多边形 1336"/>
            <p:cNvSpPr/>
            <p:nvPr/>
          </p:nvSpPr>
          <p:spPr>
            <a:xfrm rot="274018">
              <a:off x="5149790" y="702085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70C0"/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8" name="任意多边形 1337"/>
            <p:cNvSpPr/>
            <p:nvPr/>
          </p:nvSpPr>
          <p:spPr>
            <a:xfrm>
              <a:off x="3707904" y="843558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/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9" name="任意多边形 1338"/>
            <p:cNvSpPr/>
            <p:nvPr/>
          </p:nvSpPr>
          <p:spPr>
            <a:xfrm rot="11029032">
              <a:off x="3999090" y="651426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/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0" name="任意多边形 1339"/>
            <p:cNvSpPr/>
            <p:nvPr/>
          </p:nvSpPr>
          <p:spPr>
            <a:xfrm rot="1018215" flipH="1">
              <a:off x="5234135" y="805057"/>
              <a:ext cx="71115" cy="79639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1" name="任意多边形 1340"/>
            <p:cNvSpPr/>
            <p:nvPr/>
          </p:nvSpPr>
          <p:spPr>
            <a:xfrm rot="892218">
              <a:off x="5404346" y="771550"/>
              <a:ext cx="117727" cy="7200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2" name="任意多边形 1341"/>
            <p:cNvSpPr/>
            <p:nvPr/>
          </p:nvSpPr>
          <p:spPr>
            <a:xfrm>
              <a:off x="4644008" y="699542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3" name="任意多边形 1342"/>
            <p:cNvSpPr/>
            <p:nvPr/>
          </p:nvSpPr>
          <p:spPr>
            <a:xfrm>
              <a:off x="4283968" y="699542"/>
              <a:ext cx="144016" cy="144016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1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4" name="任意多边形 1343"/>
            <p:cNvSpPr/>
            <p:nvPr/>
          </p:nvSpPr>
          <p:spPr>
            <a:xfrm rot="20450733">
              <a:off x="5807340" y="858698"/>
              <a:ext cx="106848" cy="8632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5" name="任意多边形 1344"/>
            <p:cNvSpPr/>
            <p:nvPr/>
          </p:nvSpPr>
          <p:spPr>
            <a:xfrm>
              <a:off x="5604495" y="757833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6" name="任意多边形 1345"/>
            <p:cNvSpPr/>
            <p:nvPr/>
          </p:nvSpPr>
          <p:spPr>
            <a:xfrm rot="5782501">
              <a:off x="4386516" y="629278"/>
              <a:ext cx="67788" cy="71562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67000"/>
                  </a:srgbClr>
                </a:gs>
                <a:gs pos="100000">
                  <a:srgbClr val="00B0F0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7" name="任意多边形 1346"/>
            <p:cNvSpPr/>
            <p:nvPr/>
          </p:nvSpPr>
          <p:spPr>
            <a:xfrm rot="3294712" flipH="1">
              <a:off x="5671133" y="822021"/>
              <a:ext cx="101599" cy="66010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66000"/>
                  </a:srgbClr>
                </a:gs>
                <a:gs pos="100000">
                  <a:srgbClr val="00B0F0">
                    <a:alpha val="8400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8" name="任意多边形 1347"/>
            <p:cNvSpPr/>
            <p:nvPr/>
          </p:nvSpPr>
          <p:spPr>
            <a:xfrm rot="4606670">
              <a:off x="3503270" y="898464"/>
              <a:ext cx="76089" cy="7715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98000"/>
                  </a:srgbClr>
                </a:gs>
                <a:gs pos="100000">
                  <a:srgbClr val="00B0F0">
                    <a:alpha val="52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9" name="任意多边形 1348"/>
            <p:cNvSpPr/>
            <p:nvPr/>
          </p:nvSpPr>
          <p:spPr>
            <a:xfrm rot="18753446">
              <a:off x="4719708" y="705075"/>
              <a:ext cx="151123" cy="14261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85000"/>
                  </a:srgbClr>
                </a:gs>
                <a:gs pos="100000">
                  <a:srgbClr val="00B0F0">
                    <a:alpha val="84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0" name="任意多边形 1349"/>
            <p:cNvSpPr/>
            <p:nvPr/>
          </p:nvSpPr>
          <p:spPr>
            <a:xfrm rot="892218">
              <a:off x="5952052" y="766117"/>
              <a:ext cx="70215" cy="6959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100000">
                  <a:schemeClr val="tx1">
                    <a:lumMod val="85000"/>
                    <a:lumOff val="15000"/>
                    <a:alpha val="4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1" name="任意多边形 1350"/>
            <p:cNvSpPr/>
            <p:nvPr/>
          </p:nvSpPr>
          <p:spPr>
            <a:xfrm rot="2296376">
              <a:off x="6057799" y="939051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70C0"/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2" name="椭圆 1351"/>
            <p:cNvSpPr/>
            <p:nvPr/>
          </p:nvSpPr>
          <p:spPr>
            <a:xfrm>
              <a:off x="5724128" y="1419622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3" name="椭圆 1352"/>
            <p:cNvSpPr/>
            <p:nvPr/>
          </p:nvSpPr>
          <p:spPr>
            <a:xfrm>
              <a:off x="4355976" y="134761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4" name="椭圆 1353"/>
            <p:cNvSpPr/>
            <p:nvPr/>
          </p:nvSpPr>
          <p:spPr>
            <a:xfrm flipV="1">
              <a:off x="4788024" y="1563638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5" name="椭圆 1354"/>
            <p:cNvSpPr/>
            <p:nvPr/>
          </p:nvSpPr>
          <p:spPr>
            <a:xfrm>
              <a:off x="4652392" y="6275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6" name="椭圆 1355"/>
            <p:cNvSpPr/>
            <p:nvPr/>
          </p:nvSpPr>
          <p:spPr>
            <a:xfrm>
              <a:off x="5084440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7" name="椭圆 1356"/>
            <p:cNvSpPr/>
            <p:nvPr/>
          </p:nvSpPr>
          <p:spPr>
            <a:xfrm flipV="1">
              <a:off x="4804792" y="62753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8" name="椭圆 1357"/>
            <p:cNvSpPr/>
            <p:nvPr/>
          </p:nvSpPr>
          <p:spPr>
            <a:xfrm flipV="1">
              <a:off x="5340278" y="75726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9" name="椭圆 1358"/>
            <p:cNvSpPr/>
            <p:nvPr/>
          </p:nvSpPr>
          <p:spPr>
            <a:xfrm flipH="1" flipV="1">
              <a:off x="5580112" y="843558"/>
              <a:ext cx="45719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0" name="椭圆 1359"/>
            <p:cNvSpPr/>
            <p:nvPr/>
          </p:nvSpPr>
          <p:spPr>
            <a:xfrm>
              <a:off x="5534393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1" name="椭圆 1360"/>
            <p:cNvSpPr/>
            <p:nvPr/>
          </p:nvSpPr>
          <p:spPr>
            <a:xfrm>
              <a:off x="5318369" y="82403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2" name="椭圆 1361"/>
            <p:cNvSpPr/>
            <p:nvPr/>
          </p:nvSpPr>
          <p:spPr>
            <a:xfrm>
              <a:off x="5759363" y="896518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3" name="椭圆 1362"/>
            <p:cNvSpPr/>
            <p:nvPr/>
          </p:nvSpPr>
          <p:spPr>
            <a:xfrm>
              <a:off x="5911763" y="699542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4" name="椭圆 1363"/>
            <p:cNvSpPr/>
            <p:nvPr/>
          </p:nvSpPr>
          <p:spPr>
            <a:xfrm>
              <a:off x="4576184" y="600765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5" name="椭圆 1364"/>
            <p:cNvSpPr/>
            <p:nvPr/>
          </p:nvSpPr>
          <p:spPr>
            <a:xfrm>
              <a:off x="3707904" y="753165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6" name="椭圆 1365"/>
            <p:cNvSpPr/>
            <p:nvPr/>
          </p:nvSpPr>
          <p:spPr>
            <a:xfrm>
              <a:off x="4219103" y="796601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7" name="椭圆 1366"/>
            <p:cNvSpPr/>
            <p:nvPr/>
          </p:nvSpPr>
          <p:spPr>
            <a:xfrm>
              <a:off x="4139952" y="61086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8" name="椭圆 1367"/>
            <p:cNvSpPr/>
            <p:nvPr/>
          </p:nvSpPr>
          <p:spPr>
            <a:xfrm>
              <a:off x="3923928" y="7799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9" name="椭圆 1368"/>
            <p:cNvSpPr/>
            <p:nvPr/>
          </p:nvSpPr>
          <p:spPr>
            <a:xfrm>
              <a:off x="3635896" y="86984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0" name="椭圆 1369"/>
            <p:cNvSpPr/>
            <p:nvPr/>
          </p:nvSpPr>
          <p:spPr>
            <a:xfrm flipV="1">
              <a:off x="3923928" y="653823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1" name="椭圆 1370"/>
            <p:cNvSpPr/>
            <p:nvPr/>
          </p:nvSpPr>
          <p:spPr>
            <a:xfrm flipV="1">
              <a:off x="3851920" y="846037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2" name="椭圆 1371"/>
            <p:cNvSpPr/>
            <p:nvPr/>
          </p:nvSpPr>
          <p:spPr>
            <a:xfrm>
              <a:off x="4499992" y="699542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3" name="椭圆 1372"/>
            <p:cNvSpPr/>
            <p:nvPr/>
          </p:nvSpPr>
          <p:spPr>
            <a:xfrm>
              <a:off x="4228627" y="699542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4" name="椭圆 1373"/>
            <p:cNvSpPr/>
            <p:nvPr/>
          </p:nvSpPr>
          <p:spPr>
            <a:xfrm>
              <a:off x="4886321" y="7799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5" name="椭圆 1374"/>
            <p:cNvSpPr/>
            <p:nvPr/>
          </p:nvSpPr>
          <p:spPr>
            <a:xfrm>
              <a:off x="4104237" y="77641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6" name="椭圆 1375"/>
            <p:cNvSpPr/>
            <p:nvPr/>
          </p:nvSpPr>
          <p:spPr>
            <a:xfrm>
              <a:off x="5246361" y="699542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7" name="椭圆 1376"/>
            <p:cNvSpPr/>
            <p:nvPr/>
          </p:nvSpPr>
          <p:spPr>
            <a:xfrm>
              <a:off x="5527250" y="864441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8" name="椭圆 1377"/>
            <p:cNvSpPr/>
            <p:nvPr/>
          </p:nvSpPr>
          <p:spPr>
            <a:xfrm>
              <a:off x="5975867" y="627534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9" name="椭圆 1378"/>
            <p:cNvSpPr/>
            <p:nvPr/>
          </p:nvSpPr>
          <p:spPr>
            <a:xfrm>
              <a:off x="4427984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0" name="椭圆 1379"/>
            <p:cNvSpPr/>
            <p:nvPr/>
          </p:nvSpPr>
          <p:spPr>
            <a:xfrm>
              <a:off x="4871457" y="668589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1" name="椭圆 1380"/>
            <p:cNvSpPr/>
            <p:nvPr/>
          </p:nvSpPr>
          <p:spPr>
            <a:xfrm>
              <a:off x="3590177" y="819748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2" name="椭圆 1381"/>
            <p:cNvSpPr/>
            <p:nvPr/>
          </p:nvSpPr>
          <p:spPr>
            <a:xfrm flipV="1">
              <a:off x="5372472" y="1606695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3" name="椭圆 1382"/>
            <p:cNvSpPr/>
            <p:nvPr/>
          </p:nvSpPr>
          <p:spPr>
            <a:xfrm>
              <a:off x="4814313" y="194996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4" name="椭圆 1383"/>
            <p:cNvSpPr/>
            <p:nvPr/>
          </p:nvSpPr>
          <p:spPr>
            <a:xfrm>
              <a:off x="3707904" y="1563638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5" name="椭圆 1384"/>
            <p:cNvSpPr/>
            <p:nvPr/>
          </p:nvSpPr>
          <p:spPr>
            <a:xfrm flipV="1">
              <a:off x="4148336" y="170765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6" name="椭圆 1385"/>
            <p:cNvSpPr/>
            <p:nvPr/>
          </p:nvSpPr>
          <p:spPr>
            <a:xfrm>
              <a:off x="4427984" y="2093983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7" name="椭圆 1386"/>
            <p:cNvSpPr/>
            <p:nvPr/>
          </p:nvSpPr>
          <p:spPr>
            <a:xfrm>
              <a:off x="4572000" y="1877959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8" name="椭圆 1387"/>
            <p:cNvSpPr/>
            <p:nvPr/>
          </p:nvSpPr>
          <p:spPr>
            <a:xfrm>
              <a:off x="6300192" y="1445911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9" name="椭圆 1388"/>
            <p:cNvSpPr/>
            <p:nvPr/>
          </p:nvSpPr>
          <p:spPr>
            <a:xfrm>
              <a:off x="5292080" y="1877959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98" name="图片 139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892" y="1707654"/>
            <a:ext cx="2836740" cy="2467041"/>
          </a:xfrm>
          <a:prstGeom prst="rect">
            <a:avLst/>
          </a:prstGeom>
        </p:spPr>
      </p:pic>
      <p:grpSp>
        <p:nvGrpSpPr>
          <p:cNvPr id="1399" name="组合 1398"/>
          <p:cNvGrpSpPr/>
          <p:nvPr/>
        </p:nvGrpSpPr>
        <p:grpSpPr>
          <a:xfrm rot="921230">
            <a:off x="9116888" y="2203326"/>
            <a:ext cx="783704" cy="944488"/>
            <a:chOff x="5220072" y="195486"/>
            <a:chExt cx="2376264" cy="2520280"/>
          </a:xfrm>
        </p:grpSpPr>
        <p:sp>
          <p:nvSpPr>
            <p:cNvPr id="1400" name="任意多边形 1399"/>
            <p:cNvSpPr/>
            <p:nvPr/>
          </p:nvSpPr>
          <p:spPr>
            <a:xfrm>
              <a:off x="5220072" y="195486"/>
              <a:ext cx="2376264" cy="2520280"/>
            </a:xfrm>
            <a:custGeom>
              <a:avLst/>
              <a:gdLst>
                <a:gd name="connsiteX0" fmla="*/ 68928 w 2129247"/>
                <a:gd name="connsiteY0" fmla="*/ 794794 h 1994944"/>
                <a:gd name="connsiteX1" fmla="*/ 480408 w 2129247"/>
                <a:gd name="connsiteY1" fmla="*/ 634774 h 1994944"/>
                <a:gd name="connsiteX2" fmla="*/ 1314798 w 2129247"/>
                <a:gd name="connsiteY2" fmla="*/ 589054 h 1994944"/>
                <a:gd name="connsiteX3" fmla="*/ 1440528 w 2129247"/>
                <a:gd name="connsiteY3" fmla="*/ 509044 h 1994944"/>
                <a:gd name="connsiteX4" fmla="*/ 1429098 w 2129247"/>
                <a:gd name="connsiteY4" fmla="*/ 291874 h 1994944"/>
                <a:gd name="connsiteX5" fmla="*/ 1497678 w 2129247"/>
                <a:gd name="connsiteY5" fmla="*/ 28984 h 1994944"/>
                <a:gd name="connsiteX6" fmla="*/ 1509108 w 2129247"/>
                <a:gd name="connsiteY6" fmla="*/ 63274 h 1994944"/>
                <a:gd name="connsiteX7" fmla="*/ 1634838 w 2129247"/>
                <a:gd name="connsiteY7" fmla="*/ 531904 h 1994944"/>
                <a:gd name="connsiteX8" fmla="*/ 1966308 w 2129247"/>
                <a:gd name="connsiteY8" fmla="*/ 623344 h 1994944"/>
                <a:gd name="connsiteX9" fmla="*/ 2126328 w 2129247"/>
                <a:gd name="connsiteY9" fmla="*/ 966244 h 1994944"/>
                <a:gd name="connsiteX10" fmla="*/ 2057748 w 2129247"/>
                <a:gd name="connsiteY10" fmla="*/ 1309144 h 1994944"/>
                <a:gd name="connsiteX11" fmla="*/ 1909158 w 2129247"/>
                <a:gd name="connsiteY11" fmla="*/ 1400584 h 1994944"/>
                <a:gd name="connsiteX12" fmla="*/ 1897728 w 2129247"/>
                <a:gd name="connsiteY12" fmla="*/ 1423444 h 1994944"/>
                <a:gd name="connsiteX13" fmla="*/ 1886298 w 2129247"/>
                <a:gd name="connsiteY13" fmla="*/ 1606324 h 1994944"/>
                <a:gd name="connsiteX14" fmla="*/ 2012028 w 2129247"/>
                <a:gd name="connsiteY14" fmla="*/ 1994944 h 1994944"/>
                <a:gd name="connsiteX15" fmla="*/ 2012028 w 2129247"/>
                <a:gd name="connsiteY15" fmla="*/ 1994944 h 1994944"/>
                <a:gd name="connsiteX16" fmla="*/ 1714848 w 2129247"/>
                <a:gd name="connsiteY16" fmla="*/ 1697764 h 1994944"/>
                <a:gd name="connsiteX17" fmla="*/ 1657698 w 2129247"/>
                <a:gd name="connsiteY17" fmla="*/ 1457734 h 1994944"/>
                <a:gd name="connsiteX18" fmla="*/ 1657698 w 2129247"/>
                <a:gd name="connsiteY18" fmla="*/ 1457734 h 1994944"/>
                <a:gd name="connsiteX19" fmla="*/ 1017618 w 2129247"/>
                <a:gd name="connsiteY19" fmla="*/ 1640614 h 1994944"/>
                <a:gd name="connsiteX20" fmla="*/ 331818 w 2129247"/>
                <a:gd name="connsiteY20" fmla="*/ 1663474 h 1994944"/>
                <a:gd name="connsiteX21" fmla="*/ 23208 w 2129247"/>
                <a:gd name="connsiteY21" fmla="*/ 1091974 h 1994944"/>
                <a:gd name="connsiteX22" fmla="*/ 68928 w 2129247"/>
                <a:gd name="connsiteY22" fmla="*/ 794794 h 199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29247" h="1994944">
                  <a:moveTo>
                    <a:pt x="68928" y="794794"/>
                  </a:moveTo>
                  <a:cubicBezTo>
                    <a:pt x="145128" y="718594"/>
                    <a:pt x="272763" y="669064"/>
                    <a:pt x="480408" y="634774"/>
                  </a:cubicBezTo>
                  <a:cubicBezTo>
                    <a:pt x="688053" y="600484"/>
                    <a:pt x="1154778" y="610009"/>
                    <a:pt x="1314798" y="589054"/>
                  </a:cubicBezTo>
                  <a:cubicBezTo>
                    <a:pt x="1474818" y="568099"/>
                    <a:pt x="1421478" y="558574"/>
                    <a:pt x="1440528" y="509044"/>
                  </a:cubicBezTo>
                  <a:cubicBezTo>
                    <a:pt x="1459578" y="459514"/>
                    <a:pt x="1419573" y="371884"/>
                    <a:pt x="1429098" y="291874"/>
                  </a:cubicBezTo>
                  <a:cubicBezTo>
                    <a:pt x="1438623" y="211864"/>
                    <a:pt x="1484343" y="67084"/>
                    <a:pt x="1497678" y="28984"/>
                  </a:cubicBezTo>
                  <a:cubicBezTo>
                    <a:pt x="1511013" y="-9116"/>
                    <a:pt x="1486248" y="-20546"/>
                    <a:pt x="1509108" y="63274"/>
                  </a:cubicBezTo>
                  <a:cubicBezTo>
                    <a:pt x="1531968" y="147094"/>
                    <a:pt x="1558638" y="438559"/>
                    <a:pt x="1634838" y="531904"/>
                  </a:cubicBezTo>
                  <a:cubicBezTo>
                    <a:pt x="1711038" y="625249"/>
                    <a:pt x="1884393" y="550954"/>
                    <a:pt x="1966308" y="623344"/>
                  </a:cubicBezTo>
                  <a:cubicBezTo>
                    <a:pt x="2048223" y="695734"/>
                    <a:pt x="2111088" y="851944"/>
                    <a:pt x="2126328" y="966244"/>
                  </a:cubicBezTo>
                  <a:cubicBezTo>
                    <a:pt x="2141568" y="1080544"/>
                    <a:pt x="2093943" y="1236754"/>
                    <a:pt x="2057748" y="1309144"/>
                  </a:cubicBezTo>
                  <a:cubicBezTo>
                    <a:pt x="2021553" y="1381534"/>
                    <a:pt x="1935828" y="1381534"/>
                    <a:pt x="1909158" y="1400584"/>
                  </a:cubicBezTo>
                  <a:cubicBezTo>
                    <a:pt x="1882488" y="1419634"/>
                    <a:pt x="1901538" y="1389154"/>
                    <a:pt x="1897728" y="1423444"/>
                  </a:cubicBezTo>
                  <a:cubicBezTo>
                    <a:pt x="1893918" y="1457734"/>
                    <a:pt x="1867248" y="1511074"/>
                    <a:pt x="1886298" y="1606324"/>
                  </a:cubicBezTo>
                  <a:cubicBezTo>
                    <a:pt x="1905348" y="1701574"/>
                    <a:pt x="2012028" y="1994944"/>
                    <a:pt x="2012028" y="1994944"/>
                  </a:cubicBezTo>
                  <a:lnTo>
                    <a:pt x="2012028" y="1994944"/>
                  </a:lnTo>
                  <a:cubicBezTo>
                    <a:pt x="1962498" y="1945414"/>
                    <a:pt x="1773903" y="1787299"/>
                    <a:pt x="1714848" y="1697764"/>
                  </a:cubicBezTo>
                  <a:cubicBezTo>
                    <a:pt x="1655793" y="1608229"/>
                    <a:pt x="1657698" y="1457734"/>
                    <a:pt x="1657698" y="1457734"/>
                  </a:cubicBezTo>
                  <a:lnTo>
                    <a:pt x="1657698" y="1457734"/>
                  </a:lnTo>
                  <a:cubicBezTo>
                    <a:pt x="1551018" y="1488214"/>
                    <a:pt x="1238598" y="1606324"/>
                    <a:pt x="1017618" y="1640614"/>
                  </a:cubicBezTo>
                  <a:cubicBezTo>
                    <a:pt x="796638" y="1674904"/>
                    <a:pt x="497553" y="1754914"/>
                    <a:pt x="331818" y="1663474"/>
                  </a:cubicBezTo>
                  <a:cubicBezTo>
                    <a:pt x="166083" y="1572034"/>
                    <a:pt x="63213" y="1242469"/>
                    <a:pt x="23208" y="1091974"/>
                  </a:cubicBezTo>
                  <a:cubicBezTo>
                    <a:pt x="-16797" y="941479"/>
                    <a:pt x="-7272" y="870994"/>
                    <a:pt x="68928" y="7947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46000"/>
                  </a:srgbClr>
                </a:gs>
                <a:gs pos="100000">
                  <a:srgbClr val="A9AEF8">
                    <a:alpha val="15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1" name="任意多边形 1400"/>
            <p:cNvSpPr/>
            <p:nvPr/>
          </p:nvSpPr>
          <p:spPr>
            <a:xfrm rot="20266092">
              <a:off x="5378054" y="1276521"/>
              <a:ext cx="188090" cy="11079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8000"/>
                  </a:scheme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chemeClr val="bg1">
                  <a:alpha val="3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2" name="任意多边形 1401"/>
            <p:cNvSpPr/>
            <p:nvPr/>
          </p:nvSpPr>
          <p:spPr>
            <a:xfrm>
              <a:off x="6012160" y="1779662"/>
              <a:ext cx="360040" cy="371394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3" name="任意多边形 1402"/>
            <p:cNvSpPr/>
            <p:nvPr/>
          </p:nvSpPr>
          <p:spPr>
            <a:xfrm>
              <a:off x="7164288" y="1059582"/>
              <a:ext cx="371975" cy="33466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4" name="任意多边形 1403"/>
            <p:cNvSpPr/>
            <p:nvPr/>
          </p:nvSpPr>
          <p:spPr>
            <a:xfrm rot="17934322">
              <a:off x="7001418" y="1587414"/>
              <a:ext cx="445744" cy="384495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5" name="椭圆 1404"/>
            <p:cNvSpPr/>
            <p:nvPr/>
          </p:nvSpPr>
          <p:spPr>
            <a:xfrm>
              <a:off x="5940152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6" name="椭圆 1405"/>
            <p:cNvSpPr/>
            <p:nvPr/>
          </p:nvSpPr>
          <p:spPr>
            <a:xfrm>
              <a:off x="6228184" y="13476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7" name="任意多边形 1406"/>
            <p:cNvSpPr/>
            <p:nvPr/>
          </p:nvSpPr>
          <p:spPr>
            <a:xfrm rot="20390718">
              <a:off x="6314550" y="932953"/>
              <a:ext cx="1109855" cy="973338"/>
            </a:xfrm>
            <a:custGeom>
              <a:avLst/>
              <a:gdLst>
                <a:gd name="connsiteX0" fmla="*/ 1450349 w 2583869"/>
                <a:gd name="connsiteY0" fmla="*/ 42588 h 3212898"/>
                <a:gd name="connsiteX1" fmla="*/ 659774 w 2583869"/>
                <a:gd name="connsiteY1" fmla="*/ 147363 h 3212898"/>
                <a:gd name="connsiteX2" fmla="*/ 107324 w 2583869"/>
                <a:gd name="connsiteY2" fmla="*/ 1195113 h 3212898"/>
                <a:gd name="connsiteX3" fmla="*/ 97799 w 2583869"/>
                <a:gd name="connsiteY3" fmla="*/ 2280963 h 3212898"/>
                <a:gd name="connsiteX4" fmla="*/ 1136024 w 2583869"/>
                <a:gd name="connsiteY4" fmla="*/ 2909613 h 3212898"/>
                <a:gd name="connsiteX5" fmla="*/ 2183774 w 2583869"/>
                <a:gd name="connsiteY5" fmla="*/ 3176313 h 3212898"/>
                <a:gd name="connsiteX6" fmla="*/ 2583824 w 2583869"/>
                <a:gd name="connsiteY6" fmla="*/ 2128563 h 3212898"/>
                <a:gd name="connsiteX7" fmla="*/ 2164724 w 2583869"/>
                <a:gd name="connsiteY7" fmla="*/ 480738 h 3212898"/>
                <a:gd name="connsiteX8" fmla="*/ 1450349 w 2583869"/>
                <a:gd name="connsiteY8" fmla="*/ 42588 h 321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3869" h="3212898">
                  <a:moveTo>
                    <a:pt x="1450349" y="42588"/>
                  </a:moveTo>
                  <a:cubicBezTo>
                    <a:pt x="1199524" y="-12975"/>
                    <a:pt x="883611" y="-44724"/>
                    <a:pt x="659774" y="147363"/>
                  </a:cubicBezTo>
                  <a:cubicBezTo>
                    <a:pt x="435937" y="339450"/>
                    <a:pt x="200986" y="839513"/>
                    <a:pt x="107324" y="1195113"/>
                  </a:cubicBezTo>
                  <a:cubicBezTo>
                    <a:pt x="13662" y="1550713"/>
                    <a:pt x="-73651" y="1995213"/>
                    <a:pt x="97799" y="2280963"/>
                  </a:cubicBezTo>
                  <a:cubicBezTo>
                    <a:pt x="269249" y="2566713"/>
                    <a:pt x="788362" y="2760388"/>
                    <a:pt x="1136024" y="2909613"/>
                  </a:cubicBezTo>
                  <a:cubicBezTo>
                    <a:pt x="1483686" y="3058838"/>
                    <a:pt x="1942474" y="3306488"/>
                    <a:pt x="2183774" y="3176313"/>
                  </a:cubicBezTo>
                  <a:cubicBezTo>
                    <a:pt x="2425074" y="3046138"/>
                    <a:pt x="2586999" y="2577825"/>
                    <a:pt x="2583824" y="2128563"/>
                  </a:cubicBezTo>
                  <a:cubicBezTo>
                    <a:pt x="2580649" y="1679301"/>
                    <a:pt x="2361574" y="829988"/>
                    <a:pt x="2164724" y="480738"/>
                  </a:cubicBezTo>
                  <a:cubicBezTo>
                    <a:pt x="1967874" y="131488"/>
                    <a:pt x="1701174" y="98151"/>
                    <a:pt x="1450349" y="425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3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8" name="椭圆 1407"/>
            <p:cNvSpPr/>
            <p:nvPr/>
          </p:nvSpPr>
          <p:spPr>
            <a:xfrm>
              <a:off x="6300192" y="1635646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alpha val="48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9" name="椭圆 1408"/>
            <p:cNvSpPr/>
            <p:nvPr/>
          </p:nvSpPr>
          <p:spPr>
            <a:xfrm>
              <a:off x="6444208" y="15000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0" name="椭圆 1409"/>
            <p:cNvSpPr/>
            <p:nvPr/>
          </p:nvSpPr>
          <p:spPr>
            <a:xfrm>
              <a:off x="6596608" y="1851670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1" name="任意多边形 1410"/>
            <p:cNvSpPr/>
            <p:nvPr/>
          </p:nvSpPr>
          <p:spPr>
            <a:xfrm rot="10800000">
              <a:off x="5437697" y="1205685"/>
              <a:ext cx="1431973" cy="1043385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79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2" name="椭圆 1411"/>
            <p:cNvSpPr/>
            <p:nvPr/>
          </p:nvSpPr>
          <p:spPr>
            <a:xfrm>
              <a:off x="6732240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3" name="任意多边形 1412"/>
            <p:cNvSpPr/>
            <p:nvPr/>
          </p:nvSpPr>
          <p:spPr>
            <a:xfrm rot="6789009">
              <a:off x="6557270" y="1805997"/>
              <a:ext cx="205922" cy="225210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4" name="任意多边形 1413"/>
            <p:cNvSpPr/>
            <p:nvPr/>
          </p:nvSpPr>
          <p:spPr>
            <a:xfrm rot="988542">
              <a:off x="6686204" y="1016625"/>
              <a:ext cx="236332" cy="217366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5" name="任意多边形 1414"/>
            <p:cNvSpPr/>
            <p:nvPr/>
          </p:nvSpPr>
          <p:spPr>
            <a:xfrm rot="16200000">
              <a:off x="7111226" y="2202651"/>
              <a:ext cx="260030" cy="13413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6" name="任意多边形 1415"/>
            <p:cNvSpPr/>
            <p:nvPr/>
          </p:nvSpPr>
          <p:spPr>
            <a:xfrm>
              <a:off x="6842915" y="454940"/>
              <a:ext cx="45719" cy="4571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7" name="任意多边形 1416"/>
            <p:cNvSpPr/>
            <p:nvPr/>
          </p:nvSpPr>
          <p:spPr>
            <a:xfrm rot="14202334">
              <a:off x="6800487" y="679106"/>
              <a:ext cx="218656" cy="131786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8" name="任意多边形 1417"/>
            <p:cNvSpPr/>
            <p:nvPr/>
          </p:nvSpPr>
          <p:spPr>
            <a:xfrm rot="988542">
              <a:off x="5551020" y="1074220"/>
              <a:ext cx="119831" cy="11474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9" name="任意多边形 1418"/>
            <p:cNvSpPr/>
            <p:nvPr/>
          </p:nvSpPr>
          <p:spPr>
            <a:xfrm rot="7920221">
              <a:off x="5922375" y="1059582"/>
              <a:ext cx="216024" cy="144016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0" name="组合 1419"/>
          <p:cNvGrpSpPr/>
          <p:nvPr/>
        </p:nvGrpSpPr>
        <p:grpSpPr>
          <a:xfrm rot="921230">
            <a:off x="9842624" y="2558293"/>
            <a:ext cx="550282" cy="706776"/>
            <a:chOff x="5220072" y="195486"/>
            <a:chExt cx="2376264" cy="2520280"/>
          </a:xfrm>
        </p:grpSpPr>
        <p:sp>
          <p:nvSpPr>
            <p:cNvPr id="1421" name="任意多边形 1420"/>
            <p:cNvSpPr/>
            <p:nvPr/>
          </p:nvSpPr>
          <p:spPr>
            <a:xfrm>
              <a:off x="5220072" y="195486"/>
              <a:ext cx="2376264" cy="2520280"/>
            </a:xfrm>
            <a:custGeom>
              <a:avLst/>
              <a:gdLst>
                <a:gd name="connsiteX0" fmla="*/ 68928 w 2129247"/>
                <a:gd name="connsiteY0" fmla="*/ 794794 h 1994944"/>
                <a:gd name="connsiteX1" fmla="*/ 480408 w 2129247"/>
                <a:gd name="connsiteY1" fmla="*/ 634774 h 1994944"/>
                <a:gd name="connsiteX2" fmla="*/ 1314798 w 2129247"/>
                <a:gd name="connsiteY2" fmla="*/ 589054 h 1994944"/>
                <a:gd name="connsiteX3" fmla="*/ 1440528 w 2129247"/>
                <a:gd name="connsiteY3" fmla="*/ 509044 h 1994944"/>
                <a:gd name="connsiteX4" fmla="*/ 1429098 w 2129247"/>
                <a:gd name="connsiteY4" fmla="*/ 291874 h 1994944"/>
                <a:gd name="connsiteX5" fmla="*/ 1497678 w 2129247"/>
                <a:gd name="connsiteY5" fmla="*/ 28984 h 1994944"/>
                <a:gd name="connsiteX6" fmla="*/ 1509108 w 2129247"/>
                <a:gd name="connsiteY6" fmla="*/ 63274 h 1994944"/>
                <a:gd name="connsiteX7" fmla="*/ 1634838 w 2129247"/>
                <a:gd name="connsiteY7" fmla="*/ 531904 h 1994944"/>
                <a:gd name="connsiteX8" fmla="*/ 1966308 w 2129247"/>
                <a:gd name="connsiteY8" fmla="*/ 623344 h 1994944"/>
                <a:gd name="connsiteX9" fmla="*/ 2126328 w 2129247"/>
                <a:gd name="connsiteY9" fmla="*/ 966244 h 1994944"/>
                <a:gd name="connsiteX10" fmla="*/ 2057748 w 2129247"/>
                <a:gd name="connsiteY10" fmla="*/ 1309144 h 1994944"/>
                <a:gd name="connsiteX11" fmla="*/ 1909158 w 2129247"/>
                <a:gd name="connsiteY11" fmla="*/ 1400584 h 1994944"/>
                <a:gd name="connsiteX12" fmla="*/ 1897728 w 2129247"/>
                <a:gd name="connsiteY12" fmla="*/ 1423444 h 1994944"/>
                <a:gd name="connsiteX13" fmla="*/ 1886298 w 2129247"/>
                <a:gd name="connsiteY13" fmla="*/ 1606324 h 1994944"/>
                <a:gd name="connsiteX14" fmla="*/ 2012028 w 2129247"/>
                <a:gd name="connsiteY14" fmla="*/ 1994944 h 1994944"/>
                <a:gd name="connsiteX15" fmla="*/ 2012028 w 2129247"/>
                <a:gd name="connsiteY15" fmla="*/ 1994944 h 1994944"/>
                <a:gd name="connsiteX16" fmla="*/ 1714848 w 2129247"/>
                <a:gd name="connsiteY16" fmla="*/ 1697764 h 1994944"/>
                <a:gd name="connsiteX17" fmla="*/ 1657698 w 2129247"/>
                <a:gd name="connsiteY17" fmla="*/ 1457734 h 1994944"/>
                <a:gd name="connsiteX18" fmla="*/ 1657698 w 2129247"/>
                <a:gd name="connsiteY18" fmla="*/ 1457734 h 1994944"/>
                <a:gd name="connsiteX19" fmla="*/ 1017618 w 2129247"/>
                <a:gd name="connsiteY19" fmla="*/ 1640614 h 1994944"/>
                <a:gd name="connsiteX20" fmla="*/ 331818 w 2129247"/>
                <a:gd name="connsiteY20" fmla="*/ 1663474 h 1994944"/>
                <a:gd name="connsiteX21" fmla="*/ 23208 w 2129247"/>
                <a:gd name="connsiteY21" fmla="*/ 1091974 h 1994944"/>
                <a:gd name="connsiteX22" fmla="*/ 68928 w 2129247"/>
                <a:gd name="connsiteY22" fmla="*/ 794794 h 199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29247" h="1994944">
                  <a:moveTo>
                    <a:pt x="68928" y="794794"/>
                  </a:moveTo>
                  <a:cubicBezTo>
                    <a:pt x="145128" y="718594"/>
                    <a:pt x="272763" y="669064"/>
                    <a:pt x="480408" y="634774"/>
                  </a:cubicBezTo>
                  <a:cubicBezTo>
                    <a:pt x="688053" y="600484"/>
                    <a:pt x="1154778" y="610009"/>
                    <a:pt x="1314798" y="589054"/>
                  </a:cubicBezTo>
                  <a:cubicBezTo>
                    <a:pt x="1474818" y="568099"/>
                    <a:pt x="1421478" y="558574"/>
                    <a:pt x="1440528" y="509044"/>
                  </a:cubicBezTo>
                  <a:cubicBezTo>
                    <a:pt x="1459578" y="459514"/>
                    <a:pt x="1419573" y="371884"/>
                    <a:pt x="1429098" y="291874"/>
                  </a:cubicBezTo>
                  <a:cubicBezTo>
                    <a:pt x="1438623" y="211864"/>
                    <a:pt x="1484343" y="67084"/>
                    <a:pt x="1497678" y="28984"/>
                  </a:cubicBezTo>
                  <a:cubicBezTo>
                    <a:pt x="1511013" y="-9116"/>
                    <a:pt x="1486248" y="-20546"/>
                    <a:pt x="1509108" y="63274"/>
                  </a:cubicBezTo>
                  <a:cubicBezTo>
                    <a:pt x="1531968" y="147094"/>
                    <a:pt x="1558638" y="438559"/>
                    <a:pt x="1634838" y="531904"/>
                  </a:cubicBezTo>
                  <a:cubicBezTo>
                    <a:pt x="1711038" y="625249"/>
                    <a:pt x="1884393" y="550954"/>
                    <a:pt x="1966308" y="623344"/>
                  </a:cubicBezTo>
                  <a:cubicBezTo>
                    <a:pt x="2048223" y="695734"/>
                    <a:pt x="2111088" y="851944"/>
                    <a:pt x="2126328" y="966244"/>
                  </a:cubicBezTo>
                  <a:cubicBezTo>
                    <a:pt x="2141568" y="1080544"/>
                    <a:pt x="2093943" y="1236754"/>
                    <a:pt x="2057748" y="1309144"/>
                  </a:cubicBezTo>
                  <a:cubicBezTo>
                    <a:pt x="2021553" y="1381534"/>
                    <a:pt x="1935828" y="1381534"/>
                    <a:pt x="1909158" y="1400584"/>
                  </a:cubicBezTo>
                  <a:cubicBezTo>
                    <a:pt x="1882488" y="1419634"/>
                    <a:pt x="1901538" y="1389154"/>
                    <a:pt x="1897728" y="1423444"/>
                  </a:cubicBezTo>
                  <a:cubicBezTo>
                    <a:pt x="1893918" y="1457734"/>
                    <a:pt x="1867248" y="1511074"/>
                    <a:pt x="1886298" y="1606324"/>
                  </a:cubicBezTo>
                  <a:cubicBezTo>
                    <a:pt x="1905348" y="1701574"/>
                    <a:pt x="2012028" y="1994944"/>
                    <a:pt x="2012028" y="1994944"/>
                  </a:cubicBezTo>
                  <a:lnTo>
                    <a:pt x="2012028" y="1994944"/>
                  </a:lnTo>
                  <a:cubicBezTo>
                    <a:pt x="1962498" y="1945414"/>
                    <a:pt x="1773903" y="1787299"/>
                    <a:pt x="1714848" y="1697764"/>
                  </a:cubicBezTo>
                  <a:cubicBezTo>
                    <a:pt x="1655793" y="1608229"/>
                    <a:pt x="1657698" y="1457734"/>
                    <a:pt x="1657698" y="1457734"/>
                  </a:cubicBezTo>
                  <a:lnTo>
                    <a:pt x="1657698" y="1457734"/>
                  </a:lnTo>
                  <a:cubicBezTo>
                    <a:pt x="1551018" y="1488214"/>
                    <a:pt x="1238598" y="1606324"/>
                    <a:pt x="1017618" y="1640614"/>
                  </a:cubicBezTo>
                  <a:cubicBezTo>
                    <a:pt x="796638" y="1674904"/>
                    <a:pt x="497553" y="1754914"/>
                    <a:pt x="331818" y="1663474"/>
                  </a:cubicBezTo>
                  <a:cubicBezTo>
                    <a:pt x="166083" y="1572034"/>
                    <a:pt x="63213" y="1242469"/>
                    <a:pt x="23208" y="1091974"/>
                  </a:cubicBezTo>
                  <a:cubicBezTo>
                    <a:pt x="-16797" y="941479"/>
                    <a:pt x="-7272" y="870994"/>
                    <a:pt x="68928" y="7947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46000"/>
                  </a:srgbClr>
                </a:gs>
                <a:gs pos="100000">
                  <a:srgbClr val="A9AEF8">
                    <a:alpha val="15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2" name="任意多边形 1421"/>
            <p:cNvSpPr/>
            <p:nvPr/>
          </p:nvSpPr>
          <p:spPr>
            <a:xfrm rot="20266092">
              <a:off x="5378054" y="1276521"/>
              <a:ext cx="188090" cy="11079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8000"/>
                  </a:scheme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chemeClr val="bg1">
                  <a:alpha val="3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3" name="任意多边形 1422"/>
            <p:cNvSpPr/>
            <p:nvPr/>
          </p:nvSpPr>
          <p:spPr>
            <a:xfrm>
              <a:off x="6012160" y="1779662"/>
              <a:ext cx="360040" cy="371394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4" name="任意多边形 1423"/>
            <p:cNvSpPr/>
            <p:nvPr/>
          </p:nvSpPr>
          <p:spPr>
            <a:xfrm>
              <a:off x="7164288" y="1059582"/>
              <a:ext cx="371975" cy="33466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5" name="任意多边形 1424"/>
            <p:cNvSpPr/>
            <p:nvPr/>
          </p:nvSpPr>
          <p:spPr>
            <a:xfrm rot="17934322">
              <a:off x="7001418" y="1587414"/>
              <a:ext cx="445744" cy="384495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6" name="椭圆 1425"/>
            <p:cNvSpPr/>
            <p:nvPr/>
          </p:nvSpPr>
          <p:spPr>
            <a:xfrm>
              <a:off x="5940152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7" name="椭圆 1426"/>
            <p:cNvSpPr/>
            <p:nvPr/>
          </p:nvSpPr>
          <p:spPr>
            <a:xfrm>
              <a:off x="6228184" y="13476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8" name="任意多边形 1427"/>
            <p:cNvSpPr/>
            <p:nvPr/>
          </p:nvSpPr>
          <p:spPr>
            <a:xfrm rot="20390718">
              <a:off x="6314550" y="932953"/>
              <a:ext cx="1109855" cy="973338"/>
            </a:xfrm>
            <a:custGeom>
              <a:avLst/>
              <a:gdLst>
                <a:gd name="connsiteX0" fmla="*/ 1450349 w 2583869"/>
                <a:gd name="connsiteY0" fmla="*/ 42588 h 3212898"/>
                <a:gd name="connsiteX1" fmla="*/ 659774 w 2583869"/>
                <a:gd name="connsiteY1" fmla="*/ 147363 h 3212898"/>
                <a:gd name="connsiteX2" fmla="*/ 107324 w 2583869"/>
                <a:gd name="connsiteY2" fmla="*/ 1195113 h 3212898"/>
                <a:gd name="connsiteX3" fmla="*/ 97799 w 2583869"/>
                <a:gd name="connsiteY3" fmla="*/ 2280963 h 3212898"/>
                <a:gd name="connsiteX4" fmla="*/ 1136024 w 2583869"/>
                <a:gd name="connsiteY4" fmla="*/ 2909613 h 3212898"/>
                <a:gd name="connsiteX5" fmla="*/ 2183774 w 2583869"/>
                <a:gd name="connsiteY5" fmla="*/ 3176313 h 3212898"/>
                <a:gd name="connsiteX6" fmla="*/ 2583824 w 2583869"/>
                <a:gd name="connsiteY6" fmla="*/ 2128563 h 3212898"/>
                <a:gd name="connsiteX7" fmla="*/ 2164724 w 2583869"/>
                <a:gd name="connsiteY7" fmla="*/ 480738 h 3212898"/>
                <a:gd name="connsiteX8" fmla="*/ 1450349 w 2583869"/>
                <a:gd name="connsiteY8" fmla="*/ 42588 h 321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3869" h="3212898">
                  <a:moveTo>
                    <a:pt x="1450349" y="42588"/>
                  </a:moveTo>
                  <a:cubicBezTo>
                    <a:pt x="1199524" y="-12975"/>
                    <a:pt x="883611" y="-44724"/>
                    <a:pt x="659774" y="147363"/>
                  </a:cubicBezTo>
                  <a:cubicBezTo>
                    <a:pt x="435937" y="339450"/>
                    <a:pt x="200986" y="839513"/>
                    <a:pt x="107324" y="1195113"/>
                  </a:cubicBezTo>
                  <a:cubicBezTo>
                    <a:pt x="13662" y="1550713"/>
                    <a:pt x="-73651" y="1995213"/>
                    <a:pt x="97799" y="2280963"/>
                  </a:cubicBezTo>
                  <a:cubicBezTo>
                    <a:pt x="269249" y="2566713"/>
                    <a:pt x="788362" y="2760388"/>
                    <a:pt x="1136024" y="2909613"/>
                  </a:cubicBezTo>
                  <a:cubicBezTo>
                    <a:pt x="1483686" y="3058838"/>
                    <a:pt x="1942474" y="3306488"/>
                    <a:pt x="2183774" y="3176313"/>
                  </a:cubicBezTo>
                  <a:cubicBezTo>
                    <a:pt x="2425074" y="3046138"/>
                    <a:pt x="2586999" y="2577825"/>
                    <a:pt x="2583824" y="2128563"/>
                  </a:cubicBezTo>
                  <a:cubicBezTo>
                    <a:pt x="2580649" y="1679301"/>
                    <a:pt x="2361574" y="829988"/>
                    <a:pt x="2164724" y="480738"/>
                  </a:cubicBezTo>
                  <a:cubicBezTo>
                    <a:pt x="1967874" y="131488"/>
                    <a:pt x="1701174" y="98151"/>
                    <a:pt x="1450349" y="425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3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9" name="椭圆 1428"/>
            <p:cNvSpPr/>
            <p:nvPr/>
          </p:nvSpPr>
          <p:spPr>
            <a:xfrm>
              <a:off x="6300192" y="1635646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alpha val="48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0" name="椭圆 1429"/>
            <p:cNvSpPr/>
            <p:nvPr/>
          </p:nvSpPr>
          <p:spPr>
            <a:xfrm>
              <a:off x="6444208" y="15000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1" name="椭圆 1430"/>
            <p:cNvSpPr/>
            <p:nvPr/>
          </p:nvSpPr>
          <p:spPr>
            <a:xfrm>
              <a:off x="6596608" y="1851670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2" name="任意多边形 1431"/>
            <p:cNvSpPr/>
            <p:nvPr/>
          </p:nvSpPr>
          <p:spPr>
            <a:xfrm rot="10800000">
              <a:off x="5437697" y="1205685"/>
              <a:ext cx="1431973" cy="1043385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79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3" name="椭圆 1432"/>
            <p:cNvSpPr/>
            <p:nvPr/>
          </p:nvSpPr>
          <p:spPr>
            <a:xfrm>
              <a:off x="6732240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4" name="任意多边形 1433"/>
            <p:cNvSpPr/>
            <p:nvPr/>
          </p:nvSpPr>
          <p:spPr>
            <a:xfrm rot="6789009">
              <a:off x="6557270" y="1805997"/>
              <a:ext cx="205922" cy="225210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5" name="任意多边形 1434"/>
            <p:cNvSpPr/>
            <p:nvPr/>
          </p:nvSpPr>
          <p:spPr>
            <a:xfrm rot="988542">
              <a:off x="6686204" y="1016625"/>
              <a:ext cx="236332" cy="217366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6" name="任意多边形 1435"/>
            <p:cNvSpPr/>
            <p:nvPr/>
          </p:nvSpPr>
          <p:spPr>
            <a:xfrm rot="16200000">
              <a:off x="7111226" y="2202651"/>
              <a:ext cx="260030" cy="13413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7" name="任意多边形 1436"/>
            <p:cNvSpPr/>
            <p:nvPr/>
          </p:nvSpPr>
          <p:spPr>
            <a:xfrm>
              <a:off x="6842915" y="454940"/>
              <a:ext cx="45719" cy="4571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8" name="任意多边形 1437"/>
            <p:cNvSpPr/>
            <p:nvPr/>
          </p:nvSpPr>
          <p:spPr>
            <a:xfrm rot="14202334">
              <a:off x="6800487" y="679106"/>
              <a:ext cx="218656" cy="131786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9" name="任意多边形 1438"/>
            <p:cNvSpPr/>
            <p:nvPr/>
          </p:nvSpPr>
          <p:spPr>
            <a:xfrm rot="988542">
              <a:off x="5551020" y="1074220"/>
              <a:ext cx="119831" cy="11474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0" name="任意多边形 1439"/>
            <p:cNvSpPr/>
            <p:nvPr/>
          </p:nvSpPr>
          <p:spPr>
            <a:xfrm rot="7920221">
              <a:off x="5922375" y="1059582"/>
              <a:ext cx="216024" cy="144016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1" name="组合 1440"/>
          <p:cNvGrpSpPr/>
          <p:nvPr/>
        </p:nvGrpSpPr>
        <p:grpSpPr>
          <a:xfrm rot="921230">
            <a:off x="10006051" y="1272897"/>
            <a:ext cx="642494" cy="883192"/>
            <a:chOff x="5220072" y="195486"/>
            <a:chExt cx="2376264" cy="2520280"/>
          </a:xfrm>
        </p:grpSpPr>
        <p:sp>
          <p:nvSpPr>
            <p:cNvPr id="1442" name="任意多边形 1441"/>
            <p:cNvSpPr/>
            <p:nvPr/>
          </p:nvSpPr>
          <p:spPr>
            <a:xfrm>
              <a:off x="5220072" y="195486"/>
              <a:ext cx="2376264" cy="2520280"/>
            </a:xfrm>
            <a:custGeom>
              <a:avLst/>
              <a:gdLst>
                <a:gd name="connsiteX0" fmla="*/ 68928 w 2129247"/>
                <a:gd name="connsiteY0" fmla="*/ 794794 h 1994944"/>
                <a:gd name="connsiteX1" fmla="*/ 480408 w 2129247"/>
                <a:gd name="connsiteY1" fmla="*/ 634774 h 1994944"/>
                <a:gd name="connsiteX2" fmla="*/ 1314798 w 2129247"/>
                <a:gd name="connsiteY2" fmla="*/ 589054 h 1994944"/>
                <a:gd name="connsiteX3" fmla="*/ 1440528 w 2129247"/>
                <a:gd name="connsiteY3" fmla="*/ 509044 h 1994944"/>
                <a:gd name="connsiteX4" fmla="*/ 1429098 w 2129247"/>
                <a:gd name="connsiteY4" fmla="*/ 291874 h 1994944"/>
                <a:gd name="connsiteX5" fmla="*/ 1497678 w 2129247"/>
                <a:gd name="connsiteY5" fmla="*/ 28984 h 1994944"/>
                <a:gd name="connsiteX6" fmla="*/ 1509108 w 2129247"/>
                <a:gd name="connsiteY6" fmla="*/ 63274 h 1994944"/>
                <a:gd name="connsiteX7" fmla="*/ 1634838 w 2129247"/>
                <a:gd name="connsiteY7" fmla="*/ 531904 h 1994944"/>
                <a:gd name="connsiteX8" fmla="*/ 1966308 w 2129247"/>
                <a:gd name="connsiteY8" fmla="*/ 623344 h 1994944"/>
                <a:gd name="connsiteX9" fmla="*/ 2126328 w 2129247"/>
                <a:gd name="connsiteY9" fmla="*/ 966244 h 1994944"/>
                <a:gd name="connsiteX10" fmla="*/ 2057748 w 2129247"/>
                <a:gd name="connsiteY10" fmla="*/ 1309144 h 1994944"/>
                <a:gd name="connsiteX11" fmla="*/ 1909158 w 2129247"/>
                <a:gd name="connsiteY11" fmla="*/ 1400584 h 1994944"/>
                <a:gd name="connsiteX12" fmla="*/ 1897728 w 2129247"/>
                <a:gd name="connsiteY12" fmla="*/ 1423444 h 1994944"/>
                <a:gd name="connsiteX13" fmla="*/ 1886298 w 2129247"/>
                <a:gd name="connsiteY13" fmla="*/ 1606324 h 1994944"/>
                <a:gd name="connsiteX14" fmla="*/ 2012028 w 2129247"/>
                <a:gd name="connsiteY14" fmla="*/ 1994944 h 1994944"/>
                <a:gd name="connsiteX15" fmla="*/ 2012028 w 2129247"/>
                <a:gd name="connsiteY15" fmla="*/ 1994944 h 1994944"/>
                <a:gd name="connsiteX16" fmla="*/ 1714848 w 2129247"/>
                <a:gd name="connsiteY16" fmla="*/ 1697764 h 1994944"/>
                <a:gd name="connsiteX17" fmla="*/ 1657698 w 2129247"/>
                <a:gd name="connsiteY17" fmla="*/ 1457734 h 1994944"/>
                <a:gd name="connsiteX18" fmla="*/ 1657698 w 2129247"/>
                <a:gd name="connsiteY18" fmla="*/ 1457734 h 1994944"/>
                <a:gd name="connsiteX19" fmla="*/ 1017618 w 2129247"/>
                <a:gd name="connsiteY19" fmla="*/ 1640614 h 1994944"/>
                <a:gd name="connsiteX20" fmla="*/ 331818 w 2129247"/>
                <a:gd name="connsiteY20" fmla="*/ 1663474 h 1994944"/>
                <a:gd name="connsiteX21" fmla="*/ 23208 w 2129247"/>
                <a:gd name="connsiteY21" fmla="*/ 1091974 h 1994944"/>
                <a:gd name="connsiteX22" fmla="*/ 68928 w 2129247"/>
                <a:gd name="connsiteY22" fmla="*/ 794794 h 199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29247" h="1994944">
                  <a:moveTo>
                    <a:pt x="68928" y="794794"/>
                  </a:moveTo>
                  <a:cubicBezTo>
                    <a:pt x="145128" y="718594"/>
                    <a:pt x="272763" y="669064"/>
                    <a:pt x="480408" y="634774"/>
                  </a:cubicBezTo>
                  <a:cubicBezTo>
                    <a:pt x="688053" y="600484"/>
                    <a:pt x="1154778" y="610009"/>
                    <a:pt x="1314798" y="589054"/>
                  </a:cubicBezTo>
                  <a:cubicBezTo>
                    <a:pt x="1474818" y="568099"/>
                    <a:pt x="1421478" y="558574"/>
                    <a:pt x="1440528" y="509044"/>
                  </a:cubicBezTo>
                  <a:cubicBezTo>
                    <a:pt x="1459578" y="459514"/>
                    <a:pt x="1419573" y="371884"/>
                    <a:pt x="1429098" y="291874"/>
                  </a:cubicBezTo>
                  <a:cubicBezTo>
                    <a:pt x="1438623" y="211864"/>
                    <a:pt x="1484343" y="67084"/>
                    <a:pt x="1497678" y="28984"/>
                  </a:cubicBezTo>
                  <a:cubicBezTo>
                    <a:pt x="1511013" y="-9116"/>
                    <a:pt x="1486248" y="-20546"/>
                    <a:pt x="1509108" y="63274"/>
                  </a:cubicBezTo>
                  <a:cubicBezTo>
                    <a:pt x="1531968" y="147094"/>
                    <a:pt x="1558638" y="438559"/>
                    <a:pt x="1634838" y="531904"/>
                  </a:cubicBezTo>
                  <a:cubicBezTo>
                    <a:pt x="1711038" y="625249"/>
                    <a:pt x="1884393" y="550954"/>
                    <a:pt x="1966308" y="623344"/>
                  </a:cubicBezTo>
                  <a:cubicBezTo>
                    <a:pt x="2048223" y="695734"/>
                    <a:pt x="2111088" y="851944"/>
                    <a:pt x="2126328" y="966244"/>
                  </a:cubicBezTo>
                  <a:cubicBezTo>
                    <a:pt x="2141568" y="1080544"/>
                    <a:pt x="2093943" y="1236754"/>
                    <a:pt x="2057748" y="1309144"/>
                  </a:cubicBezTo>
                  <a:cubicBezTo>
                    <a:pt x="2021553" y="1381534"/>
                    <a:pt x="1935828" y="1381534"/>
                    <a:pt x="1909158" y="1400584"/>
                  </a:cubicBezTo>
                  <a:cubicBezTo>
                    <a:pt x="1882488" y="1419634"/>
                    <a:pt x="1901538" y="1389154"/>
                    <a:pt x="1897728" y="1423444"/>
                  </a:cubicBezTo>
                  <a:cubicBezTo>
                    <a:pt x="1893918" y="1457734"/>
                    <a:pt x="1867248" y="1511074"/>
                    <a:pt x="1886298" y="1606324"/>
                  </a:cubicBezTo>
                  <a:cubicBezTo>
                    <a:pt x="1905348" y="1701574"/>
                    <a:pt x="2012028" y="1994944"/>
                    <a:pt x="2012028" y="1994944"/>
                  </a:cubicBezTo>
                  <a:lnTo>
                    <a:pt x="2012028" y="1994944"/>
                  </a:lnTo>
                  <a:cubicBezTo>
                    <a:pt x="1962498" y="1945414"/>
                    <a:pt x="1773903" y="1787299"/>
                    <a:pt x="1714848" y="1697764"/>
                  </a:cubicBezTo>
                  <a:cubicBezTo>
                    <a:pt x="1655793" y="1608229"/>
                    <a:pt x="1657698" y="1457734"/>
                    <a:pt x="1657698" y="1457734"/>
                  </a:cubicBezTo>
                  <a:lnTo>
                    <a:pt x="1657698" y="1457734"/>
                  </a:lnTo>
                  <a:cubicBezTo>
                    <a:pt x="1551018" y="1488214"/>
                    <a:pt x="1238598" y="1606324"/>
                    <a:pt x="1017618" y="1640614"/>
                  </a:cubicBezTo>
                  <a:cubicBezTo>
                    <a:pt x="796638" y="1674904"/>
                    <a:pt x="497553" y="1754914"/>
                    <a:pt x="331818" y="1663474"/>
                  </a:cubicBezTo>
                  <a:cubicBezTo>
                    <a:pt x="166083" y="1572034"/>
                    <a:pt x="63213" y="1242469"/>
                    <a:pt x="23208" y="1091974"/>
                  </a:cubicBezTo>
                  <a:cubicBezTo>
                    <a:pt x="-16797" y="941479"/>
                    <a:pt x="-7272" y="870994"/>
                    <a:pt x="68928" y="7947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46000"/>
                  </a:srgbClr>
                </a:gs>
                <a:gs pos="100000">
                  <a:srgbClr val="A9AEF8">
                    <a:alpha val="15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3" name="任意多边形 1442"/>
            <p:cNvSpPr/>
            <p:nvPr/>
          </p:nvSpPr>
          <p:spPr>
            <a:xfrm rot="20266092">
              <a:off x="5378054" y="1276521"/>
              <a:ext cx="188090" cy="11079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8000"/>
                  </a:scheme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chemeClr val="bg1">
                  <a:alpha val="3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4" name="任意多边形 1443"/>
            <p:cNvSpPr/>
            <p:nvPr/>
          </p:nvSpPr>
          <p:spPr>
            <a:xfrm>
              <a:off x="6012160" y="1779662"/>
              <a:ext cx="360040" cy="371394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5" name="任意多边形 1444"/>
            <p:cNvSpPr/>
            <p:nvPr/>
          </p:nvSpPr>
          <p:spPr>
            <a:xfrm>
              <a:off x="7164288" y="1059582"/>
              <a:ext cx="371975" cy="33466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6" name="任意多边形 1445"/>
            <p:cNvSpPr/>
            <p:nvPr/>
          </p:nvSpPr>
          <p:spPr>
            <a:xfrm rot="17934322">
              <a:off x="7001418" y="1587414"/>
              <a:ext cx="445744" cy="384495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7" name="椭圆 1446"/>
            <p:cNvSpPr/>
            <p:nvPr/>
          </p:nvSpPr>
          <p:spPr>
            <a:xfrm>
              <a:off x="5940152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8" name="椭圆 1447"/>
            <p:cNvSpPr/>
            <p:nvPr/>
          </p:nvSpPr>
          <p:spPr>
            <a:xfrm>
              <a:off x="6228184" y="13476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9" name="任意多边形 1448"/>
            <p:cNvSpPr/>
            <p:nvPr/>
          </p:nvSpPr>
          <p:spPr>
            <a:xfrm rot="20390718">
              <a:off x="6314550" y="932953"/>
              <a:ext cx="1109855" cy="973338"/>
            </a:xfrm>
            <a:custGeom>
              <a:avLst/>
              <a:gdLst>
                <a:gd name="connsiteX0" fmla="*/ 1450349 w 2583869"/>
                <a:gd name="connsiteY0" fmla="*/ 42588 h 3212898"/>
                <a:gd name="connsiteX1" fmla="*/ 659774 w 2583869"/>
                <a:gd name="connsiteY1" fmla="*/ 147363 h 3212898"/>
                <a:gd name="connsiteX2" fmla="*/ 107324 w 2583869"/>
                <a:gd name="connsiteY2" fmla="*/ 1195113 h 3212898"/>
                <a:gd name="connsiteX3" fmla="*/ 97799 w 2583869"/>
                <a:gd name="connsiteY3" fmla="*/ 2280963 h 3212898"/>
                <a:gd name="connsiteX4" fmla="*/ 1136024 w 2583869"/>
                <a:gd name="connsiteY4" fmla="*/ 2909613 h 3212898"/>
                <a:gd name="connsiteX5" fmla="*/ 2183774 w 2583869"/>
                <a:gd name="connsiteY5" fmla="*/ 3176313 h 3212898"/>
                <a:gd name="connsiteX6" fmla="*/ 2583824 w 2583869"/>
                <a:gd name="connsiteY6" fmla="*/ 2128563 h 3212898"/>
                <a:gd name="connsiteX7" fmla="*/ 2164724 w 2583869"/>
                <a:gd name="connsiteY7" fmla="*/ 480738 h 3212898"/>
                <a:gd name="connsiteX8" fmla="*/ 1450349 w 2583869"/>
                <a:gd name="connsiteY8" fmla="*/ 42588 h 321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3869" h="3212898">
                  <a:moveTo>
                    <a:pt x="1450349" y="42588"/>
                  </a:moveTo>
                  <a:cubicBezTo>
                    <a:pt x="1199524" y="-12975"/>
                    <a:pt x="883611" y="-44724"/>
                    <a:pt x="659774" y="147363"/>
                  </a:cubicBezTo>
                  <a:cubicBezTo>
                    <a:pt x="435937" y="339450"/>
                    <a:pt x="200986" y="839513"/>
                    <a:pt x="107324" y="1195113"/>
                  </a:cubicBezTo>
                  <a:cubicBezTo>
                    <a:pt x="13662" y="1550713"/>
                    <a:pt x="-73651" y="1995213"/>
                    <a:pt x="97799" y="2280963"/>
                  </a:cubicBezTo>
                  <a:cubicBezTo>
                    <a:pt x="269249" y="2566713"/>
                    <a:pt x="788362" y="2760388"/>
                    <a:pt x="1136024" y="2909613"/>
                  </a:cubicBezTo>
                  <a:cubicBezTo>
                    <a:pt x="1483686" y="3058838"/>
                    <a:pt x="1942474" y="3306488"/>
                    <a:pt x="2183774" y="3176313"/>
                  </a:cubicBezTo>
                  <a:cubicBezTo>
                    <a:pt x="2425074" y="3046138"/>
                    <a:pt x="2586999" y="2577825"/>
                    <a:pt x="2583824" y="2128563"/>
                  </a:cubicBezTo>
                  <a:cubicBezTo>
                    <a:pt x="2580649" y="1679301"/>
                    <a:pt x="2361574" y="829988"/>
                    <a:pt x="2164724" y="480738"/>
                  </a:cubicBezTo>
                  <a:cubicBezTo>
                    <a:pt x="1967874" y="131488"/>
                    <a:pt x="1701174" y="98151"/>
                    <a:pt x="1450349" y="425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3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0" name="椭圆 1449"/>
            <p:cNvSpPr/>
            <p:nvPr/>
          </p:nvSpPr>
          <p:spPr>
            <a:xfrm>
              <a:off x="6300192" y="1635646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alpha val="48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1" name="椭圆 1450"/>
            <p:cNvSpPr/>
            <p:nvPr/>
          </p:nvSpPr>
          <p:spPr>
            <a:xfrm>
              <a:off x="6444208" y="15000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2" name="椭圆 1451"/>
            <p:cNvSpPr/>
            <p:nvPr/>
          </p:nvSpPr>
          <p:spPr>
            <a:xfrm>
              <a:off x="6596608" y="1851670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3" name="任意多边形 1452"/>
            <p:cNvSpPr/>
            <p:nvPr/>
          </p:nvSpPr>
          <p:spPr>
            <a:xfrm rot="10800000">
              <a:off x="5437697" y="1205685"/>
              <a:ext cx="1431973" cy="1043385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79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4" name="椭圆 1453"/>
            <p:cNvSpPr/>
            <p:nvPr/>
          </p:nvSpPr>
          <p:spPr>
            <a:xfrm>
              <a:off x="6732240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5" name="任意多边形 1454"/>
            <p:cNvSpPr/>
            <p:nvPr/>
          </p:nvSpPr>
          <p:spPr>
            <a:xfrm rot="6789009">
              <a:off x="6557270" y="1805997"/>
              <a:ext cx="205922" cy="225210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6" name="任意多边形 1455"/>
            <p:cNvSpPr/>
            <p:nvPr/>
          </p:nvSpPr>
          <p:spPr>
            <a:xfrm rot="988542">
              <a:off x="6686204" y="1016625"/>
              <a:ext cx="236332" cy="217366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7" name="任意多边形 1456"/>
            <p:cNvSpPr/>
            <p:nvPr/>
          </p:nvSpPr>
          <p:spPr>
            <a:xfrm rot="16200000">
              <a:off x="7111226" y="2202651"/>
              <a:ext cx="260030" cy="13413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8" name="任意多边形 1457"/>
            <p:cNvSpPr/>
            <p:nvPr/>
          </p:nvSpPr>
          <p:spPr>
            <a:xfrm>
              <a:off x="6842915" y="454940"/>
              <a:ext cx="45719" cy="4571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9" name="任意多边形 1458"/>
            <p:cNvSpPr/>
            <p:nvPr/>
          </p:nvSpPr>
          <p:spPr>
            <a:xfrm rot="14202334">
              <a:off x="6800487" y="679106"/>
              <a:ext cx="218656" cy="131786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0" name="任意多边形 1459"/>
            <p:cNvSpPr/>
            <p:nvPr/>
          </p:nvSpPr>
          <p:spPr>
            <a:xfrm rot="988542">
              <a:off x="5551020" y="1074220"/>
              <a:ext cx="119831" cy="11474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1" name="任意多边形 1460"/>
            <p:cNvSpPr/>
            <p:nvPr/>
          </p:nvSpPr>
          <p:spPr>
            <a:xfrm rot="7920221">
              <a:off x="5922375" y="1059582"/>
              <a:ext cx="216024" cy="144016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2" name="组合 1461"/>
          <p:cNvGrpSpPr/>
          <p:nvPr/>
        </p:nvGrpSpPr>
        <p:grpSpPr>
          <a:xfrm rot="474329">
            <a:off x="9149206" y="3345528"/>
            <a:ext cx="1870267" cy="612683"/>
            <a:chOff x="2915816" y="483515"/>
            <a:chExt cx="4536506" cy="1728191"/>
          </a:xfrm>
        </p:grpSpPr>
        <p:grpSp>
          <p:nvGrpSpPr>
            <p:cNvPr id="1463" name="组合 1462"/>
            <p:cNvGrpSpPr/>
            <p:nvPr/>
          </p:nvGrpSpPr>
          <p:grpSpPr>
            <a:xfrm>
              <a:off x="2915816" y="483515"/>
              <a:ext cx="4536506" cy="1728191"/>
              <a:chOff x="2578002" y="-164558"/>
              <a:chExt cx="5162352" cy="2304254"/>
            </a:xfrm>
          </p:grpSpPr>
          <p:grpSp>
            <p:nvGrpSpPr>
              <p:cNvPr id="1524" name="组合 1523"/>
              <p:cNvGrpSpPr/>
              <p:nvPr/>
            </p:nvGrpSpPr>
            <p:grpSpPr>
              <a:xfrm>
                <a:off x="2699794" y="-164558"/>
                <a:ext cx="5040560" cy="2304254"/>
                <a:chOff x="2699794" y="-164558"/>
                <a:chExt cx="5040560" cy="2304254"/>
              </a:xfrm>
            </p:grpSpPr>
            <p:grpSp>
              <p:nvGrpSpPr>
                <p:cNvPr id="1528" name="组合 1527"/>
                <p:cNvGrpSpPr/>
                <p:nvPr/>
              </p:nvGrpSpPr>
              <p:grpSpPr>
                <a:xfrm>
                  <a:off x="2699794" y="-164558"/>
                  <a:ext cx="5040560" cy="2304254"/>
                  <a:chOff x="3563890" y="267491"/>
                  <a:chExt cx="4248472" cy="1731316"/>
                </a:xfrm>
              </p:grpSpPr>
              <p:sp>
                <p:nvSpPr>
                  <p:cNvPr id="1530" name="任意多边形 1529"/>
                  <p:cNvSpPr/>
                  <p:nvPr/>
                </p:nvSpPr>
                <p:spPr>
                  <a:xfrm>
                    <a:off x="3563890" y="267491"/>
                    <a:ext cx="4248472" cy="1731316"/>
                  </a:xfrm>
                  <a:custGeom>
                    <a:avLst/>
                    <a:gdLst>
                      <a:gd name="connsiteX0" fmla="*/ 109106 w 5754563"/>
                      <a:gd name="connsiteY0" fmla="*/ 867490 h 1731317"/>
                      <a:gd name="connsiteX1" fmla="*/ 869127 w 5754563"/>
                      <a:gd name="connsiteY1" fmla="*/ 249973 h 1731317"/>
                      <a:gd name="connsiteX2" fmla="*/ 2068535 w 5754563"/>
                      <a:gd name="connsiteY2" fmla="*/ 107469 h 1731317"/>
                      <a:gd name="connsiteX3" fmla="*/ 3683579 w 5754563"/>
                      <a:gd name="connsiteY3" fmla="*/ 297474 h 1731317"/>
                      <a:gd name="connsiteX4" fmla="*/ 3683579 w 5754563"/>
                      <a:gd name="connsiteY4" fmla="*/ 297474 h 1731317"/>
                      <a:gd name="connsiteX5" fmla="*/ 3790457 w 5754563"/>
                      <a:gd name="connsiteY5" fmla="*/ 83719 h 1731317"/>
                      <a:gd name="connsiteX6" fmla="*/ 4004213 w 5754563"/>
                      <a:gd name="connsiteY6" fmla="*/ 591 h 1731317"/>
                      <a:gd name="connsiteX7" fmla="*/ 3909210 w 5754563"/>
                      <a:gd name="connsiteY7" fmla="*/ 119344 h 1731317"/>
                      <a:gd name="connsiteX8" fmla="*/ 3992337 w 5754563"/>
                      <a:gd name="connsiteY8" fmla="*/ 404352 h 1731317"/>
                      <a:gd name="connsiteX9" fmla="*/ 4289221 w 5754563"/>
                      <a:gd name="connsiteY9" fmla="*/ 523106 h 1731317"/>
                      <a:gd name="connsiteX10" fmla="*/ 5025491 w 5754563"/>
                      <a:gd name="connsiteY10" fmla="*/ 606233 h 1731317"/>
                      <a:gd name="connsiteX11" fmla="*/ 5286748 w 5754563"/>
                      <a:gd name="connsiteY11" fmla="*/ 249973 h 1731317"/>
                      <a:gd name="connsiteX12" fmla="*/ 5429252 w 5754563"/>
                      <a:gd name="connsiteY12" fmla="*/ 95594 h 1731317"/>
                      <a:gd name="connsiteX13" fmla="*/ 5583631 w 5754563"/>
                      <a:gd name="connsiteY13" fmla="*/ 24342 h 1731317"/>
                      <a:gd name="connsiteX14" fmla="*/ 5476753 w 5754563"/>
                      <a:gd name="connsiteY14" fmla="*/ 404352 h 1731317"/>
                      <a:gd name="connsiteX15" fmla="*/ 5441127 w 5754563"/>
                      <a:gd name="connsiteY15" fmla="*/ 772487 h 1731317"/>
                      <a:gd name="connsiteX16" fmla="*/ 5536130 w 5754563"/>
                      <a:gd name="connsiteY16" fmla="*/ 1081246 h 1731317"/>
                      <a:gd name="connsiteX17" fmla="*/ 5749885 w 5754563"/>
                      <a:gd name="connsiteY17" fmla="*/ 1259376 h 1731317"/>
                      <a:gd name="connsiteX18" fmla="*/ 5310498 w 5754563"/>
                      <a:gd name="connsiteY18" fmla="*/ 1247500 h 1731317"/>
                      <a:gd name="connsiteX19" fmla="*/ 4930488 w 5754563"/>
                      <a:gd name="connsiteY19" fmla="*/ 903116 h 1731317"/>
                      <a:gd name="connsiteX20" fmla="*/ 4039839 w 5754563"/>
                      <a:gd name="connsiteY20" fmla="*/ 1211874 h 1731317"/>
                      <a:gd name="connsiteX21" fmla="*/ 2697927 w 5754563"/>
                      <a:gd name="connsiteY21" fmla="*/ 1663137 h 1731317"/>
                      <a:gd name="connsiteX22" fmla="*/ 1272888 w 5754563"/>
                      <a:gd name="connsiteY22" fmla="*/ 1675012 h 1731317"/>
                      <a:gd name="connsiteX23" fmla="*/ 61605 w 5754563"/>
                      <a:gd name="connsiteY23" fmla="*/ 1140622 h 1731317"/>
                      <a:gd name="connsiteX24" fmla="*/ 287236 w 5754563"/>
                      <a:gd name="connsiteY24" fmla="*/ 713111 h 1731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5754563" h="1731317">
                        <a:moveTo>
                          <a:pt x="109106" y="867490"/>
                        </a:moveTo>
                        <a:cubicBezTo>
                          <a:pt x="325830" y="622066"/>
                          <a:pt x="542555" y="376643"/>
                          <a:pt x="869127" y="249973"/>
                        </a:cubicBezTo>
                        <a:cubicBezTo>
                          <a:pt x="1195699" y="123303"/>
                          <a:pt x="1599460" y="99552"/>
                          <a:pt x="2068535" y="107469"/>
                        </a:cubicBezTo>
                        <a:cubicBezTo>
                          <a:pt x="2537610" y="115386"/>
                          <a:pt x="3683579" y="297474"/>
                          <a:pt x="3683579" y="297474"/>
                        </a:cubicBezTo>
                        <a:lnTo>
                          <a:pt x="3683579" y="297474"/>
                        </a:lnTo>
                        <a:cubicBezTo>
                          <a:pt x="3701392" y="261848"/>
                          <a:pt x="3737018" y="133199"/>
                          <a:pt x="3790457" y="83719"/>
                        </a:cubicBezTo>
                        <a:cubicBezTo>
                          <a:pt x="3843896" y="34239"/>
                          <a:pt x="3984421" y="-5346"/>
                          <a:pt x="4004213" y="591"/>
                        </a:cubicBezTo>
                        <a:cubicBezTo>
                          <a:pt x="4024005" y="6528"/>
                          <a:pt x="3911189" y="52051"/>
                          <a:pt x="3909210" y="119344"/>
                        </a:cubicBezTo>
                        <a:cubicBezTo>
                          <a:pt x="3907231" y="186637"/>
                          <a:pt x="3929002" y="337058"/>
                          <a:pt x="3992337" y="404352"/>
                        </a:cubicBezTo>
                        <a:cubicBezTo>
                          <a:pt x="4055672" y="471646"/>
                          <a:pt x="4117029" y="489459"/>
                          <a:pt x="4289221" y="523106"/>
                        </a:cubicBezTo>
                        <a:cubicBezTo>
                          <a:pt x="4461413" y="556753"/>
                          <a:pt x="4859237" y="651755"/>
                          <a:pt x="5025491" y="606233"/>
                        </a:cubicBezTo>
                        <a:cubicBezTo>
                          <a:pt x="5191745" y="560711"/>
                          <a:pt x="5219455" y="335079"/>
                          <a:pt x="5286748" y="249973"/>
                        </a:cubicBezTo>
                        <a:cubicBezTo>
                          <a:pt x="5354042" y="164866"/>
                          <a:pt x="5379772" y="133199"/>
                          <a:pt x="5429252" y="95594"/>
                        </a:cubicBezTo>
                        <a:cubicBezTo>
                          <a:pt x="5478732" y="57989"/>
                          <a:pt x="5575714" y="-27118"/>
                          <a:pt x="5583631" y="24342"/>
                        </a:cubicBezTo>
                        <a:cubicBezTo>
                          <a:pt x="5591548" y="75802"/>
                          <a:pt x="5500504" y="279661"/>
                          <a:pt x="5476753" y="404352"/>
                        </a:cubicBezTo>
                        <a:cubicBezTo>
                          <a:pt x="5453002" y="529043"/>
                          <a:pt x="5431231" y="659671"/>
                          <a:pt x="5441127" y="772487"/>
                        </a:cubicBezTo>
                        <a:cubicBezTo>
                          <a:pt x="5451023" y="885303"/>
                          <a:pt x="5484670" y="1000098"/>
                          <a:pt x="5536130" y="1081246"/>
                        </a:cubicBezTo>
                        <a:cubicBezTo>
                          <a:pt x="5587590" y="1162394"/>
                          <a:pt x="5787490" y="1231667"/>
                          <a:pt x="5749885" y="1259376"/>
                        </a:cubicBezTo>
                        <a:cubicBezTo>
                          <a:pt x="5712280" y="1287085"/>
                          <a:pt x="5447064" y="1306877"/>
                          <a:pt x="5310498" y="1247500"/>
                        </a:cubicBezTo>
                        <a:cubicBezTo>
                          <a:pt x="5173932" y="1188123"/>
                          <a:pt x="5142264" y="909054"/>
                          <a:pt x="4930488" y="903116"/>
                        </a:cubicBezTo>
                        <a:cubicBezTo>
                          <a:pt x="4718712" y="897178"/>
                          <a:pt x="4039839" y="1211874"/>
                          <a:pt x="4039839" y="1211874"/>
                        </a:cubicBezTo>
                        <a:cubicBezTo>
                          <a:pt x="3667746" y="1338544"/>
                          <a:pt x="3159085" y="1585947"/>
                          <a:pt x="2697927" y="1663137"/>
                        </a:cubicBezTo>
                        <a:cubicBezTo>
                          <a:pt x="2236769" y="1740327"/>
                          <a:pt x="1712275" y="1762098"/>
                          <a:pt x="1272888" y="1675012"/>
                        </a:cubicBezTo>
                        <a:cubicBezTo>
                          <a:pt x="833501" y="1587926"/>
                          <a:pt x="225880" y="1300939"/>
                          <a:pt x="61605" y="1140622"/>
                        </a:cubicBezTo>
                        <a:cubicBezTo>
                          <a:pt x="-102670" y="980305"/>
                          <a:pt x="92283" y="846708"/>
                          <a:pt x="287236" y="713111"/>
                        </a:cubicBezTo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42000"/>
                          <a:alpha val="88000"/>
                        </a:srgbClr>
                      </a:gs>
                      <a:gs pos="100000">
                        <a:srgbClr val="00B0F0">
                          <a:alpha val="44000"/>
                        </a:srgbClr>
                      </a:gs>
                      <a:gs pos="100000">
                        <a:srgbClr val="00B0F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n w="3175">
                    <a:solidFill>
                      <a:schemeClr val="bg1">
                        <a:alpha val="44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31" name="任意多边形 1530"/>
                  <p:cNvSpPr/>
                  <p:nvPr/>
                </p:nvSpPr>
                <p:spPr>
                  <a:xfrm>
                    <a:off x="3635896" y="647986"/>
                    <a:ext cx="3625304" cy="489954"/>
                  </a:xfrm>
                  <a:custGeom>
                    <a:avLst/>
                    <a:gdLst>
                      <a:gd name="connsiteX0" fmla="*/ 0 w 3586348"/>
                      <a:gd name="connsiteY0" fmla="*/ 436544 h 436544"/>
                      <a:gd name="connsiteX1" fmla="*/ 819397 w 3586348"/>
                      <a:gd name="connsiteY1" fmla="*/ 32782 h 436544"/>
                      <a:gd name="connsiteX2" fmla="*/ 2244436 w 3586348"/>
                      <a:gd name="connsiteY2" fmla="*/ 44658 h 436544"/>
                      <a:gd name="connsiteX3" fmla="*/ 3194462 w 3586348"/>
                      <a:gd name="connsiteY3" fmla="*/ 210912 h 436544"/>
                      <a:gd name="connsiteX4" fmla="*/ 3586348 w 3586348"/>
                      <a:gd name="connsiteY4" fmla="*/ 210912 h 436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86348" h="436544">
                        <a:moveTo>
                          <a:pt x="0" y="436544"/>
                        </a:moveTo>
                        <a:cubicBezTo>
                          <a:pt x="222662" y="267320"/>
                          <a:pt x="445324" y="98096"/>
                          <a:pt x="819397" y="32782"/>
                        </a:cubicBezTo>
                        <a:cubicBezTo>
                          <a:pt x="1193470" y="-32532"/>
                          <a:pt x="1848592" y="14970"/>
                          <a:pt x="2244436" y="44658"/>
                        </a:cubicBezTo>
                        <a:cubicBezTo>
                          <a:pt x="2640280" y="74346"/>
                          <a:pt x="2970810" y="183203"/>
                          <a:pt x="3194462" y="210912"/>
                        </a:cubicBezTo>
                        <a:cubicBezTo>
                          <a:pt x="3418114" y="238621"/>
                          <a:pt x="3502231" y="224766"/>
                          <a:pt x="3586348" y="210912"/>
                        </a:cubicBezTo>
                      </a:path>
                    </a:pathLst>
                  </a:custGeom>
                  <a:noFill/>
                  <a:ln w="3175">
                    <a:solidFill>
                      <a:schemeClr val="bg1">
                        <a:alpha val="51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29" name="任意多边形 1528"/>
                <p:cNvSpPr/>
                <p:nvPr/>
              </p:nvSpPr>
              <p:spPr>
                <a:xfrm>
                  <a:off x="2752725" y="709068"/>
                  <a:ext cx="1046237" cy="676646"/>
                </a:xfrm>
                <a:custGeom>
                  <a:avLst/>
                  <a:gdLst>
                    <a:gd name="connsiteX0" fmla="*/ 38100 w 1457325"/>
                    <a:gd name="connsiteY0" fmla="*/ 638175 h 638175"/>
                    <a:gd name="connsiteX1" fmla="*/ 142875 w 1457325"/>
                    <a:gd name="connsiteY1" fmla="*/ 457200 h 638175"/>
                    <a:gd name="connsiteX2" fmla="*/ 438150 w 1457325"/>
                    <a:gd name="connsiteY2" fmla="*/ 352425 h 638175"/>
                    <a:gd name="connsiteX3" fmla="*/ 1181100 w 1457325"/>
                    <a:gd name="connsiteY3" fmla="*/ 142875 h 638175"/>
                    <a:gd name="connsiteX4" fmla="*/ 1457325 w 1457325"/>
                    <a:gd name="connsiteY4" fmla="*/ 0 h 638175"/>
                    <a:gd name="connsiteX5" fmla="*/ 1457325 w 1457325"/>
                    <a:gd name="connsiteY5" fmla="*/ 0 h 638175"/>
                    <a:gd name="connsiteX6" fmla="*/ 361950 w 1457325"/>
                    <a:gd name="connsiteY6" fmla="*/ 142875 h 638175"/>
                    <a:gd name="connsiteX7" fmla="*/ 19050 w 1457325"/>
                    <a:gd name="connsiteY7" fmla="*/ 295275 h 638175"/>
                    <a:gd name="connsiteX8" fmla="*/ 19050 w 1457325"/>
                    <a:gd name="connsiteY8" fmla="*/ 295275 h 638175"/>
                    <a:gd name="connsiteX9" fmla="*/ 0 w 1457325"/>
                    <a:gd name="connsiteY9" fmla="*/ 314325 h 63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7325" h="638175">
                      <a:moveTo>
                        <a:pt x="38100" y="638175"/>
                      </a:moveTo>
                      <a:cubicBezTo>
                        <a:pt x="57150" y="571500"/>
                        <a:pt x="76200" y="504825"/>
                        <a:pt x="142875" y="457200"/>
                      </a:cubicBezTo>
                      <a:cubicBezTo>
                        <a:pt x="209550" y="409575"/>
                        <a:pt x="265113" y="404812"/>
                        <a:pt x="438150" y="352425"/>
                      </a:cubicBezTo>
                      <a:cubicBezTo>
                        <a:pt x="611187" y="300038"/>
                        <a:pt x="1011238" y="201612"/>
                        <a:pt x="1181100" y="142875"/>
                      </a:cubicBezTo>
                      <a:cubicBezTo>
                        <a:pt x="1350963" y="84137"/>
                        <a:pt x="1457325" y="0"/>
                        <a:pt x="1457325" y="0"/>
                      </a:cubicBezTo>
                      <a:lnTo>
                        <a:pt x="1457325" y="0"/>
                      </a:lnTo>
                      <a:cubicBezTo>
                        <a:pt x="1274763" y="23812"/>
                        <a:pt x="601662" y="93663"/>
                        <a:pt x="361950" y="142875"/>
                      </a:cubicBezTo>
                      <a:cubicBezTo>
                        <a:pt x="122238" y="192087"/>
                        <a:pt x="19050" y="295275"/>
                        <a:pt x="19050" y="295275"/>
                      </a:cubicBezTo>
                      <a:lnTo>
                        <a:pt x="19050" y="295275"/>
                      </a:lnTo>
                      <a:lnTo>
                        <a:pt x="0" y="314325"/>
                      </a:lnTo>
                    </a:path>
                  </a:pathLst>
                </a:custGeom>
                <a:noFill/>
                <a:ln w="3175">
                  <a:solidFill>
                    <a:schemeClr val="bg1"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25" name="任意多边形 1524"/>
              <p:cNvSpPr/>
              <p:nvPr/>
            </p:nvSpPr>
            <p:spPr>
              <a:xfrm>
                <a:off x="3858802" y="427344"/>
                <a:ext cx="216023" cy="144015"/>
              </a:xfrm>
              <a:custGeom>
                <a:avLst/>
                <a:gdLst>
                  <a:gd name="connsiteX0" fmla="*/ 911524 w 1747853"/>
                  <a:gd name="connsiteY0" fmla="*/ 3481 h 1747160"/>
                  <a:gd name="connsiteX1" fmla="*/ 1540174 w 1747853"/>
                  <a:gd name="connsiteY1" fmla="*/ 289231 h 1747160"/>
                  <a:gd name="connsiteX2" fmla="*/ 1723054 w 1747853"/>
                  <a:gd name="connsiteY2" fmla="*/ 1226491 h 1747160"/>
                  <a:gd name="connsiteX3" fmla="*/ 1060114 w 1747853"/>
                  <a:gd name="connsiteY3" fmla="*/ 1740841 h 1747160"/>
                  <a:gd name="connsiteX4" fmla="*/ 180004 w 1747853"/>
                  <a:gd name="connsiteY4" fmla="*/ 1455091 h 1747160"/>
                  <a:gd name="connsiteX5" fmla="*/ 8554 w 1747853"/>
                  <a:gd name="connsiteY5" fmla="*/ 632131 h 1747160"/>
                  <a:gd name="connsiteX6" fmla="*/ 328594 w 1747853"/>
                  <a:gd name="connsiteY6" fmla="*/ 163501 h 1747160"/>
                  <a:gd name="connsiteX7" fmla="*/ 911524 w 1747853"/>
                  <a:gd name="connsiteY7" fmla="*/ 3481 h 174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7853" h="1747160">
                    <a:moveTo>
                      <a:pt x="911524" y="3481"/>
                    </a:moveTo>
                    <a:cubicBezTo>
                      <a:pt x="1113454" y="24436"/>
                      <a:pt x="1404919" y="85396"/>
                      <a:pt x="1540174" y="289231"/>
                    </a:cubicBezTo>
                    <a:cubicBezTo>
                      <a:pt x="1675429" y="493066"/>
                      <a:pt x="1803064" y="984556"/>
                      <a:pt x="1723054" y="1226491"/>
                    </a:cubicBezTo>
                    <a:cubicBezTo>
                      <a:pt x="1643044" y="1468426"/>
                      <a:pt x="1317289" y="1702741"/>
                      <a:pt x="1060114" y="1740841"/>
                    </a:cubicBezTo>
                    <a:cubicBezTo>
                      <a:pt x="802939" y="1778941"/>
                      <a:pt x="355264" y="1639876"/>
                      <a:pt x="180004" y="1455091"/>
                    </a:cubicBezTo>
                    <a:cubicBezTo>
                      <a:pt x="4744" y="1270306"/>
                      <a:pt x="-16211" y="847396"/>
                      <a:pt x="8554" y="632131"/>
                    </a:cubicBezTo>
                    <a:cubicBezTo>
                      <a:pt x="33319" y="416866"/>
                      <a:pt x="174289" y="268276"/>
                      <a:pt x="328594" y="163501"/>
                    </a:cubicBezTo>
                    <a:cubicBezTo>
                      <a:pt x="482899" y="58726"/>
                      <a:pt x="709594" y="-17474"/>
                      <a:pt x="911524" y="3481"/>
                    </a:cubicBezTo>
                    <a:close/>
                  </a:path>
                </a:pathLst>
              </a:custGeom>
              <a:gradFill>
                <a:gsLst>
                  <a:gs pos="40000">
                    <a:schemeClr val="bg1">
                      <a:lumMod val="98000"/>
                      <a:lumOff val="2000"/>
                      <a:alpha val="52000"/>
                    </a:schemeClr>
                  </a:gs>
                  <a:gs pos="55000">
                    <a:srgbClr val="C5C7EC">
                      <a:alpha val="29000"/>
                    </a:srgbClr>
                  </a:gs>
                  <a:gs pos="0">
                    <a:schemeClr val="bg1">
                      <a:lumMod val="88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6" name="椭圆 1525"/>
              <p:cNvSpPr/>
              <p:nvPr/>
            </p:nvSpPr>
            <p:spPr>
              <a:xfrm rot="162006">
                <a:off x="2578002" y="691426"/>
                <a:ext cx="2736304" cy="10081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1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7" name="椭圆 1526"/>
              <p:cNvSpPr/>
              <p:nvPr/>
            </p:nvSpPr>
            <p:spPr>
              <a:xfrm rot="20919185">
                <a:off x="4029444" y="580579"/>
                <a:ext cx="2938819" cy="1225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1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64" name="任意多边形 1463"/>
            <p:cNvSpPr/>
            <p:nvPr/>
          </p:nvSpPr>
          <p:spPr>
            <a:xfrm>
              <a:off x="3779912" y="771550"/>
              <a:ext cx="72008" cy="7200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6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5" name="任意多边形 1464"/>
            <p:cNvSpPr/>
            <p:nvPr/>
          </p:nvSpPr>
          <p:spPr>
            <a:xfrm rot="988542">
              <a:off x="4147990" y="706143"/>
              <a:ext cx="55931" cy="64784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6" name="任意多边形 1465"/>
            <p:cNvSpPr/>
            <p:nvPr/>
          </p:nvSpPr>
          <p:spPr>
            <a:xfrm>
              <a:off x="4499992" y="797839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7" name="任意多边形 1466"/>
            <p:cNvSpPr/>
            <p:nvPr/>
          </p:nvSpPr>
          <p:spPr>
            <a:xfrm rot="17934322">
              <a:off x="4952406" y="644977"/>
              <a:ext cx="103283" cy="107483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B0F0">
                    <a:alpha val="7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8" name="任意多边形 1467"/>
            <p:cNvSpPr/>
            <p:nvPr/>
          </p:nvSpPr>
          <p:spPr>
            <a:xfrm rot="20450733">
              <a:off x="4943245" y="786689"/>
              <a:ext cx="106848" cy="8632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9" name="任意多边形 1468"/>
            <p:cNvSpPr/>
            <p:nvPr/>
          </p:nvSpPr>
          <p:spPr>
            <a:xfrm rot="5782501">
              <a:off x="3993838" y="773426"/>
              <a:ext cx="67788" cy="71562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77000"/>
                  </a:srgbClr>
                </a:gs>
                <a:gs pos="100000">
                  <a:srgbClr val="0070C0">
                    <a:alpha val="67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0" name="任意多边形 1469"/>
            <p:cNvSpPr/>
            <p:nvPr/>
          </p:nvSpPr>
          <p:spPr>
            <a:xfrm rot="20450733" flipH="1">
              <a:off x="4506227" y="633768"/>
              <a:ext cx="45719" cy="45719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1" name="任意多边形 1470"/>
            <p:cNvSpPr/>
            <p:nvPr/>
          </p:nvSpPr>
          <p:spPr>
            <a:xfrm rot="274018">
              <a:off x="5149790" y="702085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70C0"/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2" name="任意多边形 1471"/>
            <p:cNvSpPr/>
            <p:nvPr/>
          </p:nvSpPr>
          <p:spPr>
            <a:xfrm>
              <a:off x="3707904" y="843558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/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3" name="任意多边形 1472"/>
            <p:cNvSpPr/>
            <p:nvPr/>
          </p:nvSpPr>
          <p:spPr>
            <a:xfrm rot="11029032">
              <a:off x="3999090" y="651426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/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4" name="任意多边形 1473"/>
            <p:cNvSpPr/>
            <p:nvPr/>
          </p:nvSpPr>
          <p:spPr>
            <a:xfrm rot="1018215" flipH="1">
              <a:off x="5234135" y="805057"/>
              <a:ext cx="71115" cy="79639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5" name="任意多边形 1474"/>
            <p:cNvSpPr/>
            <p:nvPr/>
          </p:nvSpPr>
          <p:spPr>
            <a:xfrm rot="892218">
              <a:off x="5404346" y="771550"/>
              <a:ext cx="117727" cy="7200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6" name="任意多边形 1475"/>
            <p:cNvSpPr/>
            <p:nvPr/>
          </p:nvSpPr>
          <p:spPr>
            <a:xfrm>
              <a:off x="4644008" y="699542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7" name="任意多边形 1476"/>
            <p:cNvSpPr/>
            <p:nvPr/>
          </p:nvSpPr>
          <p:spPr>
            <a:xfrm>
              <a:off x="4283968" y="699542"/>
              <a:ext cx="144016" cy="144016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1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8" name="任意多边形 1477"/>
            <p:cNvSpPr/>
            <p:nvPr/>
          </p:nvSpPr>
          <p:spPr>
            <a:xfrm rot="20450733">
              <a:off x="5807340" y="858698"/>
              <a:ext cx="106848" cy="8632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9" name="任意多边形 1478"/>
            <p:cNvSpPr/>
            <p:nvPr/>
          </p:nvSpPr>
          <p:spPr>
            <a:xfrm>
              <a:off x="5604495" y="757833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0" name="任意多边形 1479"/>
            <p:cNvSpPr/>
            <p:nvPr/>
          </p:nvSpPr>
          <p:spPr>
            <a:xfrm rot="5782501">
              <a:off x="4386516" y="629278"/>
              <a:ext cx="67788" cy="71562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67000"/>
                  </a:srgbClr>
                </a:gs>
                <a:gs pos="100000">
                  <a:srgbClr val="00B0F0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1" name="任意多边形 1480"/>
            <p:cNvSpPr/>
            <p:nvPr/>
          </p:nvSpPr>
          <p:spPr>
            <a:xfrm rot="3294712" flipH="1">
              <a:off x="5671133" y="822021"/>
              <a:ext cx="101599" cy="66010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66000"/>
                  </a:srgbClr>
                </a:gs>
                <a:gs pos="100000">
                  <a:srgbClr val="00B0F0">
                    <a:alpha val="8400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2" name="任意多边形 1481"/>
            <p:cNvSpPr/>
            <p:nvPr/>
          </p:nvSpPr>
          <p:spPr>
            <a:xfrm rot="4606670">
              <a:off x="3503270" y="898464"/>
              <a:ext cx="76089" cy="7715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98000"/>
                  </a:srgbClr>
                </a:gs>
                <a:gs pos="100000">
                  <a:srgbClr val="00B0F0">
                    <a:alpha val="52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3" name="任意多边形 1482"/>
            <p:cNvSpPr/>
            <p:nvPr/>
          </p:nvSpPr>
          <p:spPr>
            <a:xfrm rot="18753446">
              <a:off x="4719708" y="705075"/>
              <a:ext cx="151123" cy="14261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85000"/>
                  </a:srgbClr>
                </a:gs>
                <a:gs pos="100000">
                  <a:srgbClr val="00B0F0">
                    <a:alpha val="84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4" name="任意多边形 1483"/>
            <p:cNvSpPr/>
            <p:nvPr/>
          </p:nvSpPr>
          <p:spPr>
            <a:xfrm rot="892218">
              <a:off x="5952052" y="766117"/>
              <a:ext cx="70215" cy="6959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100000">
                  <a:schemeClr val="tx1">
                    <a:lumMod val="85000"/>
                    <a:lumOff val="15000"/>
                    <a:alpha val="4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5" name="任意多边形 1484"/>
            <p:cNvSpPr/>
            <p:nvPr/>
          </p:nvSpPr>
          <p:spPr>
            <a:xfrm rot="2296376">
              <a:off x="6057799" y="939051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70C0"/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6" name="椭圆 1485"/>
            <p:cNvSpPr/>
            <p:nvPr/>
          </p:nvSpPr>
          <p:spPr>
            <a:xfrm>
              <a:off x="5724128" y="1419622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7" name="椭圆 1486"/>
            <p:cNvSpPr/>
            <p:nvPr/>
          </p:nvSpPr>
          <p:spPr>
            <a:xfrm>
              <a:off x="4355976" y="134761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8" name="椭圆 1487"/>
            <p:cNvSpPr/>
            <p:nvPr/>
          </p:nvSpPr>
          <p:spPr>
            <a:xfrm flipV="1">
              <a:off x="4788024" y="1563638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9" name="椭圆 1488"/>
            <p:cNvSpPr/>
            <p:nvPr/>
          </p:nvSpPr>
          <p:spPr>
            <a:xfrm>
              <a:off x="4652392" y="6275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0" name="椭圆 1489"/>
            <p:cNvSpPr/>
            <p:nvPr/>
          </p:nvSpPr>
          <p:spPr>
            <a:xfrm>
              <a:off x="5084440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1" name="椭圆 1490"/>
            <p:cNvSpPr/>
            <p:nvPr/>
          </p:nvSpPr>
          <p:spPr>
            <a:xfrm flipV="1">
              <a:off x="4804792" y="62753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2" name="椭圆 1491"/>
            <p:cNvSpPr/>
            <p:nvPr/>
          </p:nvSpPr>
          <p:spPr>
            <a:xfrm flipV="1">
              <a:off x="5340278" y="75726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3" name="椭圆 1492"/>
            <p:cNvSpPr/>
            <p:nvPr/>
          </p:nvSpPr>
          <p:spPr>
            <a:xfrm flipH="1" flipV="1">
              <a:off x="5580112" y="843558"/>
              <a:ext cx="45719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4" name="椭圆 1493"/>
            <p:cNvSpPr/>
            <p:nvPr/>
          </p:nvSpPr>
          <p:spPr>
            <a:xfrm>
              <a:off x="5534393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5" name="椭圆 1494"/>
            <p:cNvSpPr/>
            <p:nvPr/>
          </p:nvSpPr>
          <p:spPr>
            <a:xfrm>
              <a:off x="5318369" y="82403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6" name="椭圆 1495"/>
            <p:cNvSpPr/>
            <p:nvPr/>
          </p:nvSpPr>
          <p:spPr>
            <a:xfrm>
              <a:off x="5759363" y="896518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7" name="椭圆 1496"/>
            <p:cNvSpPr/>
            <p:nvPr/>
          </p:nvSpPr>
          <p:spPr>
            <a:xfrm>
              <a:off x="5911763" y="699542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8" name="椭圆 1497"/>
            <p:cNvSpPr/>
            <p:nvPr/>
          </p:nvSpPr>
          <p:spPr>
            <a:xfrm>
              <a:off x="4576184" y="600765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9" name="椭圆 1498"/>
            <p:cNvSpPr/>
            <p:nvPr/>
          </p:nvSpPr>
          <p:spPr>
            <a:xfrm>
              <a:off x="3707904" y="753165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0" name="椭圆 1499"/>
            <p:cNvSpPr/>
            <p:nvPr/>
          </p:nvSpPr>
          <p:spPr>
            <a:xfrm>
              <a:off x="4219103" y="796601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1" name="椭圆 1500"/>
            <p:cNvSpPr/>
            <p:nvPr/>
          </p:nvSpPr>
          <p:spPr>
            <a:xfrm>
              <a:off x="4139952" y="61086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2" name="椭圆 1501"/>
            <p:cNvSpPr/>
            <p:nvPr/>
          </p:nvSpPr>
          <p:spPr>
            <a:xfrm>
              <a:off x="3923928" y="7799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3" name="椭圆 1502"/>
            <p:cNvSpPr/>
            <p:nvPr/>
          </p:nvSpPr>
          <p:spPr>
            <a:xfrm>
              <a:off x="3635896" y="86984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4" name="椭圆 1503"/>
            <p:cNvSpPr/>
            <p:nvPr/>
          </p:nvSpPr>
          <p:spPr>
            <a:xfrm flipV="1">
              <a:off x="3923928" y="653823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5" name="椭圆 1504"/>
            <p:cNvSpPr/>
            <p:nvPr/>
          </p:nvSpPr>
          <p:spPr>
            <a:xfrm flipV="1">
              <a:off x="3851920" y="846037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6" name="椭圆 1505"/>
            <p:cNvSpPr/>
            <p:nvPr/>
          </p:nvSpPr>
          <p:spPr>
            <a:xfrm>
              <a:off x="4499992" y="699542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7" name="椭圆 1506"/>
            <p:cNvSpPr/>
            <p:nvPr/>
          </p:nvSpPr>
          <p:spPr>
            <a:xfrm>
              <a:off x="4228627" y="699542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8" name="椭圆 1507"/>
            <p:cNvSpPr/>
            <p:nvPr/>
          </p:nvSpPr>
          <p:spPr>
            <a:xfrm>
              <a:off x="4886321" y="7799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9" name="椭圆 1508"/>
            <p:cNvSpPr/>
            <p:nvPr/>
          </p:nvSpPr>
          <p:spPr>
            <a:xfrm>
              <a:off x="4104237" y="77641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0" name="椭圆 1509"/>
            <p:cNvSpPr/>
            <p:nvPr/>
          </p:nvSpPr>
          <p:spPr>
            <a:xfrm>
              <a:off x="5246361" y="699542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1" name="椭圆 1510"/>
            <p:cNvSpPr/>
            <p:nvPr/>
          </p:nvSpPr>
          <p:spPr>
            <a:xfrm>
              <a:off x="5527250" y="864441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2" name="椭圆 1511"/>
            <p:cNvSpPr/>
            <p:nvPr/>
          </p:nvSpPr>
          <p:spPr>
            <a:xfrm>
              <a:off x="5975867" y="627534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3" name="椭圆 1512"/>
            <p:cNvSpPr/>
            <p:nvPr/>
          </p:nvSpPr>
          <p:spPr>
            <a:xfrm>
              <a:off x="4427984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4" name="椭圆 1513"/>
            <p:cNvSpPr/>
            <p:nvPr/>
          </p:nvSpPr>
          <p:spPr>
            <a:xfrm>
              <a:off x="4871457" y="668589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5" name="椭圆 1514"/>
            <p:cNvSpPr/>
            <p:nvPr/>
          </p:nvSpPr>
          <p:spPr>
            <a:xfrm>
              <a:off x="3590177" y="819748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6" name="椭圆 1515"/>
            <p:cNvSpPr/>
            <p:nvPr/>
          </p:nvSpPr>
          <p:spPr>
            <a:xfrm flipV="1">
              <a:off x="5372472" y="1606695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7" name="椭圆 1516"/>
            <p:cNvSpPr/>
            <p:nvPr/>
          </p:nvSpPr>
          <p:spPr>
            <a:xfrm>
              <a:off x="4814313" y="194996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8" name="椭圆 1517"/>
            <p:cNvSpPr/>
            <p:nvPr/>
          </p:nvSpPr>
          <p:spPr>
            <a:xfrm>
              <a:off x="3707904" y="1563638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9" name="椭圆 1518"/>
            <p:cNvSpPr/>
            <p:nvPr/>
          </p:nvSpPr>
          <p:spPr>
            <a:xfrm flipV="1">
              <a:off x="4148336" y="170765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0" name="椭圆 1519"/>
            <p:cNvSpPr/>
            <p:nvPr/>
          </p:nvSpPr>
          <p:spPr>
            <a:xfrm>
              <a:off x="4427984" y="2093983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1" name="椭圆 1520"/>
            <p:cNvSpPr/>
            <p:nvPr/>
          </p:nvSpPr>
          <p:spPr>
            <a:xfrm>
              <a:off x="4572000" y="1877959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2" name="椭圆 1521"/>
            <p:cNvSpPr/>
            <p:nvPr/>
          </p:nvSpPr>
          <p:spPr>
            <a:xfrm>
              <a:off x="6300192" y="1445911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3" name="椭圆 1522"/>
            <p:cNvSpPr/>
            <p:nvPr/>
          </p:nvSpPr>
          <p:spPr>
            <a:xfrm>
              <a:off x="5292080" y="1877959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2" name="组合 1531"/>
          <p:cNvGrpSpPr/>
          <p:nvPr/>
        </p:nvGrpSpPr>
        <p:grpSpPr>
          <a:xfrm>
            <a:off x="8864135" y="2529436"/>
            <a:ext cx="1513369" cy="499266"/>
            <a:chOff x="2915816" y="483515"/>
            <a:chExt cx="4536506" cy="1728191"/>
          </a:xfrm>
        </p:grpSpPr>
        <p:grpSp>
          <p:nvGrpSpPr>
            <p:cNvPr id="1533" name="组合 1532"/>
            <p:cNvGrpSpPr/>
            <p:nvPr/>
          </p:nvGrpSpPr>
          <p:grpSpPr>
            <a:xfrm>
              <a:off x="2915816" y="483515"/>
              <a:ext cx="4536506" cy="1728191"/>
              <a:chOff x="2578002" y="-164558"/>
              <a:chExt cx="5162352" cy="2304254"/>
            </a:xfrm>
          </p:grpSpPr>
          <p:grpSp>
            <p:nvGrpSpPr>
              <p:cNvPr id="1594" name="组合 1593"/>
              <p:cNvGrpSpPr/>
              <p:nvPr/>
            </p:nvGrpSpPr>
            <p:grpSpPr>
              <a:xfrm>
                <a:off x="2699794" y="-164558"/>
                <a:ext cx="5040560" cy="2304254"/>
                <a:chOff x="2699794" y="-164558"/>
                <a:chExt cx="5040560" cy="2304254"/>
              </a:xfrm>
            </p:grpSpPr>
            <p:grpSp>
              <p:nvGrpSpPr>
                <p:cNvPr id="1598" name="组合 1597"/>
                <p:cNvGrpSpPr/>
                <p:nvPr/>
              </p:nvGrpSpPr>
              <p:grpSpPr>
                <a:xfrm>
                  <a:off x="2699794" y="-164558"/>
                  <a:ext cx="5040560" cy="2304254"/>
                  <a:chOff x="3563890" y="267491"/>
                  <a:chExt cx="4248472" cy="1731316"/>
                </a:xfrm>
              </p:grpSpPr>
              <p:sp>
                <p:nvSpPr>
                  <p:cNvPr id="1600" name="任意多边形 1599"/>
                  <p:cNvSpPr/>
                  <p:nvPr/>
                </p:nvSpPr>
                <p:spPr>
                  <a:xfrm>
                    <a:off x="3563890" y="267491"/>
                    <a:ext cx="4248472" cy="1731316"/>
                  </a:xfrm>
                  <a:custGeom>
                    <a:avLst/>
                    <a:gdLst>
                      <a:gd name="connsiteX0" fmla="*/ 109106 w 5754563"/>
                      <a:gd name="connsiteY0" fmla="*/ 867490 h 1731317"/>
                      <a:gd name="connsiteX1" fmla="*/ 869127 w 5754563"/>
                      <a:gd name="connsiteY1" fmla="*/ 249973 h 1731317"/>
                      <a:gd name="connsiteX2" fmla="*/ 2068535 w 5754563"/>
                      <a:gd name="connsiteY2" fmla="*/ 107469 h 1731317"/>
                      <a:gd name="connsiteX3" fmla="*/ 3683579 w 5754563"/>
                      <a:gd name="connsiteY3" fmla="*/ 297474 h 1731317"/>
                      <a:gd name="connsiteX4" fmla="*/ 3683579 w 5754563"/>
                      <a:gd name="connsiteY4" fmla="*/ 297474 h 1731317"/>
                      <a:gd name="connsiteX5" fmla="*/ 3790457 w 5754563"/>
                      <a:gd name="connsiteY5" fmla="*/ 83719 h 1731317"/>
                      <a:gd name="connsiteX6" fmla="*/ 4004213 w 5754563"/>
                      <a:gd name="connsiteY6" fmla="*/ 591 h 1731317"/>
                      <a:gd name="connsiteX7" fmla="*/ 3909210 w 5754563"/>
                      <a:gd name="connsiteY7" fmla="*/ 119344 h 1731317"/>
                      <a:gd name="connsiteX8" fmla="*/ 3992337 w 5754563"/>
                      <a:gd name="connsiteY8" fmla="*/ 404352 h 1731317"/>
                      <a:gd name="connsiteX9" fmla="*/ 4289221 w 5754563"/>
                      <a:gd name="connsiteY9" fmla="*/ 523106 h 1731317"/>
                      <a:gd name="connsiteX10" fmla="*/ 5025491 w 5754563"/>
                      <a:gd name="connsiteY10" fmla="*/ 606233 h 1731317"/>
                      <a:gd name="connsiteX11" fmla="*/ 5286748 w 5754563"/>
                      <a:gd name="connsiteY11" fmla="*/ 249973 h 1731317"/>
                      <a:gd name="connsiteX12" fmla="*/ 5429252 w 5754563"/>
                      <a:gd name="connsiteY12" fmla="*/ 95594 h 1731317"/>
                      <a:gd name="connsiteX13" fmla="*/ 5583631 w 5754563"/>
                      <a:gd name="connsiteY13" fmla="*/ 24342 h 1731317"/>
                      <a:gd name="connsiteX14" fmla="*/ 5476753 w 5754563"/>
                      <a:gd name="connsiteY14" fmla="*/ 404352 h 1731317"/>
                      <a:gd name="connsiteX15" fmla="*/ 5441127 w 5754563"/>
                      <a:gd name="connsiteY15" fmla="*/ 772487 h 1731317"/>
                      <a:gd name="connsiteX16" fmla="*/ 5536130 w 5754563"/>
                      <a:gd name="connsiteY16" fmla="*/ 1081246 h 1731317"/>
                      <a:gd name="connsiteX17" fmla="*/ 5749885 w 5754563"/>
                      <a:gd name="connsiteY17" fmla="*/ 1259376 h 1731317"/>
                      <a:gd name="connsiteX18" fmla="*/ 5310498 w 5754563"/>
                      <a:gd name="connsiteY18" fmla="*/ 1247500 h 1731317"/>
                      <a:gd name="connsiteX19" fmla="*/ 4930488 w 5754563"/>
                      <a:gd name="connsiteY19" fmla="*/ 903116 h 1731317"/>
                      <a:gd name="connsiteX20" fmla="*/ 4039839 w 5754563"/>
                      <a:gd name="connsiteY20" fmla="*/ 1211874 h 1731317"/>
                      <a:gd name="connsiteX21" fmla="*/ 2697927 w 5754563"/>
                      <a:gd name="connsiteY21" fmla="*/ 1663137 h 1731317"/>
                      <a:gd name="connsiteX22" fmla="*/ 1272888 w 5754563"/>
                      <a:gd name="connsiteY22" fmla="*/ 1675012 h 1731317"/>
                      <a:gd name="connsiteX23" fmla="*/ 61605 w 5754563"/>
                      <a:gd name="connsiteY23" fmla="*/ 1140622 h 1731317"/>
                      <a:gd name="connsiteX24" fmla="*/ 287236 w 5754563"/>
                      <a:gd name="connsiteY24" fmla="*/ 713111 h 1731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5754563" h="1731317">
                        <a:moveTo>
                          <a:pt x="109106" y="867490"/>
                        </a:moveTo>
                        <a:cubicBezTo>
                          <a:pt x="325830" y="622066"/>
                          <a:pt x="542555" y="376643"/>
                          <a:pt x="869127" y="249973"/>
                        </a:cubicBezTo>
                        <a:cubicBezTo>
                          <a:pt x="1195699" y="123303"/>
                          <a:pt x="1599460" y="99552"/>
                          <a:pt x="2068535" y="107469"/>
                        </a:cubicBezTo>
                        <a:cubicBezTo>
                          <a:pt x="2537610" y="115386"/>
                          <a:pt x="3683579" y="297474"/>
                          <a:pt x="3683579" y="297474"/>
                        </a:cubicBezTo>
                        <a:lnTo>
                          <a:pt x="3683579" y="297474"/>
                        </a:lnTo>
                        <a:cubicBezTo>
                          <a:pt x="3701392" y="261848"/>
                          <a:pt x="3737018" y="133199"/>
                          <a:pt x="3790457" y="83719"/>
                        </a:cubicBezTo>
                        <a:cubicBezTo>
                          <a:pt x="3843896" y="34239"/>
                          <a:pt x="3984421" y="-5346"/>
                          <a:pt x="4004213" y="591"/>
                        </a:cubicBezTo>
                        <a:cubicBezTo>
                          <a:pt x="4024005" y="6528"/>
                          <a:pt x="3911189" y="52051"/>
                          <a:pt x="3909210" y="119344"/>
                        </a:cubicBezTo>
                        <a:cubicBezTo>
                          <a:pt x="3907231" y="186637"/>
                          <a:pt x="3929002" y="337058"/>
                          <a:pt x="3992337" y="404352"/>
                        </a:cubicBezTo>
                        <a:cubicBezTo>
                          <a:pt x="4055672" y="471646"/>
                          <a:pt x="4117029" y="489459"/>
                          <a:pt x="4289221" y="523106"/>
                        </a:cubicBezTo>
                        <a:cubicBezTo>
                          <a:pt x="4461413" y="556753"/>
                          <a:pt x="4859237" y="651755"/>
                          <a:pt x="5025491" y="606233"/>
                        </a:cubicBezTo>
                        <a:cubicBezTo>
                          <a:pt x="5191745" y="560711"/>
                          <a:pt x="5219455" y="335079"/>
                          <a:pt x="5286748" y="249973"/>
                        </a:cubicBezTo>
                        <a:cubicBezTo>
                          <a:pt x="5354042" y="164866"/>
                          <a:pt x="5379772" y="133199"/>
                          <a:pt x="5429252" y="95594"/>
                        </a:cubicBezTo>
                        <a:cubicBezTo>
                          <a:pt x="5478732" y="57989"/>
                          <a:pt x="5575714" y="-27118"/>
                          <a:pt x="5583631" y="24342"/>
                        </a:cubicBezTo>
                        <a:cubicBezTo>
                          <a:pt x="5591548" y="75802"/>
                          <a:pt x="5500504" y="279661"/>
                          <a:pt x="5476753" y="404352"/>
                        </a:cubicBezTo>
                        <a:cubicBezTo>
                          <a:pt x="5453002" y="529043"/>
                          <a:pt x="5431231" y="659671"/>
                          <a:pt x="5441127" y="772487"/>
                        </a:cubicBezTo>
                        <a:cubicBezTo>
                          <a:pt x="5451023" y="885303"/>
                          <a:pt x="5484670" y="1000098"/>
                          <a:pt x="5536130" y="1081246"/>
                        </a:cubicBezTo>
                        <a:cubicBezTo>
                          <a:pt x="5587590" y="1162394"/>
                          <a:pt x="5787490" y="1231667"/>
                          <a:pt x="5749885" y="1259376"/>
                        </a:cubicBezTo>
                        <a:cubicBezTo>
                          <a:pt x="5712280" y="1287085"/>
                          <a:pt x="5447064" y="1306877"/>
                          <a:pt x="5310498" y="1247500"/>
                        </a:cubicBezTo>
                        <a:cubicBezTo>
                          <a:pt x="5173932" y="1188123"/>
                          <a:pt x="5142264" y="909054"/>
                          <a:pt x="4930488" y="903116"/>
                        </a:cubicBezTo>
                        <a:cubicBezTo>
                          <a:pt x="4718712" y="897178"/>
                          <a:pt x="4039839" y="1211874"/>
                          <a:pt x="4039839" y="1211874"/>
                        </a:cubicBezTo>
                        <a:cubicBezTo>
                          <a:pt x="3667746" y="1338544"/>
                          <a:pt x="3159085" y="1585947"/>
                          <a:pt x="2697927" y="1663137"/>
                        </a:cubicBezTo>
                        <a:cubicBezTo>
                          <a:pt x="2236769" y="1740327"/>
                          <a:pt x="1712275" y="1762098"/>
                          <a:pt x="1272888" y="1675012"/>
                        </a:cubicBezTo>
                        <a:cubicBezTo>
                          <a:pt x="833501" y="1587926"/>
                          <a:pt x="225880" y="1300939"/>
                          <a:pt x="61605" y="1140622"/>
                        </a:cubicBezTo>
                        <a:cubicBezTo>
                          <a:pt x="-102670" y="980305"/>
                          <a:pt x="92283" y="846708"/>
                          <a:pt x="287236" y="713111"/>
                        </a:cubicBezTo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42000"/>
                          <a:alpha val="88000"/>
                        </a:srgbClr>
                      </a:gs>
                      <a:gs pos="100000">
                        <a:srgbClr val="00B0F0">
                          <a:alpha val="44000"/>
                        </a:srgbClr>
                      </a:gs>
                      <a:gs pos="100000">
                        <a:srgbClr val="00B0F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n w="3175">
                    <a:solidFill>
                      <a:schemeClr val="bg1">
                        <a:alpha val="44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01" name="任意多边形 1600"/>
                  <p:cNvSpPr/>
                  <p:nvPr/>
                </p:nvSpPr>
                <p:spPr>
                  <a:xfrm>
                    <a:off x="3635896" y="647986"/>
                    <a:ext cx="3625304" cy="489954"/>
                  </a:xfrm>
                  <a:custGeom>
                    <a:avLst/>
                    <a:gdLst>
                      <a:gd name="connsiteX0" fmla="*/ 0 w 3586348"/>
                      <a:gd name="connsiteY0" fmla="*/ 436544 h 436544"/>
                      <a:gd name="connsiteX1" fmla="*/ 819397 w 3586348"/>
                      <a:gd name="connsiteY1" fmla="*/ 32782 h 436544"/>
                      <a:gd name="connsiteX2" fmla="*/ 2244436 w 3586348"/>
                      <a:gd name="connsiteY2" fmla="*/ 44658 h 436544"/>
                      <a:gd name="connsiteX3" fmla="*/ 3194462 w 3586348"/>
                      <a:gd name="connsiteY3" fmla="*/ 210912 h 436544"/>
                      <a:gd name="connsiteX4" fmla="*/ 3586348 w 3586348"/>
                      <a:gd name="connsiteY4" fmla="*/ 210912 h 436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86348" h="436544">
                        <a:moveTo>
                          <a:pt x="0" y="436544"/>
                        </a:moveTo>
                        <a:cubicBezTo>
                          <a:pt x="222662" y="267320"/>
                          <a:pt x="445324" y="98096"/>
                          <a:pt x="819397" y="32782"/>
                        </a:cubicBezTo>
                        <a:cubicBezTo>
                          <a:pt x="1193470" y="-32532"/>
                          <a:pt x="1848592" y="14970"/>
                          <a:pt x="2244436" y="44658"/>
                        </a:cubicBezTo>
                        <a:cubicBezTo>
                          <a:pt x="2640280" y="74346"/>
                          <a:pt x="2970810" y="183203"/>
                          <a:pt x="3194462" y="210912"/>
                        </a:cubicBezTo>
                        <a:cubicBezTo>
                          <a:pt x="3418114" y="238621"/>
                          <a:pt x="3502231" y="224766"/>
                          <a:pt x="3586348" y="210912"/>
                        </a:cubicBezTo>
                      </a:path>
                    </a:pathLst>
                  </a:custGeom>
                  <a:noFill/>
                  <a:ln w="3175">
                    <a:solidFill>
                      <a:schemeClr val="bg1">
                        <a:alpha val="51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99" name="任意多边形 1598"/>
                <p:cNvSpPr/>
                <p:nvPr/>
              </p:nvSpPr>
              <p:spPr>
                <a:xfrm>
                  <a:off x="2752725" y="709068"/>
                  <a:ext cx="1046237" cy="676646"/>
                </a:xfrm>
                <a:custGeom>
                  <a:avLst/>
                  <a:gdLst>
                    <a:gd name="connsiteX0" fmla="*/ 38100 w 1457325"/>
                    <a:gd name="connsiteY0" fmla="*/ 638175 h 638175"/>
                    <a:gd name="connsiteX1" fmla="*/ 142875 w 1457325"/>
                    <a:gd name="connsiteY1" fmla="*/ 457200 h 638175"/>
                    <a:gd name="connsiteX2" fmla="*/ 438150 w 1457325"/>
                    <a:gd name="connsiteY2" fmla="*/ 352425 h 638175"/>
                    <a:gd name="connsiteX3" fmla="*/ 1181100 w 1457325"/>
                    <a:gd name="connsiteY3" fmla="*/ 142875 h 638175"/>
                    <a:gd name="connsiteX4" fmla="*/ 1457325 w 1457325"/>
                    <a:gd name="connsiteY4" fmla="*/ 0 h 638175"/>
                    <a:gd name="connsiteX5" fmla="*/ 1457325 w 1457325"/>
                    <a:gd name="connsiteY5" fmla="*/ 0 h 638175"/>
                    <a:gd name="connsiteX6" fmla="*/ 361950 w 1457325"/>
                    <a:gd name="connsiteY6" fmla="*/ 142875 h 638175"/>
                    <a:gd name="connsiteX7" fmla="*/ 19050 w 1457325"/>
                    <a:gd name="connsiteY7" fmla="*/ 295275 h 638175"/>
                    <a:gd name="connsiteX8" fmla="*/ 19050 w 1457325"/>
                    <a:gd name="connsiteY8" fmla="*/ 295275 h 638175"/>
                    <a:gd name="connsiteX9" fmla="*/ 0 w 1457325"/>
                    <a:gd name="connsiteY9" fmla="*/ 314325 h 63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7325" h="638175">
                      <a:moveTo>
                        <a:pt x="38100" y="638175"/>
                      </a:moveTo>
                      <a:cubicBezTo>
                        <a:pt x="57150" y="571500"/>
                        <a:pt x="76200" y="504825"/>
                        <a:pt x="142875" y="457200"/>
                      </a:cubicBezTo>
                      <a:cubicBezTo>
                        <a:pt x="209550" y="409575"/>
                        <a:pt x="265113" y="404812"/>
                        <a:pt x="438150" y="352425"/>
                      </a:cubicBezTo>
                      <a:cubicBezTo>
                        <a:pt x="611187" y="300038"/>
                        <a:pt x="1011238" y="201612"/>
                        <a:pt x="1181100" y="142875"/>
                      </a:cubicBezTo>
                      <a:cubicBezTo>
                        <a:pt x="1350963" y="84137"/>
                        <a:pt x="1457325" y="0"/>
                        <a:pt x="1457325" y="0"/>
                      </a:cubicBezTo>
                      <a:lnTo>
                        <a:pt x="1457325" y="0"/>
                      </a:lnTo>
                      <a:cubicBezTo>
                        <a:pt x="1274763" y="23812"/>
                        <a:pt x="601662" y="93663"/>
                        <a:pt x="361950" y="142875"/>
                      </a:cubicBezTo>
                      <a:cubicBezTo>
                        <a:pt x="122238" y="192087"/>
                        <a:pt x="19050" y="295275"/>
                        <a:pt x="19050" y="295275"/>
                      </a:cubicBezTo>
                      <a:lnTo>
                        <a:pt x="19050" y="295275"/>
                      </a:lnTo>
                      <a:lnTo>
                        <a:pt x="0" y="314325"/>
                      </a:lnTo>
                    </a:path>
                  </a:pathLst>
                </a:custGeom>
                <a:noFill/>
                <a:ln w="3175">
                  <a:solidFill>
                    <a:schemeClr val="bg1"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95" name="任意多边形 1594"/>
              <p:cNvSpPr/>
              <p:nvPr/>
            </p:nvSpPr>
            <p:spPr>
              <a:xfrm>
                <a:off x="3858802" y="427344"/>
                <a:ext cx="216023" cy="144015"/>
              </a:xfrm>
              <a:custGeom>
                <a:avLst/>
                <a:gdLst>
                  <a:gd name="connsiteX0" fmla="*/ 911524 w 1747853"/>
                  <a:gd name="connsiteY0" fmla="*/ 3481 h 1747160"/>
                  <a:gd name="connsiteX1" fmla="*/ 1540174 w 1747853"/>
                  <a:gd name="connsiteY1" fmla="*/ 289231 h 1747160"/>
                  <a:gd name="connsiteX2" fmla="*/ 1723054 w 1747853"/>
                  <a:gd name="connsiteY2" fmla="*/ 1226491 h 1747160"/>
                  <a:gd name="connsiteX3" fmla="*/ 1060114 w 1747853"/>
                  <a:gd name="connsiteY3" fmla="*/ 1740841 h 1747160"/>
                  <a:gd name="connsiteX4" fmla="*/ 180004 w 1747853"/>
                  <a:gd name="connsiteY4" fmla="*/ 1455091 h 1747160"/>
                  <a:gd name="connsiteX5" fmla="*/ 8554 w 1747853"/>
                  <a:gd name="connsiteY5" fmla="*/ 632131 h 1747160"/>
                  <a:gd name="connsiteX6" fmla="*/ 328594 w 1747853"/>
                  <a:gd name="connsiteY6" fmla="*/ 163501 h 1747160"/>
                  <a:gd name="connsiteX7" fmla="*/ 911524 w 1747853"/>
                  <a:gd name="connsiteY7" fmla="*/ 3481 h 174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7853" h="1747160">
                    <a:moveTo>
                      <a:pt x="911524" y="3481"/>
                    </a:moveTo>
                    <a:cubicBezTo>
                      <a:pt x="1113454" y="24436"/>
                      <a:pt x="1404919" y="85396"/>
                      <a:pt x="1540174" y="289231"/>
                    </a:cubicBezTo>
                    <a:cubicBezTo>
                      <a:pt x="1675429" y="493066"/>
                      <a:pt x="1803064" y="984556"/>
                      <a:pt x="1723054" y="1226491"/>
                    </a:cubicBezTo>
                    <a:cubicBezTo>
                      <a:pt x="1643044" y="1468426"/>
                      <a:pt x="1317289" y="1702741"/>
                      <a:pt x="1060114" y="1740841"/>
                    </a:cubicBezTo>
                    <a:cubicBezTo>
                      <a:pt x="802939" y="1778941"/>
                      <a:pt x="355264" y="1639876"/>
                      <a:pt x="180004" y="1455091"/>
                    </a:cubicBezTo>
                    <a:cubicBezTo>
                      <a:pt x="4744" y="1270306"/>
                      <a:pt x="-16211" y="847396"/>
                      <a:pt x="8554" y="632131"/>
                    </a:cubicBezTo>
                    <a:cubicBezTo>
                      <a:pt x="33319" y="416866"/>
                      <a:pt x="174289" y="268276"/>
                      <a:pt x="328594" y="163501"/>
                    </a:cubicBezTo>
                    <a:cubicBezTo>
                      <a:pt x="482899" y="58726"/>
                      <a:pt x="709594" y="-17474"/>
                      <a:pt x="911524" y="3481"/>
                    </a:cubicBezTo>
                    <a:close/>
                  </a:path>
                </a:pathLst>
              </a:custGeom>
              <a:gradFill>
                <a:gsLst>
                  <a:gs pos="40000">
                    <a:schemeClr val="bg1">
                      <a:lumMod val="98000"/>
                      <a:lumOff val="2000"/>
                      <a:alpha val="52000"/>
                    </a:schemeClr>
                  </a:gs>
                  <a:gs pos="55000">
                    <a:srgbClr val="C5C7EC">
                      <a:alpha val="29000"/>
                    </a:srgbClr>
                  </a:gs>
                  <a:gs pos="0">
                    <a:schemeClr val="bg1">
                      <a:lumMod val="88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6" name="椭圆 1595"/>
              <p:cNvSpPr/>
              <p:nvPr/>
            </p:nvSpPr>
            <p:spPr>
              <a:xfrm rot="162006">
                <a:off x="2578002" y="691426"/>
                <a:ext cx="2736304" cy="10081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1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7" name="椭圆 1596"/>
              <p:cNvSpPr/>
              <p:nvPr/>
            </p:nvSpPr>
            <p:spPr>
              <a:xfrm rot="20919185">
                <a:off x="4029444" y="580579"/>
                <a:ext cx="2938819" cy="1225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1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34" name="任意多边形 1533"/>
            <p:cNvSpPr/>
            <p:nvPr/>
          </p:nvSpPr>
          <p:spPr>
            <a:xfrm>
              <a:off x="3779912" y="771550"/>
              <a:ext cx="72008" cy="7200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6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5" name="任意多边形 1534"/>
            <p:cNvSpPr/>
            <p:nvPr/>
          </p:nvSpPr>
          <p:spPr>
            <a:xfrm rot="988542">
              <a:off x="4147990" y="706143"/>
              <a:ext cx="55931" cy="64784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6" name="任意多边形 1535"/>
            <p:cNvSpPr/>
            <p:nvPr/>
          </p:nvSpPr>
          <p:spPr>
            <a:xfrm>
              <a:off x="4499992" y="797839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7" name="任意多边形 1536"/>
            <p:cNvSpPr/>
            <p:nvPr/>
          </p:nvSpPr>
          <p:spPr>
            <a:xfrm rot="17934322">
              <a:off x="4952406" y="644977"/>
              <a:ext cx="103283" cy="107483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B0F0">
                    <a:alpha val="7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8" name="任意多边形 1537"/>
            <p:cNvSpPr/>
            <p:nvPr/>
          </p:nvSpPr>
          <p:spPr>
            <a:xfrm rot="20450733">
              <a:off x="4943245" y="786689"/>
              <a:ext cx="106848" cy="8632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9" name="任意多边形 1538"/>
            <p:cNvSpPr/>
            <p:nvPr/>
          </p:nvSpPr>
          <p:spPr>
            <a:xfrm rot="5782501">
              <a:off x="3993838" y="773426"/>
              <a:ext cx="67788" cy="71562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77000"/>
                  </a:srgbClr>
                </a:gs>
                <a:gs pos="100000">
                  <a:srgbClr val="0070C0">
                    <a:alpha val="67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0" name="任意多边形 1539"/>
            <p:cNvSpPr/>
            <p:nvPr/>
          </p:nvSpPr>
          <p:spPr>
            <a:xfrm rot="20450733" flipH="1">
              <a:off x="4506227" y="633768"/>
              <a:ext cx="45719" cy="45719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1" name="任意多边形 1540"/>
            <p:cNvSpPr/>
            <p:nvPr/>
          </p:nvSpPr>
          <p:spPr>
            <a:xfrm rot="274018">
              <a:off x="5149790" y="702085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70C0"/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2" name="任意多边形 1541"/>
            <p:cNvSpPr/>
            <p:nvPr/>
          </p:nvSpPr>
          <p:spPr>
            <a:xfrm>
              <a:off x="3707904" y="843558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/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3" name="任意多边形 1542"/>
            <p:cNvSpPr/>
            <p:nvPr/>
          </p:nvSpPr>
          <p:spPr>
            <a:xfrm rot="11029032">
              <a:off x="3999090" y="651426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/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4" name="任意多边形 1543"/>
            <p:cNvSpPr/>
            <p:nvPr/>
          </p:nvSpPr>
          <p:spPr>
            <a:xfrm rot="1018215" flipH="1">
              <a:off x="5234135" y="805057"/>
              <a:ext cx="71115" cy="79639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5" name="任意多边形 1544"/>
            <p:cNvSpPr/>
            <p:nvPr/>
          </p:nvSpPr>
          <p:spPr>
            <a:xfrm rot="892218">
              <a:off x="5404346" y="771550"/>
              <a:ext cx="117727" cy="7200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6" name="任意多边形 1545"/>
            <p:cNvSpPr/>
            <p:nvPr/>
          </p:nvSpPr>
          <p:spPr>
            <a:xfrm>
              <a:off x="4644008" y="699542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7" name="任意多边形 1546"/>
            <p:cNvSpPr/>
            <p:nvPr/>
          </p:nvSpPr>
          <p:spPr>
            <a:xfrm>
              <a:off x="4283968" y="699542"/>
              <a:ext cx="144016" cy="144016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1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8" name="任意多边形 1547"/>
            <p:cNvSpPr/>
            <p:nvPr/>
          </p:nvSpPr>
          <p:spPr>
            <a:xfrm rot="20450733">
              <a:off x="5807340" y="858698"/>
              <a:ext cx="106848" cy="8632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9" name="任意多边形 1548"/>
            <p:cNvSpPr/>
            <p:nvPr/>
          </p:nvSpPr>
          <p:spPr>
            <a:xfrm>
              <a:off x="5604495" y="757833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0" name="任意多边形 1549"/>
            <p:cNvSpPr/>
            <p:nvPr/>
          </p:nvSpPr>
          <p:spPr>
            <a:xfrm rot="5782501">
              <a:off x="4386516" y="629278"/>
              <a:ext cx="67788" cy="71562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67000"/>
                  </a:srgbClr>
                </a:gs>
                <a:gs pos="100000">
                  <a:srgbClr val="00B0F0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1" name="任意多边形 1550"/>
            <p:cNvSpPr/>
            <p:nvPr/>
          </p:nvSpPr>
          <p:spPr>
            <a:xfrm rot="3294712" flipH="1">
              <a:off x="5671133" y="822021"/>
              <a:ext cx="101599" cy="66010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66000"/>
                  </a:srgbClr>
                </a:gs>
                <a:gs pos="100000">
                  <a:srgbClr val="00B0F0">
                    <a:alpha val="8400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2" name="任意多边形 1551"/>
            <p:cNvSpPr/>
            <p:nvPr/>
          </p:nvSpPr>
          <p:spPr>
            <a:xfrm rot="4606670">
              <a:off x="3503270" y="898464"/>
              <a:ext cx="76089" cy="7715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98000"/>
                  </a:srgbClr>
                </a:gs>
                <a:gs pos="100000">
                  <a:srgbClr val="00B0F0">
                    <a:alpha val="52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3" name="任意多边形 1552"/>
            <p:cNvSpPr/>
            <p:nvPr/>
          </p:nvSpPr>
          <p:spPr>
            <a:xfrm rot="18753446">
              <a:off x="4719708" y="705075"/>
              <a:ext cx="151123" cy="14261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85000"/>
                  </a:srgbClr>
                </a:gs>
                <a:gs pos="100000">
                  <a:srgbClr val="00B0F0">
                    <a:alpha val="84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4" name="任意多边形 1553"/>
            <p:cNvSpPr/>
            <p:nvPr/>
          </p:nvSpPr>
          <p:spPr>
            <a:xfrm rot="892218">
              <a:off x="5952052" y="766117"/>
              <a:ext cx="70215" cy="6959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100000">
                  <a:schemeClr val="tx1">
                    <a:lumMod val="85000"/>
                    <a:lumOff val="15000"/>
                    <a:alpha val="4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5" name="任意多边形 1554"/>
            <p:cNvSpPr/>
            <p:nvPr/>
          </p:nvSpPr>
          <p:spPr>
            <a:xfrm rot="2296376">
              <a:off x="6057799" y="939051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70C0"/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6" name="椭圆 1555"/>
            <p:cNvSpPr/>
            <p:nvPr/>
          </p:nvSpPr>
          <p:spPr>
            <a:xfrm>
              <a:off x="5724128" y="1419622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7" name="椭圆 1556"/>
            <p:cNvSpPr/>
            <p:nvPr/>
          </p:nvSpPr>
          <p:spPr>
            <a:xfrm>
              <a:off x="4355976" y="134761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8" name="椭圆 1557"/>
            <p:cNvSpPr/>
            <p:nvPr/>
          </p:nvSpPr>
          <p:spPr>
            <a:xfrm flipV="1">
              <a:off x="4788024" y="1563638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9" name="椭圆 1558"/>
            <p:cNvSpPr/>
            <p:nvPr/>
          </p:nvSpPr>
          <p:spPr>
            <a:xfrm>
              <a:off x="4652392" y="6275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0" name="椭圆 1559"/>
            <p:cNvSpPr/>
            <p:nvPr/>
          </p:nvSpPr>
          <p:spPr>
            <a:xfrm>
              <a:off x="5084440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1" name="椭圆 1560"/>
            <p:cNvSpPr/>
            <p:nvPr/>
          </p:nvSpPr>
          <p:spPr>
            <a:xfrm flipV="1">
              <a:off x="4804792" y="62753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2" name="椭圆 1561"/>
            <p:cNvSpPr/>
            <p:nvPr/>
          </p:nvSpPr>
          <p:spPr>
            <a:xfrm flipV="1">
              <a:off x="5340278" y="75726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3" name="椭圆 1562"/>
            <p:cNvSpPr/>
            <p:nvPr/>
          </p:nvSpPr>
          <p:spPr>
            <a:xfrm flipH="1" flipV="1">
              <a:off x="5580112" y="843558"/>
              <a:ext cx="45719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4" name="椭圆 1563"/>
            <p:cNvSpPr/>
            <p:nvPr/>
          </p:nvSpPr>
          <p:spPr>
            <a:xfrm>
              <a:off x="5534393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5" name="椭圆 1564"/>
            <p:cNvSpPr/>
            <p:nvPr/>
          </p:nvSpPr>
          <p:spPr>
            <a:xfrm>
              <a:off x="5318369" y="82403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6" name="椭圆 1565"/>
            <p:cNvSpPr/>
            <p:nvPr/>
          </p:nvSpPr>
          <p:spPr>
            <a:xfrm>
              <a:off x="5759363" y="896518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7" name="椭圆 1566"/>
            <p:cNvSpPr/>
            <p:nvPr/>
          </p:nvSpPr>
          <p:spPr>
            <a:xfrm>
              <a:off x="5911763" y="699542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8" name="椭圆 1567"/>
            <p:cNvSpPr/>
            <p:nvPr/>
          </p:nvSpPr>
          <p:spPr>
            <a:xfrm>
              <a:off x="4576184" y="600765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9" name="椭圆 1568"/>
            <p:cNvSpPr/>
            <p:nvPr/>
          </p:nvSpPr>
          <p:spPr>
            <a:xfrm>
              <a:off x="3707904" y="753165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0" name="椭圆 1569"/>
            <p:cNvSpPr/>
            <p:nvPr/>
          </p:nvSpPr>
          <p:spPr>
            <a:xfrm>
              <a:off x="4219103" y="796601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1" name="椭圆 1570"/>
            <p:cNvSpPr/>
            <p:nvPr/>
          </p:nvSpPr>
          <p:spPr>
            <a:xfrm>
              <a:off x="4139952" y="61086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2" name="椭圆 1571"/>
            <p:cNvSpPr/>
            <p:nvPr/>
          </p:nvSpPr>
          <p:spPr>
            <a:xfrm>
              <a:off x="3923928" y="7799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3" name="椭圆 1572"/>
            <p:cNvSpPr/>
            <p:nvPr/>
          </p:nvSpPr>
          <p:spPr>
            <a:xfrm>
              <a:off x="3635896" y="86984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4" name="椭圆 1573"/>
            <p:cNvSpPr/>
            <p:nvPr/>
          </p:nvSpPr>
          <p:spPr>
            <a:xfrm flipV="1">
              <a:off x="3923928" y="653823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5" name="椭圆 1574"/>
            <p:cNvSpPr/>
            <p:nvPr/>
          </p:nvSpPr>
          <p:spPr>
            <a:xfrm flipV="1">
              <a:off x="3851920" y="846037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6" name="椭圆 1575"/>
            <p:cNvSpPr/>
            <p:nvPr/>
          </p:nvSpPr>
          <p:spPr>
            <a:xfrm>
              <a:off x="4499992" y="699542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7" name="椭圆 1576"/>
            <p:cNvSpPr/>
            <p:nvPr/>
          </p:nvSpPr>
          <p:spPr>
            <a:xfrm>
              <a:off x="4228627" y="699542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8" name="椭圆 1577"/>
            <p:cNvSpPr/>
            <p:nvPr/>
          </p:nvSpPr>
          <p:spPr>
            <a:xfrm>
              <a:off x="4886321" y="7799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9" name="椭圆 1578"/>
            <p:cNvSpPr/>
            <p:nvPr/>
          </p:nvSpPr>
          <p:spPr>
            <a:xfrm>
              <a:off x="4104237" y="77641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0" name="椭圆 1579"/>
            <p:cNvSpPr/>
            <p:nvPr/>
          </p:nvSpPr>
          <p:spPr>
            <a:xfrm>
              <a:off x="5246361" y="699542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1" name="椭圆 1580"/>
            <p:cNvSpPr/>
            <p:nvPr/>
          </p:nvSpPr>
          <p:spPr>
            <a:xfrm>
              <a:off x="5527250" y="864441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2" name="椭圆 1581"/>
            <p:cNvSpPr/>
            <p:nvPr/>
          </p:nvSpPr>
          <p:spPr>
            <a:xfrm>
              <a:off x="5975867" y="627534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3" name="椭圆 1582"/>
            <p:cNvSpPr/>
            <p:nvPr/>
          </p:nvSpPr>
          <p:spPr>
            <a:xfrm>
              <a:off x="4427984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4" name="椭圆 1583"/>
            <p:cNvSpPr/>
            <p:nvPr/>
          </p:nvSpPr>
          <p:spPr>
            <a:xfrm>
              <a:off x="4871457" y="668589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5" name="椭圆 1584"/>
            <p:cNvSpPr/>
            <p:nvPr/>
          </p:nvSpPr>
          <p:spPr>
            <a:xfrm>
              <a:off x="3590177" y="819748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6" name="椭圆 1585"/>
            <p:cNvSpPr/>
            <p:nvPr/>
          </p:nvSpPr>
          <p:spPr>
            <a:xfrm flipV="1">
              <a:off x="5372472" y="1606695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7" name="椭圆 1586"/>
            <p:cNvSpPr/>
            <p:nvPr/>
          </p:nvSpPr>
          <p:spPr>
            <a:xfrm>
              <a:off x="4814313" y="194996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8" name="椭圆 1587"/>
            <p:cNvSpPr/>
            <p:nvPr/>
          </p:nvSpPr>
          <p:spPr>
            <a:xfrm>
              <a:off x="3707904" y="1563638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9" name="椭圆 1588"/>
            <p:cNvSpPr/>
            <p:nvPr/>
          </p:nvSpPr>
          <p:spPr>
            <a:xfrm flipV="1">
              <a:off x="4148336" y="170765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0" name="椭圆 1589"/>
            <p:cNvSpPr/>
            <p:nvPr/>
          </p:nvSpPr>
          <p:spPr>
            <a:xfrm>
              <a:off x="4427984" y="2093983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1" name="椭圆 1590"/>
            <p:cNvSpPr/>
            <p:nvPr/>
          </p:nvSpPr>
          <p:spPr>
            <a:xfrm>
              <a:off x="4572000" y="1877959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2" name="椭圆 1591"/>
            <p:cNvSpPr/>
            <p:nvPr/>
          </p:nvSpPr>
          <p:spPr>
            <a:xfrm>
              <a:off x="6300192" y="1445911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3" name="椭圆 1592"/>
            <p:cNvSpPr/>
            <p:nvPr/>
          </p:nvSpPr>
          <p:spPr>
            <a:xfrm>
              <a:off x="5292080" y="1877959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2" name="组合 1601"/>
          <p:cNvGrpSpPr/>
          <p:nvPr/>
        </p:nvGrpSpPr>
        <p:grpSpPr>
          <a:xfrm rot="550403">
            <a:off x="9745648" y="1289479"/>
            <a:ext cx="1800200" cy="2088232"/>
            <a:chOff x="5220072" y="195486"/>
            <a:chExt cx="2376264" cy="2520280"/>
          </a:xfrm>
        </p:grpSpPr>
        <p:sp>
          <p:nvSpPr>
            <p:cNvPr id="1603" name="任意多边形 1602"/>
            <p:cNvSpPr/>
            <p:nvPr/>
          </p:nvSpPr>
          <p:spPr>
            <a:xfrm>
              <a:off x="5220072" y="195486"/>
              <a:ext cx="2376264" cy="2520280"/>
            </a:xfrm>
            <a:custGeom>
              <a:avLst/>
              <a:gdLst>
                <a:gd name="connsiteX0" fmla="*/ 68928 w 2129247"/>
                <a:gd name="connsiteY0" fmla="*/ 794794 h 1994944"/>
                <a:gd name="connsiteX1" fmla="*/ 480408 w 2129247"/>
                <a:gd name="connsiteY1" fmla="*/ 634774 h 1994944"/>
                <a:gd name="connsiteX2" fmla="*/ 1314798 w 2129247"/>
                <a:gd name="connsiteY2" fmla="*/ 589054 h 1994944"/>
                <a:gd name="connsiteX3" fmla="*/ 1440528 w 2129247"/>
                <a:gd name="connsiteY3" fmla="*/ 509044 h 1994944"/>
                <a:gd name="connsiteX4" fmla="*/ 1429098 w 2129247"/>
                <a:gd name="connsiteY4" fmla="*/ 291874 h 1994944"/>
                <a:gd name="connsiteX5" fmla="*/ 1497678 w 2129247"/>
                <a:gd name="connsiteY5" fmla="*/ 28984 h 1994944"/>
                <a:gd name="connsiteX6" fmla="*/ 1509108 w 2129247"/>
                <a:gd name="connsiteY6" fmla="*/ 63274 h 1994944"/>
                <a:gd name="connsiteX7" fmla="*/ 1634838 w 2129247"/>
                <a:gd name="connsiteY7" fmla="*/ 531904 h 1994944"/>
                <a:gd name="connsiteX8" fmla="*/ 1966308 w 2129247"/>
                <a:gd name="connsiteY8" fmla="*/ 623344 h 1994944"/>
                <a:gd name="connsiteX9" fmla="*/ 2126328 w 2129247"/>
                <a:gd name="connsiteY9" fmla="*/ 966244 h 1994944"/>
                <a:gd name="connsiteX10" fmla="*/ 2057748 w 2129247"/>
                <a:gd name="connsiteY10" fmla="*/ 1309144 h 1994944"/>
                <a:gd name="connsiteX11" fmla="*/ 1909158 w 2129247"/>
                <a:gd name="connsiteY11" fmla="*/ 1400584 h 1994944"/>
                <a:gd name="connsiteX12" fmla="*/ 1897728 w 2129247"/>
                <a:gd name="connsiteY12" fmla="*/ 1423444 h 1994944"/>
                <a:gd name="connsiteX13" fmla="*/ 1886298 w 2129247"/>
                <a:gd name="connsiteY13" fmla="*/ 1606324 h 1994944"/>
                <a:gd name="connsiteX14" fmla="*/ 2012028 w 2129247"/>
                <a:gd name="connsiteY14" fmla="*/ 1994944 h 1994944"/>
                <a:gd name="connsiteX15" fmla="*/ 2012028 w 2129247"/>
                <a:gd name="connsiteY15" fmla="*/ 1994944 h 1994944"/>
                <a:gd name="connsiteX16" fmla="*/ 1714848 w 2129247"/>
                <a:gd name="connsiteY16" fmla="*/ 1697764 h 1994944"/>
                <a:gd name="connsiteX17" fmla="*/ 1657698 w 2129247"/>
                <a:gd name="connsiteY17" fmla="*/ 1457734 h 1994944"/>
                <a:gd name="connsiteX18" fmla="*/ 1657698 w 2129247"/>
                <a:gd name="connsiteY18" fmla="*/ 1457734 h 1994944"/>
                <a:gd name="connsiteX19" fmla="*/ 1017618 w 2129247"/>
                <a:gd name="connsiteY19" fmla="*/ 1640614 h 1994944"/>
                <a:gd name="connsiteX20" fmla="*/ 331818 w 2129247"/>
                <a:gd name="connsiteY20" fmla="*/ 1663474 h 1994944"/>
                <a:gd name="connsiteX21" fmla="*/ 23208 w 2129247"/>
                <a:gd name="connsiteY21" fmla="*/ 1091974 h 1994944"/>
                <a:gd name="connsiteX22" fmla="*/ 68928 w 2129247"/>
                <a:gd name="connsiteY22" fmla="*/ 794794 h 199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29247" h="1994944">
                  <a:moveTo>
                    <a:pt x="68928" y="794794"/>
                  </a:moveTo>
                  <a:cubicBezTo>
                    <a:pt x="145128" y="718594"/>
                    <a:pt x="272763" y="669064"/>
                    <a:pt x="480408" y="634774"/>
                  </a:cubicBezTo>
                  <a:cubicBezTo>
                    <a:pt x="688053" y="600484"/>
                    <a:pt x="1154778" y="610009"/>
                    <a:pt x="1314798" y="589054"/>
                  </a:cubicBezTo>
                  <a:cubicBezTo>
                    <a:pt x="1474818" y="568099"/>
                    <a:pt x="1421478" y="558574"/>
                    <a:pt x="1440528" y="509044"/>
                  </a:cubicBezTo>
                  <a:cubicBezTo>
                    <a:pt x="1459578" y="459514"/>
                    <a:pt x="1419573" y="371884"/>
                    <a:pt x="1429098" y="291874"/>
                  </a:cubicBezTo>
                  <a:cubicBezTo>
                    <a:pt x="1438623" y="211864"/>
                    <a:pt x="1484343" y="67084"/>
                    <a:pt x="1497678" y="28984"/>
                  </a:cubicBezTo>
                  <a:cubicBezTo>
                    <a:pt x="1511013" y="-9116"/>
                    <a:pt x="1486248" y="-20546"/>
                    <a:pt x="1509108" y="63274"/>
                  </a:cubicBezTo>
                  <a:cubicBezTo>
                    <a:pt x="1531968" y="147094"/>
                    <a:pt x="1558638" y="438559"/>
                    <a:pt x="1634838" y="531904"/>
                  </a:cubicBezTo>
                  <a:cubicBezTo>
                    <a:pt x="1711038" y="625249"/>
                    <a:pt x="1884393" y="550954"/>
                    <a:pt x="1966308" y="623344"/>
                  </a:cubicBezTo>
                  <a:cubicBezTo>
                    <a:pt x="2048223" y="695734"/>
                    <a:pt x="2111088" y="851944"/>
                    <a:pt x="2126328" y="966244"/>
                  </a:cubicBezTo>
                  <a:cubicBezTo>
                    <a:pt x="2141568" y="1080544"/>
                    <a:pt x="2093943" y="1236754"/>
                    <a:pt x="2057748" y="1309144"/>
                  </a:cubicBezTo>
                  <a:cubicBezTo>
                    <a:pt x="2021553" y="1381534"/>
                    <a:pt x="1935828" y="1381534"/>
                    <a:pt x="1909158" y="1400584"/>
                  </a:cubicBezTo>
                  <a:cubicBezTo>
                    <a:pt x="1882488" y="1419634"/>
                    <a:pt x="1901538" y="1389154"/>
                    <a:pt x="1897728" y="1423444"/>
                  </a:cubicBezTo>
                  <a:cubicBezTo>
                    <a:pt x="1893918" y="1457734"/>
                    <a:pt x="1867248" y="1511074"/>
                    <a:pt x="1886298" y="1606324"/>
                  </a:cubicBezTo>
                  <a:cubicBezTo>
                    <a:pt x="1905348" y="1701574"/>
                    <a:pt x="2012028" y="1994944"/>
                    <a:pt x="2012028" y="1994944"/>
                  </a:cubicBezTo>
                  <a:lnTo>
                    <a:pt x="2012028" y="1994944"/>
                  </a:lnTo>
                  <a:cubicBezTo>
                    <a:pt x="1962498" y="1945414"/>
                    <a:pt x="1773903" y="1787299"/>
                    <a:pt x="1714848" y="1697764"/>
                  </a:cubicBezTo>
                  <a:cubicBezTo>
                    <a:pt x="1655793" y="1608229"/>
                    <a:pt x="1657698" y="1457734"/>
                    <a:pt x="1657698" y="1457734"/>
                  </a:cubicBezTo>
                  <a:lnTo>
                    <a:pt x="1657698" y="1457734"/>
                  </a:lnTo>
                  <a:cubicBezTo>
                    <a:pt x="1551018" y="1488214"/>
                    <a:pt x="1238598" y="1606324"/>
                    <a:pt x="1017618" y="1640614"/>
                  </a:cubicBezTo>
                  <a:cubicBezTo>
                    <a:pt x="796638" y="1674904"/>
                    <a:pt x="497553" y="1754914"/>
                    <a:pt x="331818" y="1663474"/>
                  </a:cubicBezTo>
                  <a:cubicBezTo>
                    <a:pt x="166083" y="1572034"/>
                    <a:pt x="63213" y="1242469"/>
                    <a:pt x="23208" y="1091974"/>
                  </a:cubicBezTo>
                  <a:cubicBezTo>
                    <a:pt x="-16797" y="941479"/>
                    <a:pt x="-7272" y="870994"/>
                    <a:pt x="68928" y="7947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46000"/>
                  </a:srgbClr>
                </a:gs>
                <a:gs pos="100000">
                  <a:srgbClr val="A9AEF8">
                    <a:alpha val="15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4" name="任意多边形 1603"/>
            <p:cNvSpPr/>
            <p:nvPr/>
          </p:nvSpPr>
          <p:spPr>
            <a:xfrm rot="20266092">
              <a:off x="5378054" y="1276521"/>
              <a:ext cx="188090" cy="11079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8000"/>
                  </a:scheme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chemeClr val="bg1">
                  <a:alpha val="3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5" name="任意多边形 1604"/>
            <p:cNvSpPr/>
            <p:nvPr/>
          </p:nvSpPr>
          <p:spPr>
            <a:xfrm>
              <a:off x="6012160" y="1779662"/>
              <a:ext cx="360040" cy="371394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6" name="任意多边形 1605"/>
            <p:cNvSpPr/>
            <p:nvPr/>
          </p:nvSpPr>
          <p:spPr>
            <a:xfrm>
              <a:off x="7164288" y="1059582"/>
              <a:ext cx="371975" cy="33466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7" name="任意多边形 1606"/>
            <p:cNvSpPr/>
            <p:nvPr/>
          </p:nvSpPr>
          <p:spPr>
            <a:xfrm rot="17934322">
              <a:off x="7001418" y="1587414"/>
              <a:ext cx="445744" cy="384495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8" name="椭圆 1607"/>
            <p:cNvSpPr/>
            <p:nvPr/>
          </p:nvSpPr>
          <p:spPr>
            <a:xfrm>
              <a:off x="5940152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9" name="椭圆 1608"/>
            <p:cNvSpPr/>
            <p:nvPr/>
          </p:nvSpPr>
          <p:spPr>
            <a:xfrm>
              <a:off x="6228184" y="13476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0" name="任意多边形 1609"/>
            <p:cNvSpPr/>
            <p:nvPr/>
          </p:nvSpPr>
          <p:spPr>
            <a:xfrm rot="20390718">
              <a:off x="6314550" y="932953"/>
              <a:ext cx="1109855" cy="973338"/>
            </a:xfrm>
            <a:custGeom>
              <a:avLst/>
              <a:gdLst>
                <a:gd name="connsiteX0" fmla="*/ 1450349 w 2583869"/>
                <a:gd name="connsiteY0" fmla="*/ 42588 h 3212898"/>
                <a:gd name="connsiteX1" fmla="*/ 659774 w 2583869"/>
                <a:gd name="connsiteY1" fmla="*/ 147363 h 3212898"/>
                <a:gd name="connsiteX2" fmla="*/ 107324 w 2583869"/>
                <a:gd name="connsiteY2" fmla="*/ 1195113 h 3212898"/>
                <a:gd name="connsiteX3" fmla="*/ 97799 w 2583869"/>
                <a:gd name="connsiteY3" fmla="*/ 2280963 h 3212898"/>
                <a:gd name="connsiteX4" fmla="*/ 1136024 w 2583869"/>
                <a:gd name="connsiteY4" fmla="*/ 2909613 h 3212898"/>
                <a:gd name="connsiteX5" fmla="*/ 2183774 w 2583869"/>
                <a:gd name="connsiteY5" fmla="*/ 3176313 h 3212898"/>
                <a:gd name="connsiteX6" fmla="*/ 2583824 w 2583869"/>
                <a:gd name="connsiteY6" fmla="*/ 2128563 h 3212898"/>
                <a:gd name="connsiteX7" fmla="*/ 2164724 w 2583869"/>
                <a:gd name="connsiteY7" fmla="*/ 480738 h 3212898"/>
                <a:gd name="connsiteX8" fmla="*/ 1450349 w 2583869"/>
                <a:gd name="connsiteY8" fmla="*/ 42588 h 321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3869" h="3212898">
                  <a:moveTo>
                    <a:pt x="1450349" y="42588"/>
                  </a:moveTo>
                  <a:cubicBezTo>
                    <a:pt x="1199524" y="-12975"/>
                    <a:pt x="883611" y="-44724"/>
                    <a:pt x="659774" y="147363"/>
                  </a:cubicBezTo>
                  <a:cubicBezTo>
                    <a:pt x="435937" y="339450"/>
                    <a:pt x="200986" y="839513"/>
                    <a:pt x="107324" y="1195113"/>
                  </a:cubicBezTo>
                  <a:cubicBezTo>
                    <a:pt x="13662" y="1550713"/>
                    <a:pt x="-73651" y="1995213"/>
                    <a:pt x="97799" y="2280963"/>
                  </a:cubicBezTo>
                  <a:cubicBezTo>
                    <a:pt x="269249" y="2566713"/>
                    <a:pt x="788362" y="2760388"/>
                    <a:pt x="1136024" y="2909613"/>
                  </a:cubicBezTo>
                  <a:cubicBezTo>
                    <a:pt x="1483686" y="3058838"/>
                    <a:pt x="1942474" y="3306488"/>
                    <a:pt x="2183774" y="3176313"/>
                  </a:cubicBezTo>
                  <a:cubicBezTo>
                    <a:pt x="2425074" y="3046138"/>
                    <a:pt x="2586999" y="2577825"/>
                    <a:pt x="2583824" y="2128563"/>
                  </a:cubicBezTo>
                  <a:cubicBezTo>
                    <a:pt x="2580649" y="1679301"/>
                    <a:pt x="2361574" y="829988"/>
                    <a:pt x="2164724" y="480738"/>
                  </a:cubicBezTo>
                  <a:cubicBezTo>
                    <a:pt x="1967874" y="131488"/>
                    <a:pt x="1701174" y="98151"/>
                    <a:pt x="1450349" y="425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3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1" name="椭圆 1610"/>
            <p:cNvSpPr/>
            <p:nvPr/>
          </p:nvSpPr>
          <p:spPr>
            <a:xfrm>
              <a:off x="6300192" y="1635646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alpha val="48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2" name="椭圆 1611"/>
            <p:cNvSpPr/>
            <p:nvPr/>
          </p:nvSpPr>
          <p:spPr>
            <a:xfrm>
              <a:off x="6444208" y="1500014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3" name="椭圆 1612"/>
            <p:cNvSpPr/>
            <p:nvPr/>
          </p:nvSpPr>
          <p:spPr>
            <a:xfrm>
              <a:off x="6596608" y="1851670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lumMod val="98000"/>
                    <a:alpha val="3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4" name="任意多边形 1613"/>
            <p:cNvSpPr/>
            <p:nvPr/>
          </p:nvSpPr>
          <p:spPr>
            <a:xfrm rot="10800000">
              <a:off x="5437697" y="1205685"/>
              <a:ext cx="1431973" cy="1043385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79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5" name="椭圆 1614"/>
            <p:cNvSpPr/>
            <p:nvPr/>
          </p:nvSpPr>
          <p:spPr>
            <a:xfrm>
              <a:off x="6732240" y="1419622"/>
              <a:ext cx="72008" cy="72008"/>
            </a:xfrm>
            <a:prstGeom prst="ellipse">
              <a:avLst/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chemeClr val="bg1">
                    <a:alpha val="40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6" name="任意多边形 1615"/>
            <p:cNvSpPr/>
            <p:nvPr/>
          </p:nvSpPr>
          <p:spPr>
            <a:xfrm rot="6789009">
              <a:off x="6557270" y="1805997"/>
              <a:ext cx="205922" cy="225210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7" name="任意多边形 1616"/>
            <p:cNvSpPr/>
            <p:nvPr/>
          </p:nvSpPr>
          <p:spPr>
            <a:xfrm rot="988542">
              <a:off x="6686204" y="1016625"/>
              <a:ext cx="236332" cy="217366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8" name="任意多边形 1617"/>
            <p:cNvSpPr/>
            <p:nvPr/>
          </p:nvSpPr>
          <p:spPr>
            <a:xfrm rot="16200000">
              <a:off x="7111226" y="2202651"/>
              <a:ext cx="260030" cy="13413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9" name="任意多边形 1618"/>
            <p:cNvSpPr/>
            <p:nvPr/>
          </p:nvSpPr>
          <p:spPr>
            <a:xfrm>
              <a:off x="6842915" y="454940"/>
              <a:ext cx="45719" cy="45719"/>
            </a:xfrm>
            <a:custGeom>
              <a:avLst/>
              <a:gdLst>
                <a:gd name="connsiteX0" fmla="*/ 597969 w 1992964"/>
                <a:gd name="connsiteY0" fmla="*/ 55928 h 1896941"/>
                <a:gd name="connsiteX1" fmla="*/ 1535229 w 1992964"/>
                <a:gd name="connsiteY1" fmla="*/ 124508 h 1896941"/>
                <a:gd name="connsiteX2" fmla="*/ 1992429 w 1992964"/>
                <a:gd name="connsiteY2" fmla="*/ 1118918 h 1896941"/>
                <a:gd name="connsiteX3" fmla="*/ 1455219 w 1992964"/>
                <a:gd name="connsiteY3" fmla="*/ 1861868 h 1896941"/>
                <a:gd name="connsiteX4" fmla="*/ 426519 w 1992964"/>
                <a:gd name="connsiteY4" fmla="*/ 1644698 h 1896941"/>
                <a:gd name="connsiteX5" fmla="*/ 3609 w 1992964"/>
                <a:gd name="connsiteY5" fmla="*/ 501698 h 1896941"/>
                <a:gd name="connsiteX6" fmla="*/ 597969 w 1992964"/>
                <a:gd name="connsiteY6" fmla="*/ 55928 h 189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964" h="1896941">
                  <a:moveTo>
                    <a:pt x="597969" y="55928"/>
                  </a:moveTo>
                  <a:cubicBezTo>
                    <a:pt x="853239" y="-6937"/>
                    <a:pt x="1302819" y="-52657"/>
                    <a:pt x="1535229" y="124508"/>
                  </a:cubicBezTo>
                  <a:cubicBezTo>
                    <a:pt x="1767639" y="301673"/>
                    <a:pt x="2005764" y="829358"/>
                    <a:pt x="1992429" y="1118918"/>
                  </a:cubicBezTo>
                  <a:cubicBezTo>
                    <a:pt x="1979094" y="1408478"/>
                    <a:pt x="1716204" y="1774238"/>
                    <a:pt x="1455219" y="1861868"/>
                  </a:cubicBezTo>
                  <a:cubicBezTo>
                    <a:pt x="1194234" y="1949498"/>
                    <a:pt x="668454" y="1871393"/>
                    <a:pt x="426519" y="1644698"/>
                  </a:cubicBezTo>
                  <a:cubicBezTo>
                    <a:pt x="184584" y="1418003"/>
                    <a:pt x="-30681" y="766493"/>
                    <a:pt x="3609" y="501698"/>
                  </a:cubicBezTo>
                  <a:cubicBezTo>
                    <a:pt x="37899" y="236903"/>
                    <a:pt x="342699" y="118793"/>
                    <a:pt x="597969" y="55928"/>
                  </a:cubicBezTo>
                  <a:close/>
                </a:path>
              </a:pathLst>
            </a:custGeom>
            <a:solidFill>
              <a:srgbClr val="00B0F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0" name="任意多边形 1619"/>
            <p:cNvSpPr/>
            <p:nvPr/>
          </p:nvSpPr>
          <p:spPr>
            <a:xfrm rot="14202334">
              <a:off x="6800487" y="679106"/>
              <a:ext cx="218656" cy="131786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56000"/>
                  </a:srgbClr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1" name="任意多边形 1620"/>
            <p:cNvSpPr/>
            <p:nvPr/>
          </p:nvSpPr>
          <p:spPr>
            <a:xfrm rot="988542">
              <a:off x="5551020" y="1074220"/>
              <a:ext cx="119831" cy="114742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2" name="任意多边形 1621"/>
            <p:cNvSpPr/>
            <p:nvPr/>
          </p:nvSpPr>
          <p:spPr>
            <a:xfrm rot="7920221">
              <a:off x="5922375" y="1059582"/>
              <a:ext cx="216024" cy="144016"/>
            </a:xfrm>
            <a:custGeom>
              <a:avLst/>
              <a:gdLst>
                <a:gd name="connsiteX0" fmla="*/ 164239 w 734540"/>
                <a:gd name="connsiteY0" fmla="*/ 10630 h 1163482"/>
                <a:gd name="connsiteX1" fmla="*/ 667159 w 734540"/>
                <a:gd name="connsiteY1" fmla="*/ 319240 h 1163482"/>
                <a:gd name="connsiteX2" fmla="*/ 690019 w 734540"/>
                <a:gd name="connsiteY2" fmla="*/ 1027900 h 1163482"/>
                <a:gd name="connsiteX3" fmla="*/ 301399 w 734540"/>
                <a:gd name="connsiteY3" fmla="*/ 1085050 h 1163482"/>
                <a:gd name="connsiteX4" fmla="*/ 4219 w 734540"/>
                <a:gd name="connsiteY4" fmla="*/ 170650 h 1163482"/>
                <a:gd name="connsiteX5" fmla="*/ 164239 w 734540"/>
                <a:gd name="connsiteY5" fmla="*/ 10630 h 116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4540" h="1163482">
                  <a:moveTo>
                    <a:pt x="164239" y="10630"/>
                  </a:moveTo>
                  <a:cubicBezTo>
                    <a:pt x="274729" y="35395"/>
                    <a:pt x="579529" y="149695"/>
                    <a:pt x="667159" y="319240"/>
                  </a:cubicBezTo>
                  <a:cubicBezTo>
                    <a:pt x="754789" y="488785"/>
                    <a:pt x="750979" y="900265"/>
                    <a:pt x="690019" y="1027900"/>
                  </a:cubicBezTo>
                  <a:cubicBezTo>
                    <a:pt x="629059" y="1155535"/>
                    <a:pt x="415699" y="1227925"/>
                    <a:pt x="301399" y="1085050"/>
                  </a:cubicBezTo>
                  <a:cubicBezTo>
                    <a:pt x="187099" y="942175"/>
                    <a:pt x="27079" y="349720"/>
                    <a:pt x="4219" y="170650"/>
                  </a:cubicBezTo>
                  <a:cubicBezTo>
                    <a:pt x="-18641" y="-8420"/>
                    <a:pt x="53749" y="-14135"/>
                    <a:pt x="164239" y="10630"/>
                  </a:cubicBezTo>
                  <a:close/>
                </a:path>
              </a:pathLst>
            </a:custGeom>
            <a:solidFill>
              <a:srgbClr val="00B0F0">
                <a:alpha val="32000"/>
              </a:srgbClr>
            </a:solid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23" name="图片 16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18317" flipH="1">
            <a:off x="7073725" y="3806026"/>
            <a:ext cx="512103" cy="491540"/>
          </a:xfrm>
          <a:prstGeom prst="rect">
            <a:avLst/>
          </a:prstGeom>
        </p:spPr>
      </p:pic>
      <p:pic>
        <p:nvPicPr>
          <p:cNvPr id="1624" name="图片 16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7660" flipH="1">
            <a:off x="8028937" y="4647404"/>
            <a:ext cx="615240" cy="508516"/>
          </a:xfrm>
          <a:prstGeom prst="rect">
            <a:avLst/>
          </a:prstGeom>
        </p:spPr>
      </p:pic>
      <p:pic>
        <p:nvPicPr>
          <p:cNvPr id="1625" name="图片 16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34177" flipH="1">
            <a:off x="7481473" y="4404771"/>
            <a:ext cx="390606" cy="354006"/>
          </a:xfrm>
          <a:prstGeom prst="rect">
            <a:avLst/>
          </a:prstGeom>
        </p:spPr>
      </p:pic>
      <p:pic>
        <p:nvPicPr>
          <p:cNvPr id="1626" name="图片 16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2031" flipV="1">
            <a:off x="7551661" y="4226223"/>
            <a:ext cx="343087" cy="201534"/>
          </a:xfrm>
          <a:prstGeom prst="rect">
            <a:avLst/>
          </a:prstGeom>
        </p:spPr>
      </p:pic>
      <p:pic>
        <p:nvPicPr>
          <p:cNvPr id="1627" name="图片 162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81716" flipH="1">
            <a:off x="7269241" y="4417773"/>
            <a:ext cx="236907" cy="195811"/>
          </a:xfrm>
          <a:prstGeom prst="rect">
            <a:avLst/>
          </a:prstGeom>
        </p:spPr>
      </p:pic>
      <p:pic>
        <p:nvPicPr>
          <p:cNvPr id="1628" name="图片 16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45169" flipH="1">
            <a:off x="8365176" y="4150058"/>
            <a:ext cx="375370" cy="310255"/>
          </a:xfrm>
          <a:prstGeom prst="rect">
            <a:avLst/>
          </a:prstGeom>
        </p:spPr>
      </p:pic>
      <p:pic>
        <p:nvPicPr>
          <p:cNvPr id="1629" name="图片 162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231" flipV="1">
            <a:off x="7735411" y="4913630"/>
            <a:ext cx="350826" cy="206080"/>
          </a:xfrm>
          <a:prstGeom prst="rect">
            <a:avLst/>
          </a:prstGeom>
        </p:spPr>
      </p:pic>
      <p:pic>
        <p:nvPicPr>
          <p:cNvPr id="1630" name="图片 162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7660" flipH="1">
            <a:off x="8571751" y="4350309"/>
            <a:ext cx="441920" cy="365261"/>
          </a:xfrm>
          <a:prstGeom prst="rect">
            <a:avLst/>
          </a:prstGeom>
        </p:spPr>
      </p:pic>
      <p:pic>
        <p:nvPicPr>
          <p:cNvPr id="1631" name="图片 163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34177" flipH="1">
            <a:off x="7819771" y="4472531"/>
            <a:ext cx="340031" cy="308170"/>
          </a:xfrm>
          <a:prstGeom prst="rect">
            <a:avLst/>
          </a:prstGeom>
        </p:spPr>
      </p:pic>
      <p:pic>
        <p:nvPicPr>
          <p:cNvPr id="1632" name="图片 163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81716" flipH="1">
            <a:off x="7269241" y="4777812"/>
            <a:ext cx="236907" cy="195811"/>
          </a:xfrm>
          <a:prstGeom prst="rect">
            <a:avLst/>
          </a:prstGeom>
        </p:spPr>
      </p:pic>
      <p:pic>
        <p:nvPicPr>
          <p:cNvPr id="1633" name="图片 163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45169" flipH="1">
            <a:off x="8717928" y="3924147"/>
            <a:ext cx="319264" cy="263882"/>
          </a:xfrm>
          <a:prstGeom prst="rect">
            <a:avLst/>
          </a:prstGeom>
        </p:spPr>
      </p:pic>
      <p:pic>
        <p:nvPicPr>
          <p:cNvPr id="1634" name="图片 163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3440" flipV="1">
            <a:off x="8153275" y="3930914"/>
            <a:ext cx="350826" cy="315393"/>
          </a:xfrm>
          <a:prstGeom prst="rect">
            <a:avLst/>
          </a:prstGeom>
        </p:spPr>
      </p:pic>
      <p:pic>
        <p:nvPicPr>
          <p:cNvPr id="1635" name="图片 163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7660" flipH="1">
            <a:off x="8083110" y="4442072"/>
            <a:ext cx="615240" cy="508516"/>
          </a:xfrm>
          <a:prstGeom prst="rect">
            <a:avLst/>
          </a:prstGeom>
        </p:spPr>
      </p:pic>
      <p:pic>
        <p:nvPicPr>
          <p:cNvPr id="1636" name="图片 163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45169" flipH="1">
            <a:off x="7861120" y="3934034"/>
            <a:ext cx="375370" cy="310255"/>
          </a:xfrm>
          <a:prstGeom prst="rect">
            <a:avLst/>
          </a:prstGeom>
        </p:spPr>
      </p:pic>
      <p:pic>
        <p:nvPicPr>
          <p:cNvPr id="1637" name="图片 1636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7660" flipH="1">
            <a:off x="8427245" y="3826512"/>
            <a:ext cx="297190" cy="245637"/>
          </a:xfrm>
          <a:prstGeom prst="rect">
            <a:avLst/>
          </a:prstGeom>
        </p:spPr>
      </p:pic>
      <p:pic>
        <p:nvPicPr>
          <p:cNvPr id="1638" name="图片 163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34177" flipH="1">
            <a:off x="7972171" y="4328516"/>
            <a:ext cx="340031" cy="308170"/>
          </a:xfrm>
          <a:prstGeom prst="rect">
            <a:avLst/>
          </a:prstGeom>
        </p:spPr>
      </p:pic>
      <p:pic>
        <p:nvPicPr>
          <p:cNvPr id="1639" name="图片 163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45169" flipH="1">
            <a:off x="7866263" y="4733098"/>
            <a:ext cx="414968" cy="342984"/>
          </a:xfrm>
          <a:prstGeom prst="rect">
            <a:avLst/>
          </a:prstGeom>
        </p:spPr>
      </p:pic>
      <p:pic>
        <p:nvPicPr>
          <p:cNvPr id="1640" name="图片 163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3440" flipV="1">
            <a:off x="8801348" y="4362963"/>
            <a:ext cx="350826" cy="315393"/>
          </a:xfrm>
          <a:prstGeom prst="rect">
            <a:avLst/>
          </a:prstGeom>
        </p:spPr>
      </p:pic>
      <p:grpSp>
        <p:nvGrpSpPr>
          <p:cNvPr id="1641" name="组合 1640"/>
          <p:cNvGrpSpPr/>
          <p:nvPr/>
        </p:nvGrpSpPr>
        <p:grpSpPr>
          <a:xfrm>
            <a:off x="6228184" y="4443958"/>
            <a:ext cx="1368152" cy="1512168"/>
            <a:chOff x="5057369" y="1851670"/>
            <a:chExt cx="2488395" cy="2520280"/>
          </a:xfrm>
        </p:grpSpPr>
        <p:pic>
          <p:nvPicPr>
            <p:cNvPr id="1642" name="图片 1641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015433">
              <a:off x="5109211" y="1859261"/>
              <a:ext cx="2384712" cy="2488395"/>
            </a:xfrm>
            <a:prstGeom prst="rect">
              <a:avLst/>
            </a:prstGeom>
          </p:spPr>
        </p:pic>
        <p:pic>
          <p:nvPicPr>
            <p:cNvPr id="1643" name="图片 1642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064" y="1851670"/>
              <a:ext cx="2232248" cy="2520280"/>
            </a:xfrm>
            <a:prstGeom prst="rect">
              <a:avLst/>
            </a:prstGeom>
          </p:spPr>
        </p:pic>
      </p:grpSp>
      <p:grpSp>
        <p:nvGrpSpPr>
          <p:cNvPr id="1644" name="组合 1643"/>
          <p:cNvGrpSpPr/>
          <p:nvPr/>
        </p:nvGrpSpPr>
        <p:grpSpPr>
          <a:xfrm>
            <a:off x="3851920" y="4876007"/>
            <a:ext cx="1080120" cy="1008111"/>
            <a:chOff x="3870041" y="1861267"/>
            <a:chExt cx="1903917" cy="1824587"/>
          </a:xfrm>
        </p:grpSpPr>
        <p:pic>
          <p:nvPicPr>
            <p:cNvPr id="1645" name="图片 1644"/>
            <p:cNvPicPr>
              <a:picLocks noChangeAspect="1"/>
            </p:cNvPicPr>
            <p:nvPr/>
          </p:nvPicPr>
          <p:blipFill>
            <a:blip r:embed="rId27" cstate="print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587784">
              <a:off x="3909706" y="1821602"/>
              <a:ext cx="1824587" cy="1903917"/>
            </a:xfrm>
            <a:prstGeom prst="rect">
              <a:avLst/>
            </a:prstGeom>
          </p:spPr>
        </p:pic>
        <p:pic>
          <p:nvPicPr>
            <p:cNvPr id="1646" name="图片 1645"/>
            <p:cNvPicPr>
              <a:picLocks noChangeAspect="1"/>
            </p:cNvPicPr>
            <p:nvPr/>
          </p:nvPicPr>
          <p:blipFill>
            <a:blip r:embed="rId29" cstate="print">
              <a:extLst>
                <a:ext uri="{BEBA8EAE-BF5A-486C-A8C5-ECC9F3942E4B}">
                  <a14:imgProps xmlns:a14="http://schemas.microsoft.com/office/drawing/2010/main">
                    <a14:imgLayer r:embed="rId30">
                      <a14:imgEffect>
                        <a14:artisticBlur radius="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84941">
              <a:off x="4031753" y="2043126"/>
              <a:ext cx="1346287" cy="1475931"/>
            </a:xfrm>
            <a:prstGeom prst="rect">
              <a:avLst/>
            </a:prstGeom>
          </p:spPr>
        </p:pic>
      </p:grpSp>
      <p:pic>
        <p:nvPicPr>
          <p:cNvPr id="1647" name="图片 1646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5433">
            <a:off x="1717893" y="5540178"/>
            <a:ext cx="352843" cy="368184"/>
          </a:xfrm>
          <a:prstGeom prst="rect">
            <a:avLst/>
          </a:prstGeom>
        </p:spPr>
      </p:pic>
      <p:pic>
        <p:nvPicPr>
          <p:cNvPr id="1648" name="图片 1647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5433">
            <a:off x="6882515" y="5215074"/>
            <a:ext cx="492498" cy="513912"/>
          </a:xfrm>
          <a:prstGeom prst="rect">
            <a:avLst/>
          </a:prstGeom>
        </p:spPr>
      </p:pic>
      <p:pic>
        <p:nvPicPr>
          <p:cNvPr id="1649" name="图片 1648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5433">
            <a:off x="3519948" y="5177907"/>
            <a:ext cx="377781" cy="394207"/>
          </a:xfrm>
          <a:prstGeom prst="rect">
            <a:avLst/>
          </a:prstGeom>
        </p:spPr>
      </p:pic>
      <p:pic>
        <p:nvPicPr>
          <p:cNvPr id="1650" name="图片 1649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5433">
            <a:off x="4273732" y="5512959"/>
            <a:ext cx="344668" cy="359654"/>
          </a:xfrm>
          <a:prstGeom prst="rect">
            <a:avLst/>
          </a:prstGeom>
        </p:spPr>
      </p:pic>
      <p:pic>
        <p:nvPicPr>
          <p:cNvPr id="1651" name="图片 1650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5433">
            <a:off x="2727161" y="5452430"/>
            <a:ext cx="470570" cy="491030"/>
          </a:xfrm>
          <a:prstGeom prst="rect">
            <a:avLst/>
          </a:prstGeom>
        </p:spPr>
      </p:pic>
      <p:pic>
        <p:nvPicPr>
          <p:cNvPr id="1652" name="图片 1651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5433">
            <a:off x="7736905" y="5822649"/>
            <a:ext cx="435160" cy="454080"/>
          </a:xfrm>
          <a:prstGeom prst="rect">
            <a:avLst/>
          </a:prstGeom>
        </p:spPr>
      </p:pic>
      <p:pic>
        <p:nvPicPr>
          <p:cNvPr id="1653" name="图片 1652"/>
          <p:cNvPicPr>
            <a:picLocks noChangeAspect="1"/>
          </p:cNvPicPr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5433">
            <a:off x="5316440" y="5387027"/>
            <a:ext cx="327875" cy="342131"/>
          </a:xfrm>
          <a:prstGeom prst="rect">
            <a:avLst/>
          </a:prstGeom>
        </p:spPr>
      </p:pic>
      <p:pic>
        <p:nvPicPr>
          <p:cNvPr id="1654" name="图片 1653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5433">
            <a:off x="2338277" y="5539785"/>
            <a:ext cx="470570" cy="491030"/>
          </a:xfrm>
          <a:prstGeom prst="rect">
            <a:avLst/>
          </a:prstGeom>
        </p:spPr>
      </p:pic>
      <p:pic>
        <p:nvPicPr>
          <p:cNvPr id="1655" name="图片 1654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5433">
            <a:off x="8449117" y="5768237"/>
            <a:ext cx="338126" cy="352827"/>
          </a:xfrm>
          <a:prstGeom prst="rect">
            <a:avLst/>
          </a:prstGeom>
        </p:spPr>
      </p:pic>
      <p:grpSp>
        <p:nvGrpSpPr>
          <p:cNvPr id="1656" name="组合 1655"/>
          <p:cNvGrpSpPr/>
          <p:nvPr/>
        </p:nvGrpSpPr>
        <p:grpSpPr>
          <a:xfrm rot="803047">
            <a:off x="1057050" y="4928969"/>
            <a:ext cx="971172" cy="927348"/>
            <a:chOff x="2339752" y="1203598"/>
            <a:chExt cx="1265006" cy="1296145"/>
          </a:xfrm>
        </p:grpSpPr>
        <p:pic>
          <p:nvPicPr>
            <p:cNvPr id="1657" name="图片 1656"/>
            <p:cNvPicPr>
              <a:picLocks noChangeAspect="1"/>
            </p:cNvPicPr>
            <p:nvPr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52" y="1203598"/>
              <a:ext cx="1173130" cy="1224136"/>
            </a:xfrm>
            <a:prstGeom prst="rect">
              <a:avLst/>
            </a:prstGeom>
          </p:spPr>
        </p:pic>
        <p:pic>
          <p:nvPicPr>
            <p:cNvPr id="1658" name="图片 1657"/>
            <p:cNvPicPr>
              <a:picLocks noChangeAspect="1"/>
            </p:cNvPicPr>
            <p:nvPr/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52" y="1203598"/>
              <a:ext cx="1265006" cy="1296145"/>
            </a:xfrm>
            <a:prstGeom prst="rect">
              <a:avLst/>
            </a:prstGeom>
          </p:spPr>
        </p:pic>
      </p:grpSp>
      <p:grpSp>
        <p:nvGrpSpPr>
          <p:cNvPr id="1660" name="组合 1659"/>
          <p:cNvGrpSpPr/>
          <p:nvPr/>
        </p:nvGrpSpPr>
        <p:grpSpPr>
          <a:xfrm rot="199697">
            <a:off x="8079967" y="2584018"/>
            <a:ext cx="2929677" cy="911569"/>
            <a:chOff x="2915816" y="483518"/>
            <a:chExt cx="4536504" cy="1728192"/>
          </a:xfrm>
        </p:grpSpPr>
        <p:grpSp>
          <p:nvGrpSpPr>
            <p:cNvPr id="1661" name="组合 1660"/>
            <p:cNvGrpSpPr/>
            <p:nvPr/>
          </p:nvGrpSpPr>
          <p:grpSpPr>
            <a:xfrm>
              <a:off x="2915816" y="483518"/>
              <a:ext cx="4536504" cy="1728192"/>
              <a:chOff x="2578002" y="-164554"/>
              <a:chExt cx="5162350" cy="2304255"/>
            </a:xfrm>
          </p:grpSpPr>
          <p:grpSp>
            <p:nvGrpSpPr>
              <p:cNvPr id="1722" name="组合 1721"/>
              <p:cNvGrpSpPr/>
              <p:nvPr/>
            </p:nvGrpSpPr>
            <p:grpSpPr>
              <a:xfrm>
                <a:off x="2699792" y="-164554"/>
                <a:ext cx="5040560" cy="2304255"/>
                <a:chOff x="2699792" y="-164554"/>
                <a:chExt cx="5040560" cy="2304255"/>
              </a:xfrm>
            </p:grpSpPr>
            <p:grpSp>
              <p:nvGrpSpPr>
                <p:cNvPr id="1726" name="组合 1725"/>
                <p:cNvGrpSpPr/>
                <p:nvPr/>
              </p:nvGrpSpPr>
              <p:grpSpPr>
                <a:xfrm>
                  <a:off x="2699792" y="-164554"/>
                  <a:ext cx="5040560" cy="2304255"/>
                  <a:chOff x="3563888" y="267494"/>
                  <a:chExt cx="4248472" cy="1731317"/>
                </a:xfrm>
              </p:grpSpPr>
              <p:sp>
                <p:nvSpPr>
                  <p:cNvPr id="1728" name="任意多边形 1727"/>
                  <p:cNvSpPr/>
                  <p:nvPr/>
                </p:nvSpPr>
                <p:spPr>
                  <a:xfrm>
                    <a:off x="3563888" y="267494"/>
                    <a:ext cx="4248472" cy="1731317"/>
                  </a:xfrm>
                  <a:custGeom>
                    <a:avLst/>
                    <a:gdLst>
                      <a:gd name="connsiteX0" fmla="*/ 109106 w 5754563"/>
                      <a:gd name="connsiteY0" fmla="*/ 867490 h 1731317"/>
                      <a:gd name="connsiteX1" fmla="*/ 869127 w 5754563"/>
                      <a:gd name="connsiteY1" fmla="*/ 249973 h 1731317"/>
                      <a:gd name="connsiteX2" fmla="*/ 2068535 w 5754563"/>
                      <a:gd name="connsiteY2" fmla="*/ 107469 h 1731317"/>
                      <a:gd name="connsiteX3" fmla="*/ 3683579 w 5754563"/>
                      <a:gd name="connsiteY3" fmla="*/ 297474 h 1731317"/>
                      <a:gd name="connsiteX4" fmla="*/ 3683579 w 5754563"/>
                      <a:gd name="connsiteY4" fmla="*/ 297474 h 1731317"/>
                      <a:gd name="connsiteX5" fmla="*/ 3790457 w 5754563"/>
                      <a:gd name="connsiteY5" fmla="*/ 83719 h 1731317"/>
                      <a:gd name="connsiteX6" fmla="*/ 4004213 w 5754563"/>
                      <a:gd name="connsiteY6" fmla="*/ 591 h 1731317"/>
                      <a:gd name="connsiteX7" fmla="*/ 3909210 w 5754563"/>
                      <a:gd name="connsiteY7" fmla="*/ 119344 h 1731317"/>
                      <a:gd name="connsiteX8" fmla="*/ 3992337 w 5754563"/>
                      <a:gd name="connsiteY8" fmla="*/ 404352 h 1731317"/>
                      <a:gd name="connsiteX9" fmla="*/ 4289221 w 5754563"/>
                      <a:gd name="connsiteY9" fmla="*/ 523106 h 1731317"/>
                      <a:gd name="connsiteX10" fmla="*/ 5025491 w 5754563"/>
                      <a:gd name="connsiteY10" fmla="*/ 606233 h 1731317"/>
                      <a:gd name="connsiteX11" fmla="*/ 5286748 w 5754563"/>
                      <a:gd name="connsiteY11" fmla="*/ 249973 h 1731317"/>
                      <a:gd name="connsiteX12" fmla="*/ 5429252 w 5754563"/>
                      <a:gd name="connsiteY12" fmla="*/ 95594 h 1731317"/>
                      <a:gd name="connsiteX13" fmla="*/ 5583631 w 5754563"/>
                      <a:gd name="connsiteY13" fmla="*/ 24342 h 1731317"/>
                      <a:gd name="connsiteX14" fmla="*/ 5476753 w 5754563"/>
                      <a:gd name="connsiteY14" fmla="*/ 404352 h 1731317"/>
                      <a:gd name="connsiteX15" fmla="*/ 5441127 w 5754563"/>
                      <a:gd name="connsiteY15" fmla="*/ 772487 h 1731317"/>
                      <a:gd name="connsiteX16" fmla="*/ 5536130 w 5754563"/>
                      <a:gd name="connsiteY16" fmla="*/ 1081246 h 1731317"/>
                      <a:gd name="connsiteX17" fmla="*/ 5749885 w 5754563"/>
                      <a:gd name="connsiteY17" fmla="*/ 1259376 h 1731317"/>
                      <a:gd name="connsiteX18" fmla="*/ 5310498 w 5754563"/>
                      <a:gd name="connsiteY18" fmla="*/ 1247500 h 1731317"/>
                      <a:gd name="connsiteX19" fmla="*/ 4930488 w 5754563"/>
                      <a:gd name="connsiteY19" fmla="*/ 903116 h 1731317"/>
                      <a:gd name="connsiteX20" fmla="*/ 4039839 w 5754563"/>
                      <a:gd name="connsiteY20" fmla="*/ 1211874 h 1731317"/>
                      <a:gd name="connsiteX21" fmla="*/ 2697927 w 5754563"/>
                      <a:gd name="connsiteY21" fmla="*/ 1663137 h 1731317"/>
                      <a:gd name="connsiteX22" fmla="*/ 1272888 w 5754563"/>
                      <a:gd name="connsiteY22" fmla="*/ 1675012 h 1731317"/>
                      <a:gd name="connsiteX23" fmla="*/ 61605 w 5754563"/>
                      <a:gd name="connsiteY23" fmla="*/ 1140622 h 1731317"/>
                      <a:gd name="connsiteX24" fmla="*/ 287236 w 5754563"/>
                      <a:gd name="connsiteY24" fmla="*/ 713111 h 1731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5754563" h="1731317">
                        <a:moveTo>
                          <a:pt x="109106" y="867490"/>
                        </a:moveTo>
                        <a:cubicBezTo>
                          <a:pt x="325830" y="622066"/>
                          <a:pt x="542555" y="376643"/>
                          <a:pt x="869127" y="249973"/>
                        </a:cubicBezTo>
                        <a:cubicBezTo>
                          <a:pt x="1195699" y="123303"/>
                          <a:pt x="1599460" y="99552"/>
                          <a:pt x="2068535" y="107469"/>
                        </a:cubicBezTo>
                        <a:cubicBezTo>
                          <a:pt x="2537610" y="115386"/>
                          <a:pt x="3683579" y="297474"/>
                          <a:pt x="3683579" y="297474"/>
                        </a:cubicBezTo>
                        <a:lnTo>
                          <a:pt x="3683579" y="297474"/>
                        </a:lnTo>
                        <a:cubicBezTo>
                          <a:pt x="3701392" y="261848"/>
                          <a:pt x="3737018" y="133199"/>
                          <a:pt x="3790457" y="83719"/>
                        </a:cubicBezTo>
                        <a:cubicBezTo>
                          <a:pt x="3843896" y="34239"/>
                          <a:pt x="3984421" y="-5346"/>
                          <a:pt x="4004213" y="591"/>
                        </a:cubicBezTo>
                        <a:cubicBezTo>
                          <a:pt x="4024005" y="6528"/>
                          <a:pt x="3911189" y="52051"/>
                          <a:pt x="3909210" y="119344"/>
                        </a:cubicBezTo>
                        <a:cubicBezTo>
                          <a:pt x="3907231" y="186637"/>
                          <a:pt x="3929002" y="337058"/>
                          <a:pt x="3992337" y="404352"/>
                        </a:cubicBezTo>
                        <a:cubicBezTo>
                          <a:pt x="4055672" y="471646"/>
                          <a:pt x="4117029" y="489459"/>
                          <a:pt x="4289221" y="523106"/>
                        </a:cubicBezTo>
                        <a:cubicBezTo>
                          <a:pt x="4461413" y="556753"/>
                          <a:pt x="4859237" y="651755"/>
                          <a:pt x="5025491" y="606233"/>
                        </a:cubicBezTo>
                        <a:cubicBezTo>
                          <a:pt x="5191745" y="560711"/>
                          <a:pt x="5219455" y="335079"/>
                          <a:pt x="5286748" y="249973"/>
                        </a:cubicBezTo>
                        <a:cubicBezTo>
                          <a:pt x="5354042" y="164866"/>
                          <a:pt x="5379772" y="133199"/>
                          <a:pt x="5429252" y="95594"/>
                        </a:cubicBezTo>
                        <a:cubicBezTo>
                          <a:pt x="5478732" y="57989"/>
                          <a:pt x="5575714" y="-27118"/>
                          <a:pt x="5583631" y="24342"/>
                        </a:cubicBezTo>
                        <a:cubicBezTo>
                          <a:pt x="5591548" y="75802"/>
                          <a:pt x="5500504" y="279661"/>
                          <a:pt x="5476753" y="404352"/>
                        </a:cubicBezTo>
                        <a:cubicBezTo>
                          <a:pt x="5453002" y="529043"/>
                          <a:pt x="5431231" y="659671"/>
                          <a:pt x="5441127" y="772487"/>
                        </a:cubicBezTo>
                        <a:cubicBezTo>
                          <a:pt x="5451023" y="885303"/>
                          <a:pt x="5484670" y="1000098"/>
                          <a:pt x="5536130" y="1081246"/>
                        </a:cubicBezTo>
                        <a:cubicBezTo>
                          <a:pt x="5587590" y="1162394"/>
                          <a:pt x="5787490" y="1231667"/>
                          <a:pt x="5749885" y="1259376"/>
                        </a:cubicBezTo>
                        <a:cubicBezTo>
                          <a:pt x="5712280" y="1287085"/>
                          <a:pt x="5447064" y="1306877"/>
                          <a:pt x="5310498" y="1247500"/>
                        </a:cubicBezTo>
                        <a:cubicBezTo>
                          <a:pt x="5173932" y="1188123"/>
                          <a:pt x="5142264" y="909054"/>
                          <a:pt x="4930488" y="903116"/>
                        </a:cubicBezTo>
                        <a:cubicBezTo>
                          <a:pt x="4718712" y="897178"/>
                          <a:pt x="4039839" y="1211874"/>
                          <a:pt x="4039839" y="1211874"/>
                        </a:cubicBezTo>
                        <a:cubicBezTo>
                          <a:pt x="3667746" y="1338544"/>
                          <a:pt x="3159085" y="1585947"/>
                          <a:pt x="2697927" y="1663137"/>
                        </a:cubicBezTo>
                        <a:cubicBezTo>
                          <a:pt x="2236769" y="1740327"/>
                          <a:pt x="1712275" y="1762098"/>
                          <a:pt x="1272888" y="1675012"/>
                        </a:cubicBezTo>
                        <a:cubicBezTo>
                          <a:pt x="833501" y="1587926"/>
                          <a:pt x="225880" y="1300939"/>
                          <a:pt x="61605" y="1140622"/>
                        </a:cubicBezTo>
                        <a:cubicBezTo>
                          <a:pt x="-102670" y="980305"/>
                          <a:pt x="92283" y="846708"/>
                          <a:pt x="287236" y="713111"/>
                        </a:cubicBezTo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42000"/>
                          <a:alpha val="88000"/>
                        </a:srgbClr>
                      </a:gs>
                      <a:gs pos="100000">
                        <a:srgbClr val="00B0F0">
                          <a:alpha val="44000"/>
                        </a:srgbClr>
                      </a:gs>
                      <a:gs pos="100000">
                        <a:srgbClr val="00B0F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n w="3175">
                    <a:solidFill>
                      <a:schemeClr val="bg1">
                        <a:alpha val="44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29" name="任意多边形 1728"/>
                  <p:cNvSpPr/>
                  <p:nvPr/>
                </p:nvSpPr>
                <p:spPr>
                  <a:xfrm>
                    <a:off x="3635896" y="647986"/>
                    <a:ext cx="3625304" cy="489954"/>
                  </a:xfrm>
                  <a:custGeom>
                    <a:avLst/>
                    <a:gdLst>
                      <a:gd name="connsiteX0" fmla="*/ 0 w 3586348"/>
                      <a:gd name="connsiteY0" fmla="*/ 436544 h 436544"/>
                      <a:gd name="connsiteX1" fmla="*/ 819397 w 3586348"/>
                      <a:gd name="connsiteY1" fmla="*/ 32782 h 436544"/>
                      <a:gd name="connsiteX2" fmla="*/ 2244436 w 3586348"/>
                      <a:gd name="connsiteY2" fmla="*/ 44658 h 436544"/>
                      <a:gd name="connsiteX3" fmla="*/ 3194462 w 3586348"/>
                      <a:gd name="connsiteY3" fmla="*/ 210912 h 436544"/>
                      <a:gd name="connsiteX4" fmla="*/ 3586348 w 3586348"/>
                      <a:gd name="connsiteY4" fmla="*/ 210912 h 436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86348" h="436544">
                        <a:moveTo>
                          <a:pt x="0" y="436544"/>
                        </a:moveTo>
                        <a:cubicBezTo>
                          <a:pt x="222662" y="267320"/>
                          <a:pt x="445324" y="98096"/>
                          <a:pt x="819397" y="32782"/>
                        </a:cubicBezTo>
                        <a:cubicBezTo>
                          <a:pt x="1193470" y="-32532"/>
                          <a:pt x="1848592" y="14970"/>
                          <a:pt x="2244436" y="44658"/>
                        </a:cubicBezTo>
                        <a:cubicBezTo>
                          <a:pt x="2640280" y="74346"/>
                          <a:pt x="2970810" y="183203"/>
                          <a:pt x="3194462" y="210912"/>
                        </a:cubicBezTo>
                        <a:cubicBezTo>
                          <a:pt x="3418114" y="238621"/>
                          <a:pt x="3502231" y="224766"/>
                          <a:pt x="3586348" y="210912"/>
                        </a:cubicBezTo>
                      </a:path>
                    </a:pathLst>
                  </a:custGeom>
                  <a:noFill/>
                  <a:ln w="3175">
                    <a:solidFill>
                      <a:schemeClr val="bg1">
                        <a:alpha val="51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727" name="任意多边形 1726"/>
                <p:cNvSpPr/>
                <p:nvPr/>
              </p:nvSpPr>
              <p:spPr>
                <a:xfrm>
                  <a:off x="2752725" y="709068"/>
                  <a:ext cx="1046237" cy="676646"/>
                </a:xfrm>
                <a:custGeom>
                  <a:avLst/>
                  <a:gdLst>
                    <a:gd name="connsiteX0" fmla="*/ 38100 w 1457325"/>
                    <a:gd name="connsiteY0" fmla="*/ 638175 h 638175"/>
                    <a:gd name="connsiteX1" fmla="*/ 142875 w 1457325"/>
                    <a:gd name="connsiteY1" fmla="*/ 457200 h 638175"/>
                    <a:gd name="connsiteX2" fmla="*/ 438150 w 1457325"/>
                    <a:gd name="connsiteY2" fmla="*/ 352425 h 638175"/>
                    <a:gd name="connsiteX3" fmla="*/ 1181100 w 1457325"/>
                    <a:gd name="connsiteY3" fmla="*/ 142875 h 638175"/>
                    <a:gd name="connsiteX4" fmla="*/ 1457325 w 1457325"/>
                    <a:gd name="connsiteY4" fmla="*/ 0 h 638175"/>
                    <a:gd name="connsiteX5" fmla="*/ 1457325 w 1457325"/>
                    <a:gd name="connsiteY5" fmla="*/ 0 h 638175"/>
                    <a:gd name="connsiteX6" fmla="*/ 361950 w 1457325"/>
                    <a:gd name="connsiteY6" fmla="*/ 142875 h 638175"/>
                    <a:gd name="connsiteX7" fmla="*/ 19050 w 1457325"/>
                    <a:gd name="connsiteY7" fmla="*/ 295275 h 638175"/>
                    <a:gd name="connsiteX8" fmla="*/ 19050 w 1457325"/>
                    <a:gd name="connsiteY8" fmla="*/ 295275 h 638175"/>
                    <a:gd name="connsiteX9" fmla="*/ 0 w 1457325"/>
                    <a:gd name="connsiteY9" fmla="*/ 314325 h 638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7325" h="638175">
                      <a:moveTo>
                        <a:pt x="38100" y="638175"/>
                      </a:moveTo>
                      <a:cubicBezTo>
                        <a:pt x="57150" y="571500"/>
                        <a:pt x="76200" y="504825"/>
                        <a:pt x="142875" y="457200"/>
                      </a:cubicBezTo>
                      <a:cubicBezTo>
                        <a:pt x="209550" y="409575"/>
                        <a:pt x="265113" y="404812"/>
                        <a:pt x="438150" y="352425"/>
                      </a:cubicBezTo>
                      <a:cubicBezTo>
                        <a:pt x="611187" y="300038"/>
                        <a:pt x="1011238" y="201612"/>
                        <a:pt x="1181100" y="142875"/>
                      </a:cubicBezTo>
                      <a:cubicBezTo>
                        <a:pt x="1350963" y="84137"/>
                        <a:pt x="1457325" y="0"/>
                        <a:pt x="1457325" y="0"/>
                      </a:cubicBezTo>
                      <a:lnTo>
                        <a:pt x="1457325" y="0"/>
                      </a:lnTo>
                      <a:cubicBezTo>
                        <a:pt x="1274763" y="23812"/>
                        <a:pt x="601662" y="93663"/>
                        <a:pt x="361950" y="142875"/>
                      </a:cubicBezTo>
                      <a:cubicBezTo>
                        <a:pt x="122238" y="192087"/>
                        <a:pt x="19050" y="295275"/>
                        <a:pt x="19050" y="295275"/>
                      </a:cubicBezTo>
                      <a:lnTo>
                        <a:pt x="19050" y="295275"/>
                      </a:lnTo>
                      <a:lnTo>
                        <a:pt x="0" y="314325"/>
                      </a:lnTo>
                    </a:path>
                  </a:pathLst>
                </a:custGeom>
                <a:noFill/>
                <a:ln w="3175">
                  <a:solidFill>
                    <a:schemeClr val="bg1"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23" name="任意多边形 1722"/>
              <p:cNvSpPr/>
              <p:nvPr/>
            </p:nvSpPr>
            <p:spPr>
              <a:xfrm>
                <a:off x="3858802" y="427344"/>
                <a:ext cx="216023" cy="144015"/>
              </a:xfrm>
              <a:custGeom>
                <a:avLst/>
                <a:gdLst>
                  <a:gd name="connsiteX0" fmla="*/ 911524 w 1747853"/>
                  <a:gd name="connsiteY0" fmla="*/ 3481 h 1747160"/>
                  <a:gd name="connsiteX1" fmla="*/ 1540174 w 1747853"/>
                  <a:gd name="connsiteY1" fmla="*/ 289231 h 1747160"/>
                  <a:gd name="connsiteX2" fmla="*/ 1723054 w 1747853"/>
                  <a:gd name="connsiteY2" fmla="*/ 1226491 h 1747160"/>
                  <a:gd name="connsiteX3" fmla="*/ 1060114 w 1747853"/>
                  <a:gd name="connsiteY3" fmla="*/ 1740841 h 1747160"/>
                  <a:gd name="connsiteX4" fmla="*/ 180004 w 1747853"/>
                  <a:gd name="connsiteY4" fmla="*/ 1455091 h 1747160"/>
                  <a:gd name="connsiteX5" fmla="*/ 8554 w 1747853"/>
                  <a:gd name="connsiteY5" fmla="*/ 632131 h 1747160"/>
                  <a:gd name="connsiteX6" fmla="*/ 328594 w 1747853"/>
                  <a:gd name="connsiteY6" fmla="*/ 163501 h 1747160"/>
                  <a:gd name="connsiteX7" fmla="*/ 911524 w 1747853"/>
                  <a:gd name="connsiteY7" fmla="*/ 3481 h 174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7853" h="1747160">
                    <a:moveTo>
                      <a:pt x="911524" y="3481"/>
                    </a:moveTo>
                    <a:cubicBezTo>
                      <a:pt x="1113454" y="24436"/>
                      <a:pt x="1404919" y="85396"/>
                      <a:pt x="1540174" y="289231"/>
                    </a:cubicBezTo>
                    <a:cubicBezTo>
                      <a:pt x="1675429" y="493066"/>
                      <a:pt x="1803064" y="984556"/>
                      <a:pt x="1723054" y="1226491"/>
                    </a:cubicBezTo>
                    <a:cubicBezTo>
                      <a:pt x="1643044" y="1468426"/>
                      <a:pt x="1317289" y="1702741"/>
                      <a:pt x="1060114" y="1740841"/>
                    </a:cubicBezTo>
                    <a:cubicBezTo>
                      <a:pt x="802939" y="1778941"/>
                      <a:pt x="355264" y="1639876"/>
                      <a:pt x="180004" y="1455091"/>
                    </a:cubicBezTo>
                    <a:cubicBezTo>
                      <a:pt x="4744" y="1270306"/>
                      <a:pt x="-16211" y="847396"/>
                      <a:pt x="8554" y="632131"/>
                    </a:cubicBezTo>
                    <a:cubicBezTo>
                      <a:pt x="33319" y="416866"/>
                      <a:pt x="174289" y="268276"/>
                      <a:pt x="328594" y="163501"/>
                    </a:cubicBezTo>
                    <a:cubicBezTo>
                      <a:pt x="482899" y="58726"/>
                      <a:pt x="709594" y="-17474"/>
                      <a:pt x="911524" y="3481"/>
                    </a:cubicBezTo>
                    <a:close/>
                  </a:path>
                </a:pathLst>
              </a:custGeom>
              <a:gradFill>
                <a:gsLst>
                  <a:gs pos="40000">
                    <a:schemeClr val="bg1">
                      <a:lumMod val="98000"/>
                      <a:lumOff val="2000"/>
                      <a:alpha val="52000"/>
                    </a:schemeClr>
                  </a:gs>
                  <a:gs pos="55000">
                    <a:srgbClr val="C5C7EC">
                      <a:alpha val="29000"/>
                    </a:srgbClr>
                  </a:gs>
                  <a:gs pos="0">
                    <a:schemeClr val="bg1">
                      <a:lumMod val="88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4" name="椭圆 1723"/>
              <p:cNvSpPr/>
              <p:nvPr/>
            </p:nvSpPr>
            <p:spPr>
              <a:xfrm rot="162006">
                <a:off x="2578002" y="691426"/>
                <a:ext cx="2736304" cy="10081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1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5" name="椭圆 1724"/>
              <p:cNvSpPr/>
              <p:nvPr/>
            </p:nvSpPr>
            <p:spPr>
              <a:xfrm rot="20919185">
                <a:off x="4029444" y="580579"/>
                <a:ext cx="2938819" cy="1225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1000"/>
                    </a:schemeClr>
                  </a:gs>
                  <a:gs pos="100000">
                    <a:srgbClr val="A9AEF8">
                      <a:alpha val="0"/>
                    </a:srgbClr>
                  </a:gs>
                  <a:gs pos="100000">
                    <a:schemeClr val="accent1">
                      <a:tint val="23500"/>
                      <a:satMod val="160000"/>
                      <a:lumMod val="67000"/>
                      <a:lumOff val="33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62" name="任意多边形 1661"/>
            <p:cNvSpPr/>
            <p:nvPr/>
          </p:nvSpPr>
          <p:spPr>
            <a:xfrm>
              <a:off x="3779912" y="771550"/>
              <a:ext cx="72008" cy="7200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6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3" name="任意多边形 1662"/>
            <p:cNvSpPr/>
            <p:nvPr/>
          </p:nvSpPr>
          <p:spPr>
            <a:xfrm rot="988542">
              <a:off x="4147990" y="706143"/>
              <a:ext cx="55931" cy="64784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4" name="任意多边形 1663"/>
            <p:cNvSpPr/>
            <p:nvPr/>
          </p:nvSpPr>
          <p:spPr>
            <a:xfrm>
              <a:off x="4499992" y="797839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5" name="任意多边形 1664"/>
            <p:cNvSpPr/>
            <p:nvPr/>
          </p:nvSpPr>
          <p:spPr>
            <a:xfrm rot="17934322">
              <a:off x="4952406" y="644977"/>
              <a:ext cx="103283" cy="107483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B0F0">
                    <a:alpha val="71000"/>
                  </a:srgb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6" name="任意多边形 1665"/>
            <p:cNvSpPr/>
            <p:nvPr/>
          </p:nvSpPr>
          <p:spPr>
            <a:xfrm rot="20450733">
              <a:off x="4943245" y="786689"/>
              <a:ext cx="106848" cy="8632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7" name="任意多边形 1666"/>
            <p:cNvSpPr/>
            <p:nvPr/>
          </p:nvSpPr>
          <p:spPr>
            <a:xfrm rot="5782501">
              <a:off x="3993838" y="773426"/>
              <a:ext cx="67788" cy="71562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77000"/>
                  </a:srgbClr>
                </a:gs>
                <a:gs pos="100000">
                  <a:srgbClr val="0070C0">
                    <a:alpha val="67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8" name="任意多边形 1667"/>
            <p:cNvSpPr/>
            <p:nvPr/>
          </p:nvSpPr>
          <p:spPr>
            <a:xfrm rot="20450733" flipH="1">
              <a:off x="4506227" y="633768"/>
              <a:ext cx="45719" cy="45719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9" name="任意多边形 1668"/>
            <p:cNvSpPr/>
            <p:nvPr/>
          </p:nvSpPr>
          <p:spPr>
            <a:xfrm rot="274018">
              <a:off x="5149790" y="702085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70C0"/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0" name="任意多边形 1669"/>
            <p:cNvSpPr/>
            <p:nvPr/>
          </p:nvSpPr>
          <p:spPr>
            <a:xfrm>
              <a:off x="3707904" y="843558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/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1" name="任意多边形 1670"/>
            <p:cNvSpPr/>
            <p:nvPr/>
          </p:nvSpPr>
          <p:spPr>
            <a:xfrm rot="11029032">
              <a:off x="3999090" y="651426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B0F0"/>
                </a:gs>
                <a:gs pos="0">
                  <a:schemeClr val="bg1">
                    <a:alpha val="28000"/>
                  </a:schemeClr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2" name="任意多边形 1671"/>
            <p:cNvSpPr/>
            <p:nvPr/>
          </p:nvSpPr>
          <p:spPr>
            <a:xfrm rot="1018215" flipH="1">
              <a:off x="5234135" y="805057"/>
              <a:ext cx="71115" cy="79639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3" name="任意多边形 1672"/>
            <p:cNvSpPr/>
            <p:nvPr/>
          </p:nvSpPr>
          <p:spPr>
            <a:xfrm rot="892218">
              <a:off x="5404346" y="771550"/>
              <a:ext cx="117727" cy="7200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4" name="任意多边形 1673"/>
            <p:cNvSpPr/>
            <p:nvPr/>
          </p:nvSpPr>
          <p:spPr>
            <a:xfrm>
              <a:off x="4644008" y="699542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5" name="任意多边形 1674"/>
            <p:cNvSpPr/>
            <p:nvPr/>
          </p:nvSpPr>
          <p:spPr>
            <a:xfrm>
              <a:off x="4283968" y="699542"/>
              <a:ext cx="144016" cy="144016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1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6" name="任意多边形 1675"/>
            <p:cNvSpPr/>
            <p:nvPr/>
          </p:nvSpPr>
          <p:spPr>
            <a:xfrm rot="20450733">
              <a:off x="5807340" y="858698"/>
              <a:ext cx="106848" cy="86323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100000">
                  <a:srgbClr val="A9AEF8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7" name="任意多边形 1676"/>
            <p:cNvSpPr/>
            <p:nvPr/>
          </p:nvSpPr>
          <p:spPr>
            <a:xfrm>
              <a:off x="5604495" y="757833"/>
              <a:ext cx="45719" cy="4571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8" name="任意多边形 1677"/>
            <p:cNvSpPr/>
            <p:nvPr/>
          </p:nvSpPr>
          <p:spPr>
            <a:xfrm rot="5782501">
              <a:off x="4386516" y="629278"/>
              <a:ext cx="67788" cy="71562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67000"/>
                  </a:srgbClr>
                </a:gs>
                <a:gs pos="100000">
                  <a:srgbClr val="00B0F0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9" name="任意多边形 1678"/>
            <p:cNvSpPr/>
            <p:nvPr/>
          </p:nvSpPr>
          <p:spPr>
            <a:xfrm rot="3294712" flipH="1">
              <a:off x="5671133" y="822021"/>
              <a:ext cx="101599" cy="66010"/>
            </a:xfrm>
            <a:custGeom>
              <a:avLst/>
              <a:gdLst>
                <a:gd name="connsiteX0" fmla="*/ 911524 w 1747853"/>
                <a:gd name="connsiteY0" fmla="*/ 3481 h 1747160"/>
                <a:gd name="connsiteX1" fmla="*/ 1540174 w 1747853"/>
                <a:gd name="connsiteY1" fmla="*/ 289231 h 1747160"/>
                <a:gd name="connsiteX2" fmla="*/ 1723054 w 1747853"/>
                <a:gd name="connsiteY2" fmla="*/ 1226491 h 1747160"/>
                <a:gd name="connsiteX3" fmla="*/ 1060114 w 1747853"/>
                <a:gd name="connsiteY3" fmla="*/ 1740841 h 1747160"/>
                <a:gd name="connsiteX4" fmla="*/ 180004 w 1747853"/>
                <a:gd name="connsiteY4" fmla="*/ 1455091 h 1747160"/>
                <a:gd name="connsiteX5" fmla="*/ 8554 w 1747853"/>
                <a:gd name="connsiteY5" fmla="*/ 632131 h 1747160"/>
                <a:gd name="connsiteX6" fmla="*/ 328594 w 1747853"/>
                <a:gd name="connsiteY6" fmla="*/ 163501 h 1747160"/>
                <a:gd name="connsiteX7" fmla="*/ 911524 w 1747853"/>
                <a:gd name="connsiteY7" fmla="*/ 3481 h 174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853" h="1747160">
                  <a:moveTo>
                    <a:pt x="911524" y="3481"/>
                  </a:moveTo>
                  <a:cubicBezTo>
                    <a:pt x="1113454" y="24436"/>
                    <a:pt x="1404919" y="85396"/>
                    <a:pt x="1540174" y="289231"/>
                  </a:cubicBezTo>
                  <a:cubicBezTo>
                    <a:pt x="1675429" y="493066"/>
                    <a:pt x="1803064" y="984556"/>
                    <a:pt x="1723054" y="1226491"/>
                  </a:cubicBezTo>
                  <a:cubicBezTo>
                    <a:pt x="1643044" y="1468426"/>
                    <a:pt x="1317289" y="1702741"/>
                    <a:pt x="1060114" y="1740841"/>
                  </a:cubicBezTo>
                  <a:cubicBezTo>
                    <a:pt x="802939" y="1778941"/>
                    <a:pt x="355264" y="1639876"/>
                    <a:pt x="180004" y="1455091"/>
                  </a:cubicBezTo>
                  <a:cubicBezTo>
                    <a:pt x="4744" y="1270306"/>
                    <a:pt x="-16211" y="847396"/>
                    <a:pt x="8554" y="632131"/>
                  </a:cubicBezTo>
                  <a:cubicBezTo>
                    <a:pt x="33319" y="416866"/>
                    <a:pt x="174289" y="268276"/>
                    <a:pt x="328594" y="163501"/>
                  </a:cubicBezTo>
                  <a:cubicBezTo>
                    <a:pt x="482899" y="58726"/>
                    <a:pt x="709594" y="-17474"/>
                    <a:pt x="911524" y="348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66000"/>
                  </a:srgbClr>
                </a:gs>
                <a:gs pos="100000">
                  <a:srgbClr val="00B0F0">
                    <a:alpha val="8400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0" name="任意多边形 1679"/>
            <p:cNvSpPr/>
            <p:nvPr/>
          </p:nvSpPr>
          <p:spPr>
            <a:xfrm rot="4606670">
              <a:off x="3503270" y="898464"/>
              <a:ext cx="76089" cy="77159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98000"/>
                  </a:srgbClr>
                </a:gs>
                <a:gs pos="100000">
                  <a:srgbClr val="00B0F0">
                    <a:alpha val="52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1" name="任意多边形 1680"/>
            <p:cNvSpPr/>
            <p:nvPr/>
          </p:nvSpPr>
          <p:spPr>
            <a:xfrm rot="18753446">
              <a:off x="4719708" y="705075"/>
              <a:ext cx="151123" cy="14261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FF">
                    <a:alpha val="85000"/>
                  </a:srgbClr>
                </a:gs>
                <a:gs pos="100000">
                  <a:srgbClr val="00B0F0">
                    <a:alpha val="84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2" name="任意多边形 1681"/>
            <p:cNvSpPr/>
            <p:nvPr/>
          </p:nvSpPr>
          <p:spPr>
            <a:xfrm rot="892218">
              <a:off x="5952052" y="766117"/>
              <a:ext cx="70215" cy="69598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100000">
                  <a:schemeClr val="tx1">
                    <a:lumMod val="85000"/>
                    <a:lumOff val="15000"/>
                    <a:alpha val="4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3" name="任意多边形 1682"/>
            <p:cNvSpPr/>
            <p:nvPr/>
          </p:nvSpPr>
          <p:spPr>
            <a:xfrm rot="2296376">
              <a:off x="6057799" y="939051"/>
              <a:ext cx="65697" cy="45980"/>
            </a:xfrm>
            <a:custGeom>
              <a:avLst/>
              <a:gdLst>
                <a:gd name="connsiteX0" fmla="*/ 25052 w 1545538"/>
                <a:gd name="connsiteY0" fmla="*/ 274828 h 1415792"/>
                <a:gd name="connsiteX1" fmla="*/ 470822 w 1545538"/>
                <a:gd name="connsiteY1" fmla="*/ 508 h 1415792"/>
                <a:gd name="connsiteX2" fmla="*/ 1213772 w 1545538"/>
                <a:gd name="connsiteY2" fmla="*/ 229108 h 1415792"/>
                <a:gd name="connsiteX3" fmla="*/ 1545242 w 1545538"/>
                <a:gd name="connsiteY3" fmla="*/ 949198 h 1415792"/>
                <a:gd name="connsiteX4" fmla="*/ 1248062 w 1545538"/>
                <a:gd name="connsiteY4" fmla="*/ 1406398 h 1415792"/>
                <a:gd name="connsiteX5" fmla="*/ 185072 w 1545538"/>
                <a:gd name="connsiteY5" fmla="*/ 1177798 h 1415792"/>
                <a:gd name="connsiteX6" fmla="*/ 25052 w 1545538"/>
                <a:gd name="connsiteY6" fmla="*/ 274828 h 141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5538" h="1415792">
                  <a:moveTo>
                    <a:pt x="25052" y="274828"/>
                  </a:moveTo>
                  <a:cubicBezTo>
                    <a:pt x="72677" y="78613"/>
                    <a:pt x="272702" y="8128"/>
                    <a:pt x="470822" y="508"/>
                  </a:cubicBezTo>
                  <a:cubicBezTo>
                    <a:pt x="668942" y="-7112"/>
                    <a:pt x="1034702" y="70993"/>
                    <a:pt x="1213772" y="229108"/>
                  </a:cubicBezTo>
                  <a:cubicBezTo>
                    <a:pt x="1392842" y="387223"/>
                    <a:pt x="1539527" y="752983"/>
                    <a:pt x="1545242" y="949198"/>
                  </a:cubicBezTo>
                  <a:cubicBezTo>
                    <a:pt x="1550957" y="1145413"/>
                    <a:pt x="1474757" y="1368298"/>
                    <a:pt x="1248062" y="1406398"/>
                  </a:cubicBezTo>
                  <a:cubicBezTo>
                    <a:pt x="1021367" y="1444498"/>
                    <a:pt x="388907" y="1366393"/>
                    <a:pt x="185072" y="1177798"/>
                  </a:cubicBezTo>
                  <a:cubicBezTo>
                    <a:pt x="-18763" y="989203"/>
                    <a:pt x="-22573" y="471043"/>
                    <a:pt x="25052" y="2748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  <a:alpha val="64000"/>
                  </a:schemeClr>
                </a:gs>
                <a:gs pos="0">
                  <a:srgbClr val="0070C0"/>
                </a:gs>
                <a:gs pos="100000">
                  <a:srgbClr val="A9AEF8">
                    <a:lumMod val="75000"/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lumMod val="67000"/>
                    <a:lumOff val="33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4" name="椭圆 1683"/>
            <p:cNvSpPr/>
            <p:nvPr/>
          </p:nvSpPr>
          <p:spPr>
            <a:xfrm>
              <a:off x="5724128" y="1419622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5" name="椭圆 1684"/>
            <p:cNvSpPr/>
            <p:nvPr/>
          </p:nvSpPr>
          <p:spPr>
            <a:xfrm>
              <a:off x="4355976" y="134761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6" name="椭圆 1685"/>
            <p:cNvSpPr/>
            <p:nvPr/>
          </p:nvSpPr>
          <p:spPr>
            <a:xfrm flipV="1">
              <a:off x="4788024" y="1563638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7" name="椭圆 1686"/>
            <p:cNvSpPr/>
            <p:nvPr/>
          </p:nvSpPr>
          <p:spPr>
            <a:xfrm>
              <a:off x="4652392" y="6275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8" name="椭圆 1687"/>
            <p:cNvSpPr/>
            <p:nvPr/>
          </p:nvSpPr>
          <p:spPr>
            <a:xfrm>
              <a:off x="5084440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9" name="椭圆 1688"/>
            <p:cNvSpPr/>
            <p:nvPr/>
          </p:nvSpPr>
          <p:spPr>
            <a:xfrm flipV="1">
              <a:off x="4804792" y="62753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0" name="椭圆 1689"/>
            <p:cNvSpPr/>
            <p:nvPr/>
          </p:nvSpPr>
          <p:spPr>
            <a:xfrm flipV="1">
              <a:off x="5340278" y="75726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1" name="椭圆 1690"/>
            <p:cNvSpPr/>
            <p:nvPr/>
          </p:nvSpPr>
          <p:spPr>
            <a:xfrm flipH="1" flipV="1">
              <a:off x="5580112" y="843558"/>
              <a:ext cx="45719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2" name="椭圆 1691"/>
            <p:cNvSpPr/>
            <p:nvPr/>
          </p:nvSpPr>
          <p:spPr>
            <a:xfrm>
              <a:off x="5534393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3" name="椭圆 1692"/>
            <p:cNvSpPr/>
            <p:nvPr/>
          </p:nvSpPr>
          <p:spPr>
            <a:xfrm>
              <a:off x="5318369" y="82403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4" name="椭圆 1693"/>
            <p:cNvSpPr/>
            <p:nvPr/>
          </p:nvSpPr>
          <p:spPr>
            <a:xfrm>
              <a:off x="5759363" y="896518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5" name="椭圆 1694"/>
            <p:cNvSpPr/>
            <p:nvPr/>
          </p:nvSpPr>
          <p:spPr>
            <a:xfrm>
              <a:off x="5911763" y="699542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6" name="椭圆 1695"/>
            <p:cNvSpPr/>
            <p:nvPr/>
          </p:nvSpPr>
          <p:spPr>
            <a:xfrm>
              <a:off x="4576184" y="600765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7" name="椭圆 1696"/>
            <p:cNvSpPr/>
            <p:nvPr/>
          </p:nvSpPr>
          <p:spPr>
            <a:xfrm>
              <a:off x="3707904" y="753165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8" name="椭圆 1697"/>
            <p:cNvSpPr/>
            <p:nvPr/>
          </p:nvSpPr>
          <p:spPr>
            <a:xfrm>
              <a:off x="4219103" y="796601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9" name="椭圆 1698"/>
            <p:cNvSpPr/>
            <p:nvPr/>
          </p:nvSpPr>
          <p:spPr>
            <a:xfrm>
              <a:off x="4139952" y="61086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0" name="椭圆 1699"/>
            <p:cNvSpPr/>
            <p:nvPr/>
          </p:nvSpPr>
          <p:spPr>
            <a:xfrm>
              <a:off x="3923928" y="7799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1" name="椭圆 1700"/>
            <p:cNvSpPr/>
            <p:nvPr/>
          </p:nvSpPr>
          <p:spPr>
            <a:xfrm>
              <a:off x="3635896" y="86984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2" name="椭圆 1701"/>
            <p:cNvSpPr/>
            <p:nvPr/>
          </p:nvSpPr>
          <p:spPr>
            <a:xfrm flipV="1">
              <a:off x="3923928" y="653823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3" name="椭圆 1702"/>
            <p:cNvSpPr/>
            <p:nvPr/>
          </p:nvSpPr>
          <p:spPr>
            <a:xfrm flipV="1">
              <a:off x="3851920" y="846037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4" name="椭圆 1703"/>
            <p:cNvSpPr/>
            <p:nvPr/>
          </p:nvSpPr>
          <p:spPr>
            <a:xfrm>
              <a:off x="4499992" y="699542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5" name="椭圆 1704"/>
            <p:cNvSpPr/>
            <p:nvPr/>
          </p:nvSpPr>
          <p:spPr>
            <a:xfrm>
              <a:off x="4228627" y="699542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6" name="椭圆 1705"/>
            <p:cNvSpPr/>
            <p:nvPr/>
          </p:nvSpPr>
          <p:spPr>
            <a:xfrm>
              <a:off x="4886321" y="779934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7" name="椭圆 1706"/>
            <p:cNvSpPr/>
            <p:nvPr/>
          </p:nvSpPr>
          <p:spPr>
            <a:xfrm>
              <a:off x="4104237" y="776410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8" name="椭圆 1707"/>
            <p:cNvSpPr/>
            <p:nvPr/>
          </p:nvSpPr>
          <p:spPr>
            <a:xfrm>
              <a:off x="5246361" y="699542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9" name="椭圆 1708"/>
            <p:cNvSpPr/>
            <p:nvPr/>
          </p:nvSpPr>
          <p:spPr>
            <a:xfrm>
              <a:off x="5527250" y="864441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0" name="椭圆 1709"/>
            <p:cNvSpPr/>
            <p:nvPr/>
          </p:nvSpPr>
          <p:spPr>
            <a:xfrm>
              <a:off x="5975867" y="627534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1" name="椭圆 1710"/>
            <p:cNvSpPr/>
            <p:nvPr/>
          </p:nvSpPr>
          <p:spPr>
            <a:xfrm>
              <a:off x="4427984" y="771550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2" name="椭圆 1711"/>
            <p:cNvSpPr/>
            <p:nvPr/>
          </p:nvSpPr>
          <p:spPr>
            <a:xfrm>
              <a:off x="4871457" y="668589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3" name="椭圆 1712"/>
            <p:cNvSpPr/>
            <p:nvPr/>
          </p:nvSpPr>
          <p:spPr>
            <a:xfrm>
              <a:off x="3590177" y="819748"/>
              <a:ext cx="45719" cy="45719"/>
            </a:xfrm>
            <a:prstGeom prst="ellipse">
              <a:avLst/>
            </a:prstGeom>
            <a:gradFill>
              <a:gsLst>
                <a:gs pos="0">
                  <a:srgbClr val="D60093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4" name="椭圆 1713"/>
            <p:cNvSpPr/>
            <p:nvPr/>
          </p:nvSpPr>
          <p:spPr>
            <a:xfrm flipV="1">
              <a:off x="5372472" y="1606695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5" name="椭圆 1714"/>
            <p:cNvSpPr/>
            <p:nvPr/>
          </p:nvSpPr>
          <p:spPr>
            <a:xfrm>
              <a:off x="4814313" y="1949967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6" name="椭圆 1715"/>
            <p:cNvSpPr/>
            <p:nvPr/>
          </p:nvSpPr>
          <p:spPr>
            <a:xfrm>
              <a:off x="3707904" y="1563638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7" name="椭圆 1716"/>
            <p:cNvSpPr/>
            <p:nvPr/>
          </p:nvSpPr>
          <p:spPr>
            <a:xfrm flipV="1">
              <a:off x="4148336" y="1707654"/>
              <a:ext cx="63624" cy="4571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8" name="椭圆 1717"/>
            <p:cNvSpPr/>
            <p:nvPr/>
          </p:nvSpPr>
          <p:spPr>
            <a:xfrm>
              <a:off x="4427984" y="2093983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9" name="椭圆 1718"/>
            <p:cNvSpPr/>
            <p:nvPr/>
          </p:nvSpPr>
          <p:spPr>
            <a:xfrm>
              <a:off x="4572000" y="1877959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0" name="椭圆 1719"/>
            <p:cNvSpPr/>
            <p:nvPr/>
          </p:nvSpPr>
          <p:spPr>
            <a:xfrm>
              <a:off x="6300192" y="1445911"/>
              <a:ext cx="45719" cy="457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1" name="椭圆 1720"/>
            <p:cNvSpPr/>
            <p:nvPr/>
          </p:nvSpPr>
          <p:spPr>
            <a:xfrm>
              <a:off x="5292080" y="1877959"/>
              <a:ext cx="45719" cy="4571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00B0F0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5" name="组合 864"/>
          <p:cNvGrpSpPr/>
          <p:nvPr/>
        </p:nvGrpSpPr>
        <p:grpSpPr>
          <a:xfrm rot="19843776">
            <a:off x="1507338" y="5346779"/>
            <a:ext cx="819027" cy="1129287"/>
            <a:chOff x="2501770" y="456515"/>
            <a:chExt cx="2565285" cy="3611761"/>
          </a:xfrm>
        </p:grpSpPr>
        <p:grpSp>
          <p:nvGrpSpPr>
            <p:cNvPr id="866" name="组合 865"/>
            <p:cNvGrpSpPr/>
            <p:nvPr/>
          </p:nvGrpSpPr>
          <p:grpSpPr>
            <a:xfrm>
              <a:off x="2501770" y="456515"/>
              <a:ext cx="2565285" cy="1530170"/>
              <a:chOff x="3478957" y="345327"/>
              <a:chExt cx="2823701" cy="1804251"/>
            </a:xfrm>
          </p:grpSpPr>
          <p:grpSp>
            <p:nvGrpSpPr>
              <p:cNvPr id="1746" name="组合 1745"/>
              <p:cNvGrpSpPr/>
              <p:nvPr/>
            </p:nvGrpSpPr>
            <p:grpSpPr>
              <a:xfrm>
                <a:off x="3536885" y="345327"/>
                <a:ext cx="2745305" cy="1731368"/>
                <a:chOff x="3536885" y="345327"/>
                <a:chExt cx="2745305" cy="1731368"/>
              </a:xfrm>
            </p:grpSpPr>
            <p:sp>
              <p:nvSpPr>
                <p:cNvPr id="1755" name="任意多边形 1754"/>
                <p:cNvSpPr/>
                <p:nvPr/>
              </p:nvSpPr>
              <p:spPr>
                <a:xfrm>
                  <a:off x="3536885" y="411510"/>
                  <a:ext cx="2745305" cy="1665185"/>
                </a:xfrm>
                <a:custGeom>
                  <a:avLst/>
                  <a:gdLst>
                    <a:gd name="connsiteX0" fmla="*/ 274343 w 2428938"/>
                    <a:gd name="connsiteY0" fmla="*/ 821831 h 1526417"/>
                    <a:gd name="connsiteX1" fmla="*/ 434363 w 2428938"/>
                    <a:gd name="connsiteY1" fmla="*/ 677051 h 1526417"/>
                    <a:gd name="connsiteX2" fmla="*/ 640103 w 2428938"/>
                    <a:gd name="connsiteY2" fmla="*/ 227471 h 1526417"/>
                    <a:gd name="connsiteX3" fmla="*/ 1028723 w 2428938"/>
                    <a:gd name="connsiteY3" fmla="*/ 36971 h 1526417"/>
                    <a:gd name="connsiteX4" fmla="*/ 1447823 w 2428938"/>
                    <a:gd name="connsiteY4" fmla="*/ 44591 h 1526417"/>
                    <a:gd name="connsiteX5" fmla="*/ 1859303 w 2428938"/>
                    <a:gd name="connsiteY5" fmla="*/ 494171 h 1526417"/>
                    <a:gd name="connsiteX6" fmla="*/ 2026943 w 2428938"/>
                    <a:gd name="connsiteY6" fmla="*/ 707531 h 1526417"/>
                    <a:gd name="connsiteX7" fmla="*/ 2331743 w 2428938"/>
                    <a:gd name="connsiteY7" fmla="*/ 837071 h 1526417"/>
                    <a:gd name="connsiteX8" fmla="*/ 2423183 w 2428938"/>
                    <a:gd name="connsiteY8" fmla="*/ 1058051 h 1526417"/>
                    <a:gd name="connsiteX9" fmla="*/ 2194583 w 2428938"/>
                    <a:gd name="connsiteY9" fmla="*/ 1286651 h 1526417"/>
                    <a:gd name="connsiteX10" fmla="*/ 1287803 w 2428938"/>
                    <a:gd name="connsiteY10" fmla="*/ 1507631 h 1526417"/>
                    <a:gd name="connsiteX11" fmla="*/ 304823 w 2428938"/>
                    <a:gd name="connsiteY11" fmla="*/ 1469531 h 1526417"/>
                    <a:gd name="connsiteX12" fmla="*/ 23 w 2428938"/>
                    <a:gd name="connsiteY12" fmla="*/ 1111391 h 1526417"/>
                    <a:gd name="connsiteX13" fmla="*/ 274343 w 2428938"/>
                    <a:gd name="connsiteY13" fmla="*/ 821831 h 152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28938" h="1526417">
                      <a:moveTo>
                        <a:pt x="274343" y="821831"/>
                      </a:moveTo>
                      <a:cubicBezTo>
                        <a:pt x="346733" y="749441"/>
                        <a:pt x="373403" y="776111"/>
                        <a:pt x="434363" y="677051"/>
                      </a:cubicBezTo>
                      <a:cubicBezTo>
                        <a:pt x="495323" y="577991"/>
                        <a:pt x="541043" y="334151"/>
                        <a:pt x="640103" y="227471"/>
                      </a:cubicBezTo>
                      <a:cubicBezTo>
                        <a:pt x="739163" y="120791"/>
                        <a:pt x="894103" y="67451"/>
                        <a:pt x="1028723" y="36971"/>
                      </a:cubicBezTo>
                      <a:cubicBezTo>
                        <a:pt x="1163343" y="6491"/>
                        <a:pt x="1309393" y="-31609"/>
                        <a:pt x="1447823" y="44591"/>
                      </a:cubicBezTo>
                      <a:cubicBezTo>
                        <a:pt x="1586253" y="120791"/>
                        <a:pt x="1762783" y="383681"/>
                        <a:pt x="1859303" y="494171"/>
                      </a:cubicBezTo>
                      <a:cubicBezTo>
                        <a:pt x="1955823" y="604661"/>
                        <a:pt x="1948203" y="650381"/>
                        <a:pt x="2026943" y="707531"/>
                      </a:cubicBezTo>
                      <a:cubicBezTo>
                        <a:pt x="2105683" y="764681"/>
                        <a:pt x="2265703" y="778651"/>
                        <a:pt x="2331743" y="837071"/>
                      </a:cubicBezTo>
                      <a:cubicBezTo>
                        <a:pt x="2397783" y="895491"/>
                        <a:pt x="2446043" y="983121"/>
                        <a:pt x="2423183" y="1058051"/>
                      </a:cubicBezTo>
                      <a:cubicBezTo>
                        <a:pt x="2400323" y="1132981"/>
                        <a:pt x="2383813" y="1211721"/>
                        <a:pt x="2194583" y="1286651"/>
                      </a:cubicBezTo>
                      <a:cubicBezTo>
                        <a:pt x="2005353" y="1361581"/>
                        <a:pt x="1602763" y="1477151"/>
                        <a:pt x="1287803" y="1507631"/>
                      </a:cubicBezTo>
                      <a:cubicBezTo>
                        <a:pt x="972843" y="1538111"/>
                        <a:pt x="519453" y="1535571"/>
                        <a:pt x="304823" y="1469531"/>
                      </a:cubicBezTo>
                      <a:cubicBezTo>
                        <a:pt x="90193" y="1403491"/>
                        <a:pt x="2563" y="1220611"/>
                        <a:pt x="23" y="1111391"/>
                      </a:cubicBezTo>
                      <a:cubicBezTo>
                        <a:pt x="-2517" y="1002171"/>
                        <a:pt x="201953" y="894221"/>
                        <a:pt x="274343" y="8218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>
                        <a:alpha val="5000"/>
                      </a:srgbClr>
                    </a:gs>
                    <a:gs pos="54000">
                      <a:srgbClr val="0070C0">
                        <a:alpha val="33000"/>
                      </a:srgbClr>
                    </a:gs>
                    <a:gs pos="100000">
                      <a:schemeClr val="bg1">
                        <a:alpha val="41000"/>
                      </a:schemeClr>
                    </a:gs>
                  </a:gsLst>
                  <a:lin ang="2700000" scaled="1"/>
                  <a:tileRect/>
                </a:gradFill>
                <a:ln w="3175"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6" name="任意多边形 1755"/>
                <p:cNvSpPr/>
                <p:nvPr/>
              </p:nvSpPr>
              <p:spPr>
                <a:xfrm>
                  <a:off x="3657600" y="431800"/>
                  <a:ext cx="1193800" cy="14351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7" name="任意多边形 1756"/>
                <p:cNvSpPr/>
                <p:nvPr/>
              </p:nvSpPr>
              <p:spPr>
                <a:xfrm>
                  <a:off x="4031940" y="436910"/>
                  <a:ext cx="836845" cy="159478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8" name="任意多边形 1757"/>
                <p:cNvSpPr/>
                <p:nvPr/>
              </p:nvSpPr>
              <p:spPr>
                <a:xfrm rot="849549">
                  <a:off x="3701608" y="345327"/>
                  <a:ext cx="827080" cy="14495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9" name="任意多边形 1758"/>
                <p:cNvSpPr/>
                <p:nvPr/>
              </p:nvSpPr>
              <p:spPr>
                <a:xfrm>
                  <a:off x="4436986" y="411509"/>
                  <a:ext cx="431800" cy="166518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0" name="任意多边形 1759"/>
                <p:cNvSpPr/>
                <p:nvPr/>
              </p:nvSpPr>
              <p:spPr>
                <a:xfrm flipH="1">
                  <a:off x="4868783" y="424209"/>
                  <a:ext cx="288281" cy="1607481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1" name="任意多边形 1760"/>
                <p:cNvSpPr/>
                <p:nvPr/>
              </p:nvSpPr>
              <p:spPr>
                <a:xfrm flipH="1">
                  <a:off x="4881482" y="418416"/>
                  <a:ext cx="590618" cy="156827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2" name="任意多边形 1761"/>
                <p:cNvSpPr/>
                <p:nvPr/>
              </p:nvSpPr>
              <p:spPr>
                <a:xfrm flipH="1">
                  <a:off x="4932039" y="436910"/>
                  <a:ext cx="1035115" cy="141476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3" name="任意多边形 1762"/>
                <p:cNvSpPr/>
                <p:nvPr/>
              </p:nvSpPr>
              <p:spPr>
                <a:xfrm flipH="1">
                  <a:off x="4938944" y="424210"/>
                  <a:ext cx="1343245" cy="118973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47" name="椭圆 1746"/>
              <p:cNvSpPr/>
              <p:nvPr/>
            </p:nvSpPr>
            <p:spPr>
              <a:xfrm rot="20715691">
                <a:off x="3478957" y="1585417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8" name="椭圆 1747"/>
              <p:cNvSpPr/>
              <p:nvPr/>
            </p:nvSpPr>
            <p:spPr>
              <a:xfrm rot="20715691">
                <a:off x="3588490" y="1775921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9" name="椭圆 1748"/>
              <p:cNvSpPr/>
              <p:nvPr/>
            </p:nvSpPr>
            <p:spPr>
              <a:xfrm rot="20253441">
                <a:off x="3940633" y="1918795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0" name="椭圆 1749"/>
              <p:cNvSpPr/>
              <p:nvPr/>
            </p:nvSpPr>
            <p:spPr>
              <a:xfrm rot="18707562">
                <a:off x="4353816" y="1937124"/>
                <a:ext cx="307373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1" name="椭圆 1750"/>
              <p:cNvSpPr/>
              <p:nvPr/>
            </p:nvSpPr>
            <p:spPr>
              <a:xfrm rot="3622031">
                <a:off x="4974187" y="1876035"/>
                <a:ext cx="270133" cy="12402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9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2" name="椭圆 1751"/>
              <p:cNvSpPr/>
              <p:nvPr/>
            </p:nvSpPr>
            <p:spPr>
              <a:xfrm rot="2344318">
                <a:off x="5185936" y="1842506"/>
                <a:ext cx="331878" cy="1066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3" name="椭圆 1752"/>
              <p:cNvSpPr/>
              <p:nvPr/>
            </p:nvSpPr>
            <p:spPr>
              <a:xfrm rot="1055246">
                <a:off x="5581842" y="1726681"/>
                <a:ext cx="381014" cy="1083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4" name="椭圆 1753"/>
              <p:cNvSpPr/>
              <p:nvPr/>
            </p:nvSpPr>
            <p:spPr>
              <a:xfrm rot="1055246">
                <a:off x="5793045" y="1498430"/>
                <a:ext cx="509613" cy="1179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30" name="任意多边形 1729"/>
            <p:cNvSpPr/>
            <p:nvPr/>
          </p:nvSpPr>
          <p:spPr>
            <a:xfrm>
              <a:off x="4211960" y="1851670"/>
              <a:ext cx="177891" cy="1845205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1" name="任意多边形 1730"/>
            <p:cNvSpPr/>
            <p:nvPr/>
          </p:nvSpPr>
          <p:spPr>
            <a:xfrm>
              <a:off x="3529980" y="1919454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2" name="任意多边形 1731"/>
            <p:cNvSpPr/>
            <p:nvPr/>
          </p:nvSpPr>
          <p:spPr>
            <a:xfrm rot="21140643">
              <a:off x="3017696" y="1945951"/>
              <a:ext cx="565899" cy="167569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3" name="任意多边形 1732"/>
            <p:cNvSpPr/>
            <p:nvPr/>
          </p:nvSpPr>
          <p:spPr>
            <a:xfrm>
              <a:off x="3419565" y="1928425"/>
              <a:ext cx="136370" cy="158750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4" name="任意多边形 1733"/>
            <p:cNvSpPr/>
            <p:nvPr/>
          </p:nvSpPr>
          <p:spPr>
            <a:xfrm>
              <a:off x="3266854" y="1935330"/>
              <a:ext cx="277735" cy="189656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5" name="任意多边形 1734"/>
            <p:cNvSpPr/>
            <p:nvPr/>
          </p:nvSpPr>
          <p:spPr>
            <a:xfrm flipH="1">
              <a:off x="4095994" y="1877069"/>
              <a:ext cx="270031" cy="212214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6" name="任意多边形 1735"/>
            <p:cNvSpPr/>
            <p:nvPr/>
          </p:nvSpPr>
          <p:spPr>
            <a:xfrm flipH="1">
              <a:off x="3761910" y="1922076"/>
              <a:ext cx="89296" cy="1588429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7" name="任意多边形 1736"/>
            <p:cNvSpPr/>
            <p:nvPr/>
          </p:nvSpPr>
          <p:spPr>
            <a:xfrm>
              <a:off x="3851920" y="1909375"/>
              <a:ext cx="180020" cy="169749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8" name="任意多边形 1737"/>
            <p:cNvSpPr/>
            <p:nvPr/>
          </p:nvSpPr>
          <p:spPr>
            <a:xfrm>
              <a:off x="3941930" y="1896675"/>
              <a:ext cx="215918" cy="1917700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9" name="任意多边形 1738"/>
            <p:cNvSpPr/>
            <p:nvPr/>
          </p:nvSpPr>
          <p:spPr>
            <a:xfrm>
              <a:off x="3626895" y="1928980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0" name="任意多边形 1739"/>
            <p:cNvSpPr/>
            <p:nvPr/>
          </p:nvSpPr>
          <p:spPr>
            <a:xfrm>
              <a:off x="4031940" y="1896675"/>
              <a:ext cx="177891" cy="160020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1" name="任意多边形 1740"/>
            <p:cNvSpPr/>
            <p:nvPr/>
          </p:nvSpPr>
          <p:spPr>
            <a:xfrm rot="21326917" flipH="1">
              <a:off x="4308667" y="1851912"/>
              <a:ext cx="155741" cy="1583610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2" name="任意多边形 1741"/>
            <p:cNvSpPr/>
            <p:nvPr/>
          </p:nvSpPr>
          <p:spPr>
            <a:xfrm rot="20768100">
              <a:off x="4704412" y="1746031"/>
              <a:ext cx="199035" cy="2140896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3" name="任意多边形 1742"/>
            <p:cNvSpPr/>
            <p:nvPr/>
          </p:nvSpPr>
          <p:spPr>
            <a:xfrm flipH="1">
              <a:off x="4347259" y="1822428"/>
              <a:ext cx="359756" cy="191945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4" name="任意多边形 1743"/>
            <p:cNvSpPr/>
            <p:nvPr/>
          </p:nvSpPr>
          <p:spPr>
            <a:xfrm rot="788276" flipH="1">
              <a:off x="2807284" y="1873353"/>
              <a:ext cx="279137" cy="2194923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5" name="任意多边形 1744"/>
            <p:cNvSpPr/>
            <p:nvPr/>
          </p:nvSpPr>
          <p:spPr>
            <a:xfrm>
              <a:off x="3761910" y="1896675"/>
              <a:ext cx="74672" cy="209914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4" name="组合 1763"/>
          <p:cNvGrpSpPr/>
          <p:nvPr/>
        </p:nvGrpSpPr>
        <p:grpSpPr>
          <a:xfrm rot="2264069">
            <a:off x="5010553" y="5194147"/>
            <a:ext cx="658779" cy="1183733"/>
            <a:chOff x="4121950" y="411510"/>
            <a:chExt cx="2385265" cy="4731990"/>
          </a:xfrm>
        </p:grpSpPr>
        <p:grpSp>
          <p:nvGrpSpPr>
            <p:cNvPr id="1765" name="组合 1764"/>
            <p:cNvGrpSpPr/>
            <p:nvPr/>
          </p:nvGrpSpPr>
          <p:grpSpPr>
            <a:xfrm>
              <a:off x="4121950" y="411510"/>
              <a:ext cx="2385265" cy="1353754"/>
              <a:chOff x="3478957" y="345327"/>
              <a:chExt cx="2823701" cy="1804251"/>
            </a:xfrm>
          </p:grpSpPr>
          <p:grpSp>
            <p:nvGrpSpPr>
              <p:cNvPr id="1784" name="组合 1783"/>
              <p:cNvGrpSpPr/>
              <p:nvPr/>
            </p:nvGrpSpPr>
            <p:grpSpPr>
              <a:xfrm>
                <a:off x="3536885" y="345327"/>
                <a:ext cx="2745305" cy="1731368"/>
                <a:chOff x="3536885" y="345327"/>
                <a:chExt cx="2745305" cy="1731368"/>
              </a:xfrm>
            </p:grpSpPr>
            <p:sp>
              <p:nvSpPr>
                <p:cNvPr id="1793" name="任意多边形 1792"/>
                <p:cNvSpPr/>
                <p:nvPr/>
              </p:nvSpPr>
              <p:spPr>
                <a:xfrm>
                  <a:off x="3536885" y="411510"/>
                  <a:ext cx="2745305" cy="1665185"/>
                </a:xfrm>
                <a:custGeom>
                  <a:avLst/>
                  <a:gdLst>
                    <a:gd name="connsiteX0" fmla="*/ 274343 w 2428938"/>
                    <a:gd name="connsiteY0" fmla="*/ 821831 h 1526417"/>
                    <a:gd name="connsiteX1" fmla="*/ 434363 w 2428938"/>
                    <a:gd name="connsiteY1" fmla="*/ 677051 h 1526417"/>
                    <a:gd name="connsiteX2" fmla="*/ 640103 w 2428938"/>
                    <a:gd name="connsiteY2" fmla="*/ 227471 h 1526417"/>
                    <a:gd name="connsiteX3" fmla="*/ 1028723 w 2428938"/>
                    <a:gd name="connsiteY3" fmla="*/ 36971 h 1526417"/>
                    <a:gd name="connsiteX4" fmla="*/ 1447823 w 2428938"/>
                    <a:gd name="connsiteY4" fmla="*/ 44591 h 1526417"/>
                    <a:gd name="connsiteX5" fmla="*/ 1859303 w 2428938"/>
                    <a:gd name="connsiteY5" fmla="*/ 494171 h 1526417"/>
                    <a:gd name="connsiteX6" fmla="*/ 2026943 w 2428938"/>
                    <a:gd name="connsiteY6" fmla="*/ 707531 h 1526417"/>
                    <a:gd name="connsiteX7" fmla="*/ 2331743 w 2428938"/>
                    <a:gd name="connsiteY7" fmla="*/ 837071 h 1526417"/>
                    <a:gd name="connsiteX8" fmla="*/ 2423183 w 2428938"/>
                    <a:gd name="connsiteY8" fmla="*/ 1058051 h 1526417"/>
                    <a:gd name="connsiteX9" fmla="*/ 2194583 w 2428938"/>
                    <a:gd name="connsiteY9" fmla="*/ 1286651 h 1526417"/>
                    <a:gd name="connsiteX10" fmla="*/ 1287803 w 2428938"/>
                    <a:gd name="connsiteY10" fmla="*/ 1507631 h 1526417"/>
                    <a:gd name="connsiteX11" fmla="*/ 304823 w 2428938"/>
                    <a:gd name="connsiteY11" fmla="*/ 1469531 h 1526417"/>
                    <a:gd name="connsiteX12" fmla="*/ 23 w 2428938"/>
                    <a:gd name="connsiteY12" fmla="*/ 1111391 h 1526417"/>
                    <a:gd name="connsiteX13" fmla="*/ 274343 w 2428938"/>
                    <a:gd name="connsiteY13" fmla="*/ 821831 h 152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28938" h="1526417">
                      <a:moveTo>
                        <a:pt x="274343" y="821831"/>
                      </a:moveTo>
                      <a:cubicBezTo>
                        <a:pt x="346733" y="749441"/>
                        <a:pt x="373403" y="776111"/>
                        <a:pt x="434363" y="677051"/>
                      </a:cubicBezTo>
                      <a:cubicBezTo>
                        <a:pt x="495323" y="577991"/>
                        <a:pt x="541043" y="334151"/>
                        <a:pt x="640103" y="227471"/>
                      </a:cubicBezTo>
                      <a:cubicBezTo>
                        <a:pt x="739163" y="120791"/>
                        <a:pt x="894103" y="67451"/>
                        <a:pt x="1028723" y="36971"/>
                      </a:cubicBezTo>
                      <a:cubicBezTo>
                        <a:pt x="1163343" y="6491"/>
                        <a:pt x="1309393" y="-31609"/>
                        <a:pt x="1447823" y="44591"/>
                      </a:cubicBezTo>
                      <a:cubicBezTo>
                        <a:pt x="1586253" y="120791"/>
                        <a:pt x="1762783" y="383681"/>
                        <a:pt x="1859303" y="494171"/>
                      </a:cubicBezTo>
                      <a:cubicBezTo>
                        <a:pt x="1955823" y="604661"/>
                        <a:pt x="1948203" y="650381"/>
                        <a:pt x="2026943" y="707531"/>
                      </a:cubicBezTo>
                      <a:cubicBezTo>
                        <a:pt x="2105683" y="764681"/>
                        <a:pt x="2265703" y="778651"/>
                        <a:pt x="2331743" y="837071"/>
                      </a:cubicBezTo>
                      <a:cubicBezTo>
                        <a:pt x="2397783" y="895491"/>
                        <a:pt x="2446043" y="983121"/>
                        <a:pt x="2423183" y="1058051"/>
                      </a:cubicBezTo>
                      <a:cubicBezTo>
                        <a:pt x="2400323" y="1132981"/>
                        <a:pt x="2383813" y="1211721"/>
                        <a:pt x="2194583" y="1286651"/>
                      </a:cubicBezTo>
                      <a:cubicBezTo>
                        <a:pt x="2005353" y="1361581"/>
                        <a:pt x="1602763" y="1477151"/>
                        <a:pt x="1287803" y="1507631"/>
                      </a:cubicBezTo>
                      <a:cubicBezTo>
                        <a:pt x="972843" y="1538111"/>
                        <a:pt x="519453" y="1535571"/>
                        <a:pt x="304823" y="1469531"/>
                      </a:cubicBezTo>
                      <a:cubicBezTo>
                        <a:pt x="90193" y="1403491"/>
                        <a:pt x="2563" y="1220611"/>
                        <a:pt x="23" y="1111391"/>
                      </a:cubicBezTo>
                      <a:cubicBezTo>
                        <a:pt x="-2517" y="1002171"/>
                        <a:pt x="201953" y="894221"/>
                        <a:pt x="274343" y="8218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>
                        <a:alpha val="5000"/>
                      </a:srgbClr>
                    </a:gs>
                    <a:gs pos="54000">
                      <a:srgbClr val="0070C0">
                        <a:alpha val="33000"/>
                      </a:srgbClr>
                    </a:gs>
                    <a:gs pos="100000">
                      <a:schemeClr val="bg1">
                        <a:alpha val="41000"/>
                      </a:schemeClr>
                    </a:gs>
                  </a:gsLst>
                  <a:lin ang="2700000" scaled="1"/>
                  <a:tileRect/>
                </a:gradFill>
                <a:ln w="3175"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4" name="任意多边形 1793"/>
                <p:cNvSpPr/>
                <p:nvPr/>
              </p:nvSpPr>
              <p:spPr>
                <a:xfrm>
                  <a:off x="3657600" y="431800"/>
                  <a:ext cx="1193800" cy="14351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5" name="任意多边形 1794"/>
                <p:cNvSpPr/>
                <p:nvPr/>
              </p:nvSpPr>
              <p:spPr>
                <a:xfrm>
                  <a:off x="4031940" y="436910"/>
                  <a:ext cx="836845" cy="159478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6" name="任意多边形 1795"/>
                <p:cNvSpPr/>
                <p:nvPr/>
              </p:nvSpPr>
              <p:spPr>
                <a:xfrm rot="849549">
                  <a:off x="3701608" y="345327"/>
                  <a:ext cx="827080" cy="14495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7" name="任意多边形 1796"/>
                <p:cNvSpPr/>
                <p:nvPr/>
              </p:nvSpPr>
              <p:spPr>
                <a:xfrm>
                  <a:off x="4436986" y="411509"/>
                  <a:ext cx="431800" cy="166518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8" name="任意多边形 1797"/>
                <p:cNvSpPr/>
                <p:nvPr/>
              </p:nvSpPr>
              <p:spPr>
                <a:xfrm flipH="1">
                  <a:off x="4868783" y="424209"/>
                  <a:ext cx="288281" cy="1607481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9" name="任意多边形 1798"/>
                <p:cNvSpPr/>
                <p:nvPr/>
              </p:nvSpPr>
              <p:spPr>
                <a:xfrm flipH="1">
                  <a:off x="4881482" y="418416"/>
                  <a:ext cx="590618" cy="156827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0" name="任意多边形 1799"/>
                <p:cNvSpPr/>
                <p:nvPr/>
              </p:nvSpPr>
              <p:spPr>
                <a:xfrm flipH="1">
                  <a:off x="4932039" y="436910"/>
                  <a:ext cx="1035115" cy="141476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1" name="任意多边形 1800"/>
                <p:cNvSpPr/>
                <p:nvPr/>
              </p:nvSpPr>
              <p:spPr>
                <a:xfrm flipH="1">
                  <a:off x="4938944" y="424210"/>
                  <a:ext cx="1343245" cy="118973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85" name="椭圆 1784"/>
              <p:cNvSpPr/>
              <p:nvPr/>
            </p:nvSpPr>
            <p:spPr>
              <a:xfrm rot="20715691">
                <a:off x="3478957" y="1585417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6" name="椭圆 1785"/>
              <p:cNvSpPr/>
              <p:nvPr/>
            </p:nvSpPr>
            <p:spPr>
              <a:xfrm rot="20715691">
                <a:off x="3588490" y="1775921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7" name="椭圆 1786"/>
              <p:cNvSpPr/>
              <p:nvPr/>
            </p:nvSpPr>
            <p:spPr>
              <a:xfrm rot="20253441">
                <a:off x="3940633" y="1918795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8" name="椭圆 1787"/>
              <p:cNvSpPr/>
              <p:nvPr/>
            </p:nvSpPr>
            <p:spPr>
              <a:xfrm rot="18707562">
                <a:off x="4353816" y="1937124"/>
                <a:ext cx="307373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9" name="椭圆 1788"/>
              <p:cNvSpPr/>
              <p:nvPr/>
            </p:nvSpPr>
            <p:spPr>
              <a:xfrm rot="3622031">
                <a:off x="4974187" y="1876035"/>
                <a:ext cx="270133" cy="12402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9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0" name="椭圆 1789"/>
              <p:cNvSpPr/>
              <p:nvPr/>
            </p:nvSpPr>
            <p:spPr>
              <a:xfrm rot="2344318">
                <a:off x="5185936" y="1842506"/>
                <a:ext cx="331878" cy="1066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1" name="椭圆 1790"/>
              <p:cNvSpPr/>
              <p:nvPr/>
            </p:nvSpPr>
            <p:spPr>
              <a:xfrm rot="1055246">
                <a:off x="5581842" y="1726681"/>
                <a:ext cx="381014" cy="1083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2" name="椭圆 1791"/>
              <p:cNvSpPr/>
              <p:nvPr/>
            </p:nvSpPr>
            <p:spPr>
              <a:xfrm rot="1055246">
                <a:off x="5793045" y="1498430"/>
                <a:ext cx="509613" cy="1179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66" name="任意多边形 1765"/>
            <p:cNvSpPr/>
            <p:nvPr/>
          </p:nvSpPr>
          <p:spPr>
            <a:xfrm>
              <a:off x="5697125" y="1645814"/>
              <a:ext cx="180409" cy="2186076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7" name="任意多边形 1766"/>
            <p:cNvSpPr/>
            <p:nvPr/>
          </p:nvSpPr>
          <p:spPr>
            <a:xfrm>
              <a:off x="5020855" y="1705784"/>
              <a:ext cx="169070" cy="2936196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8" name="任意多边形 1767"/>
            <p:cNvSpPr/>
            <p:nvPr/>
          </p:nvSpPr>
          <p:spPr>
            <a:xfrm rot="21140643">
              <a:off x="4569480" y="1731380"/>
              <a:ext cx="594815" cy="2024908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9" name="任意多边形 1768"/>
            <p:cNvSpPr/>
            <p:nvPr/>
          </p:nvSpPr>
          <p:spPr>
            <a:xfrm>
              <a:off x="4975338" y="1713721"/>
              <a:ext cx="126800" cy="1404474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0" name="任意多边形 1769"/>
            <p:cNvSpPr/>
            <p:nvPr/>
          </p:nvSpPr>
          <p:spPr>
            <a:xfrm>
              <a:off x="4833344" y="1719830"/>
              <a:ext cx="258245" cy="1677902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1" name="任意多边形 1770"/>
            <p:cNvSpPr/>
            <p:nvPr/>
          </p:nvSpPr>
          <p:spPr>
            <a:xfrm flipH="1">
              <a:off x="5604297" y="1668285"/>
              <a:ext cx="407861" cy="247864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2" name="任意多边形 1771"/>
            <p:cNvSpPr/>
            <p:nvPr/>
          </p:nvSpPr>
          <p:spPr>
            <a:xfrm rot="316271" flipH="1">
              <a:off x="5239017" y="1726295"/>
              <a:ext cx="167079" cy="2978882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3" name="任意多边形 1772"/>
            <p:cNvSpPr/>
            <p:nvPr/>
          </p:nvSpPr>
          <p:spPr>
            <a:xfrm>
              <a:off x="5495939" y="1696866"/>
              <a:ext cx="184756" cy="2630079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4" name="任意多边形 1773"/>
            <p:cNvSpPr/>
            <p:nvPr/>
          </p:nvSpPr>
          <p:spPr>
            <a:xfrm>
              <a:off x="5420190" y="1685632"/>
              <a:ext cx="96915" cy="3457868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5" name="任意多边形 1774"/>
            <p:cNvSpPr/>
            <p:nvPr/>
          </p:nvSpPr>
          <p:spPr>
            <a:xfrm>
              <a:off x="5139544" y="1714212"/>
              <a:ext cx="123962" cy="2612733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6" name="任意多边形 1775"/>
            <p:cNvSpPr/>
            <p:nvPr/>
          </p:nvSpPr>
          <p:spPr>
            <a:xfrm>
              <a:off x="5562110" y="1671650"/>
              <a:ext cx="271734" cy="2956348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7" name="任意多边形 1776"/>
            <p:cNvSpPr/>
            <p:nvPr/>
          </p:nvSpPr>
          <p:spPr>
            <a:xfrm rot="21326917" flipH="1">
              <a:off x="5802047" y="1646029"/>
              <a:ext cx="144812" cy="1401033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8" name="任意多边形 1777"/>
            <p:cNvSpPr/>
            <p:nvPr/>
          </p:nvSpPr>
          <p:spPr>
            <a:xfrm rot="20768100">
              <a:off x="6073270" y="1573581"/>
              <a:ext cx="185560" cy="1721090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9" name="任意多边形 1778"/>
            <p:cNvSpPr/>
            <p:nvPr/>
          </p:nvSpPr>
          <p:spPr>
            <a:xfrm flipH="1">
              <a:off x="5837931" y="1619945"/>
              <a:ext cx="309244" cy="189691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0" name="任意多边形 1779"/>
            <p:cNvSpPr/>
            <p:nvPr/>
          </p:nvSpPr>
          <p:spPr>
            <a:xfrm rot="788276" flipH="1">
              <a:off x="4516096" y="1678574"/>
              <a:ext cx="172399" cy="1797203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1" name="任意多边形 1780"/>
            <p:cNvSpPr/>
            <p:nvPr/>
          </p:nvSpPr>
          <p:spPr>
            <a:xfrm>
              <a:off x="5247075" y="1685632"/>
              <a:ext cx="133436" cy="2461293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2" name="任意多边形 1781"/>
            <p:cNvSpPr/>
            <p:nvPr/>
          </p:nvSpPr>
          <p:spPr>
            <a:xfrm rot="21140643">
              <a:off x="4336943" y="1735573"/>
              <a:ext cx="526187" cy="1482498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3" name="任意多边形 1782"/>
            <p:cNvSpPr/>
            <p:nvPr/>
          </p:nvSpPr>
          <p:spPr>
            <a:xfrm rot="21140643" flipH="1">
              <a:off x="6141781" y="1577164"/>
              <a:ext cx="190808" cy="1283045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2" name="组合 1801"/>
          <p:cNvGrpSpPr/>
          <p:nvPr/>
        </p:nvGrpSpPr>
        <p:grpSpPr>
          <a:xfrm rot="19633190">
            <a:off x="5781568" y="5201833"/>
            <a:ext cx="447305" cy="609745"/>
            <a:chOff x="2501770" y="456515"/>
            <a:chExt cx="2565285" cy="3611761"/>
          </a:xfrm>
        </p:grpSpPr>
        <p:grpSp>
          <p:nvGrpSpPr>
            <p:cNvPr id="1803" name="组合 1802"/>
            <p:cNvGrpSpPr/>
            <p:nvPr/>
          </p:nvGrpSpPr>
          <p:grpSpPr>
            <a:xfrm>
              <a:off x="2501770" y="456515"/>
              <a:ext cx="2565285" cy="1530170"/>
              <a:chOff x="3478957" y="345327"/>
              <a:chExt cx="2823701" cy="1804251"/>
            </a:xfrm>
          </p:grpSpPr>
          <p:grpSp>
            <p:nvGrpSpPr>
              <p:cNvPr id="1820" name="组合 1819"/>
              <p:cNvGrpSpPr/>
              <p:nvPr/>
            </p:nvGrpSpPr>
            <p:grpSpPr>
              <a:xfrm>
                <a:off x="3536885" y="345327"/>
                <a:ext cx="2745305" cy="1731368"/>
                <a:chOff x="3536885" y="345327"/>
                <a:chExt cx="2745305" cy="1731368"/>
              </a:xfrm>
            </p:grpSpPr>
            <p:sp>
              <p:nvSpPr>
                <p:cNvPr id="1829" name="任意多边形 1828"/>
                <p:cNvSpPr/>
                <p:nvPr/>
              </p:nvSpPr>
              <p:spPr>
                <a:xfrm>
                  <a:off x="3536885" y="411510"/>
                  <a:ext cx="2745305" cy="1665185"/>
                </a:xfrm>
                <a:custGeom>
                  <a:avLst/>
                  <a:gdLst>
                    <a:gd name="connsiteX0" fmla="*/ 274343 w 2428938"/>
                    <a:gd name="connsiteY0" fmla="*/ 821831 h 1526417"/>
                    <a:gd name="connsiteX1" fmla="*/ 434363 w 2428938"/>
                    <a:gd name="connsiteY1" fmla="*/ 677051 h 1526417"/>
                    <a:gd name="connsiteX2" fmla="*/ 640103 w 2428938"/>
                    <a:gd name="connsiteY2" fmla="*/ 227471 h 1526417"/>
                    <a:gd name="connsiteX3" fmla="*/ 1028723 w 2428938"/>
                    <a:gd name="connsiteY3" fmla="*/ 36971 h 1526417"/>
                    <a:gd name="connsiteX4" fmla="*/ 1447823 w 2428938"/>
                    <a:gd name="connsiteY4" fmla="*/ 44591 h 1526417"/>
                    <a:gd name="connsiteX5" fmla="*/ 1859303 w 2428938"/>
                    <a:gd name="connsiteY5" fmla="*/ 494171 h 1526417"/>
                    <a:gd name="connsiteX6" fmla="*/ 2026943 w 2428938"/>
                    <a:gd name="connsiteY6" fmla="*/ 707531 h 1526417"/>
                    <a:gd name="connsiteX7" fmla="*/ 2331743 w 2428938"/>
                    <a:gd name="connsiteY7" fmla="*/ 837071 h 1526417"/>
                    <a:gd name="connsiteX8" fmla="*/ 2423183 w 2428938"/>
                    <a:gd name="connsiteY8" fmla="*/ 1058051 h 1526417"/>
                    <a:gd name="connsiteX9" fmla="*/ 2194583 w 2428938"/>
                    <a:gd name="connsiteY9" fmla="*/ 1286651 h 1526417"/>
                    <a:gd name="connsiteX10" fmla="*/ 1287803 w 2428938"/>
                    <a:gd name="connsiteY10" fmla="*/ 1507631 h 1526417"/>
                    <a:gd name="connsiteX11" fmla="*/ 304823 w 2428938"/>
                    <a:gd name="connsiteY11" fmla="*/ 1469531 h 1526417"/>
                    <a:gd name="connsiteX12" fmla="*/ 23 w 2428938"/>
                    <a:gd name="connsiteY12" fmla="*/ 1111391 h 1526417"/>
                    <a:gd name="connsiteX13" fmla="*/ 274343 w 2428938"/>
                    <a:gd name="connsiteY13" fmla="*/ 821831 h 152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28938" h="1526417">
                      <a:moveTo>
                        <a:pt x="274343" y="821831"/>
                      </a:moveTo>
                      <a:cubicBezTo>
                        <a:pt x="346733" y="749441"/>
                        <a:pt x="373403" y="776111"/>
                        <a:pt x="434363" y="677051"/>
                      </a:cubicBezTo>
                      <a:cubicBezTo>
                        <a:pt x="495323" y="577991"/>
                        <a:pt x="541043" y="334151"/>
                        <a:pt x="640103" y="227471"/>
                      </a:cubicBezTo>
                      <a:cubicBezTo>
                        <a:pt x="739163" y="120791"/>
                        <a:pt x="894103" y="67451"/>
                        <a:pt x="1028723" y="36971"/>
                      </a:cubicBezTo>
                      <a:cubicBezTo>
                        <a:pt x="1163343" y="6491"/>
                        <a:pt x="1309393" y="-31609"/>
                        <a:pt x="1447823" y="44591"/>
                      </a:cubicBezTo>
                      <a:cubicBezTo>
                        <a:pt x="1586253" y="120791"/>
                        <a:pt x="1762783" y="383681"/>
                        <a:pt x="1859303" y="494171"/>
                      </a:cubicBezTo>
                      <a:cubicBezTo>
                        <a:pt x="1955823" y="604661"/>
                        <a:pt x="1948203" y="650381"/>
                        <a:pt x="2026943" y="707531"/>
                      </a:cubicBezTo>
                      <a:cubicBezTo>
                        <a:pt x="2105683" y="764681"/>
                        <a:pt x="2265703" y="778651"/>
                        <a:pt x="2331743" y="837071"/>
                      </a:cubicBezTo>
                      <a:cubicBezTo>
                        <a:pt x="2397783" y="895491"/>
                        <a:pt x="2446043" y="983121"/>
                        <a:pt x="2423183" y="1058051"/>
                      </a:cubicBezTo>
                      <a:cubicBezTo>
                        <a:pt x="2400323" y="1132981"/>
                        <a:pt x="2383813" y="1211721"/>
                        <a:pt x="2194583" y="1286651"/>
                      </a:cubicBezTo>
                      <a:cubicBezTo>
                        <a:pt x="2005353" y="1361581"/>
                        <a:pt x="1602763" y="1477151"/>
                        <a:pt x="1287803" y="1507631"/>
                      </a:cubicBezTo>
                      <a:cubicBezTo>
                        <a:pt x="972843" y="1538111"/>
                        <a:pt x="519453" y="1535571"/>
                        <a:pt x="304823" y="1469531"/>
                      </a:cubicBezTo>
                      <a:cubicBezTo>
                        <a:pt x="90193" y="1403491"/>
                        <a:pt x="2563" y="1220611"/>
                        <a:pt x="23" y="1111391"/>
                      </a:cubicBezTo>
                      <a:cubicBezTo>
                        <a:pt x="-2517" y="1002171"/>
                        <a:pt x="201953" y="894221"/>
                        <a:pt x="274343" y="8218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>
                        <a:alpha val="5000"/>
                      </a:srgbClr>
                    </a:gs>
                    <a:gs pos="54000">
                      <a:srgbClr val="0070C0">
                        <a:alpha val="33000"/>
                      </a:srgbClr>
                    </a:gs>
                    <a:gs pos="100000">
                      <a:schemeClr val="bg1">
                        <a:alpha val="41000"/>
                      </a:schemeClr>
                    </a:gs>
                  </a:gsLst>
                  <a:lin ang="2700000" scaled="1"/>
                  <a:tileRect/>
                </a:gradFill>
                <a:ln w="3175"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0" name="任意多边形 1829"/>
                <p:cNvSpPr/>
                <p:nvPr/>
              </p:nvSpPr>
              <p:spPr>
                <a:xfrm>
                  <a:off x="3657600" y="431800"/>
                  <a:ext cx="1193800" cy="14351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1" name="任意多边形 1830"/>
                <p:cNvSpPr/>
                <p:nvPr/>
              </p:nvSpPr>
              <p:spPr>
                <a:xfrm>
                  <a:off x="4031940" y="436910"/>
                  <a:ext cx="836845" cy="159478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2" name="任意多边形 1831"/>
                <p:cNvSpPr/>
                <p:nvPr/>
              </p:nvSpPr>
              <p:spPr>
                <a:xfrm rot="849549">
                  <a:off x="3701608" y="345327"/>
                  <a:ext cx="827080" cy="14495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3" name="任意多边形 1832"/>
                <p:cNvSpPr/>
                <p:nvPr/>
              </p:nvSpPr>
              <p:spPr>
                <a:xfrm>
                  <a:off x="4436986" y="411509"/>
                  <a:ext cx="431800" cy="166518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4" name="任意多边形 1833"/>
                <p:cNvSpPr/>
                <p:nvPr/>
              </p:nvSpPr>
              <p:spPr>
                <a:xfrm flipH="1">
                  <a:off x="4868783" y="424209"/>
                  <a:ext cx="288281" cy="1607481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5" name="任意多边形 1834"/>
                <p:cNvSpPr/>
                <p:nvPr/>
              </p:nvSpPr>
              <p:spPr>
                <a:xfrm flipH="1">
                  <a:off x="4881482" y="418416"/>
                  <a:ext cx="590618" cy="156827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6" name="任意多边形 1835"/>
                <p:cNvSpPr/>
                <p:nvPr/>
              </p:nvSpPr>
              <p:spPr>
                <a:xfrm flipH="1">
                  <a:off x="4932039" y="436910"/>
                  <a:ext cx="1035115" cy="141476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7" name="任意多边形 1836"/>
                <p:cNvSpPr/>
                <p:nvPr/>
              </p:nvSpPr>
              <p:spPr>
                <a:xfrm flipH="1">
                  <a:off x="4938944" y="424210"/>
                  <a:ext cx="1343245" cy="118973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21" name="椭圆 1820"/>
              <p:cNvSpPr/>
              <p:nvPr/>
            </p:nvSpPr>
            <p:spPr>
              <a:xfrm rot="20715691">
                <a:off x="3478957" y="1585417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2" name="椭圆 1821"/>
              <p:cNvSpPr/>
              <p:nvPr/>
            </p:nvSpPr>
            <p:spPr>
              <a:xfrm rot="20715691">
                <a:off x="3588490" y="1775921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3" name="椭圆 1822"/>
              <p:cNvSpPr/>
              <p:nvPr/>
            </p:nvSpPr>
            <p:spPr>
              <a:xfrm rot="20253441">
                <a:off x="3940633" y="1918795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4" name="椭圆 1823"/>
              <p:cNvSpPr/>
              <p:nvPr/>
            </p:nvSpPr>
            <p:spPr>
              <a:xfrm rot="18707562">
                <a:off x="4353816" y="1937124"/>
                <a:ext cx="307373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5" name="椭圆 1824"/>
              <p:cNvSpPr/>
              <p:nvPr/>
            </p:nvSpPr>
            <p:spPr>
              <a:xfrm rot="3622031">
                <a:off x="4974187" y="1876035"/>
                <a:ext cx="270133" cy="12402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9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6" name="椭圆 1825"/>
              <p:cNvSpPr/>
              <p:nvPr/>
            </p:nvSpPr>
            <p:spPr>
              <a:xfrm rot="2344318">
                <a:off x="5185936" y="1842506"/>
                <a:ext cx="331878" cy="1066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7" name="椭圆 1826"/>
              <p:cNvSpPr/>
              <p:nvPr/>
            </p:nvSpPr>
            <p:spPr>
              <a:xfrm rot="1055246">
                <a:off x="5581842" y="1726681"/>
                <a:ext cx="381014" cy="1083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8" name="椭圆 1827"/>
              <p:cNvSpPr/>
              <p:nvPr/>
            </p:nvSpPr>
            <p:spPr>
              <a:xfrm rot="1055246">
                <a:off x="5793045" y="1498430"/>
                <a:ext cx="509613" cy="1179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04" name="任意多边形 1803"/>
            <p:cNvSpPr/>
            <p:nvPr/>
          </p:nvSpPr>
          <p:spPr>
            <a:xfrm>
              <a:off x="4211960" y="1851670"/>
              <a:ext cx="177891" cy="1845205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5" name="任意多边形 1804"/>
            <p:cNvSpPr/>
            <p:nvPr/>
          </p:nvSpPr>
          <p:spPr>
            <a:xfrm>
              <a:off x="3529980" y="1919454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6" name="任意多边形 1805"/>
            <p:cNvSpPr/>
            <p:nvPr/>
          </p:nvSpPr>
          <p:spPr>
            <a:xfrm rot="21140643">
              <a:off x="3017696" y="1945951"/>
              <a:ext cx="565899" cy="167569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7" name="任意多边形 1806"/>
            <p:cNvSpPr/>
            <p:nvPr/>
          </p:nvSpPr>
          <p:spPr>
            <a:xfrm>
              <a:off x="3419565" y="1928425"/>
              <a:ext cx="136370" cy="158750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8" name="任意多边形 1807"/>
            <p:cNvSpPr/>
            <p:nvPr/>
          </p:nvSpPr>
          <p:spPr>
            <a:xfrm>
              <a:off x="3266854" y="1935330"/>
              <a:ext cx="277735" cy="189656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9" name="任意多边形 1808"/>
            <p:cNvSpPr/>
            <p:nvPr/>
          </p:nvSpPr>
          <p:spPr>
            <a:xfrm flipH="1">
              <a:off x="4095994" y="1877069"/>
              <a:ext cx="270031" cy="212214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0" name="任意多边形 1809"/>
            <p:cNvSpPr/>
            <p:nvPr/>
          </p:nvSpPr>
          <p:spPr>
            <a:xfrm flipH="1">
              <a:off x="3761910" y="1922076"/>
              <a:ext cx="89296" cy="1588429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1" name="任意多边形 1810"/>
            <p:cNvSpPr/>
            <p:nvPr/>
          </p:nvSpPr>
          <p:spPr>
            <a:xfrm>
              <a:off x="3851920" y="1909375"/>
              <a:ext cx="180020" cy="169749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2" name="任意多边形 1811"/>
            <p:cNvSpPr/>
            <p:nvPr/>
          </p:nvSpPr>
          <p:spPr>
            <a:xfrm>
              <a:off x="3941930" y="1896675"/>
              <a:ext cx="215918" cy="1917700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3" name="任意多边形 1812"/>
            <p:cNvSpPr/>
            <p:nvPr/>
          </p:nvSpPr>
          <p:spPr>
            <a:xfrm>
              <a:off x="3626895" y="1928980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4" name="任意多边形 1813"/>
            <p:cNvSpPr/>
            <p:nvPr/>
          </p:nvSpPr>
          <p:spPr>
            <a:xfrm>
              <a:off x="4031940" y="1896675"/>
              <a:ext cx="177891" cy="160020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5" name="任意多边形 1814"/>
            <p:cNvSpPr/>
            <p:nvPr/>
          </p:nvSpPr>
          <p:spPr>
            <a:xfrm rot="21326917" flipH="1">
              <a:off x="4308667" y="1851912"/>
              <a:ext cx="155741" cy="1583610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6" name="任意多边形 1815"/>
            <p:cNvSpPr/>
            <p:nvPr/>
          </p:nvSpPr>
          <p:spPr>
            <a:xfrm rot="20768100">
              <a:off x="4704412" y="1746031"/>
              <a:ext cx="199035" cy="2140896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7" name="任意多边形 1816"/>
            <p:cNvSpPr/>
            <p:nvPr/>
          </p:nvSpPr>
          <p:spPr>
            <a:xfrm flipH="1">
              <a:off x="4347259" y="1822428"/>
              <a:ext cx="359756" cy="191945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8" name="任意多边形 1817"/>
            <p:cNvSpPr/>
            <p:nvPr/>
          </p:nvSpPr>
          <p:spPr>
            <a:xfrm rot="788276" flipH="1">
              <a:off x="2807284" y="1873353"/>
              <a:ext cx="279137" cy="2194923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9" name="任意多边形 1818"/>
            <p:cNvSpPr/>
            <p:nvPr/>
          </p:nvSpPr>
          <p:spPr>
            <a:xfrm>
              <a:off x="3761910" y="1896675"/>
              <a:ext cx="74672" cy="209914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8" name="组合 1837"/>
          <p:cNvGrpSpPr/>
          <p:nvPr/>
        </p:nvGrpSpPr>
        <p:grpSpPr>
          <a:xfrm rot="1756140">
            <a:off x="2826924" y="5363159"/>
            <a:ext cx="470202" cy="937404"/>
            <a:chOff x="4121950" y="411510"/>
            <a:chExt cx="2385265" cy="4731990"/>
          </a:xfrm>
        </p:grpSpPr>
        <p:grpSp>
          <p:nvGrpSpPr>
            <p:cNvPr id="1839" name="组合 1838"/>
            <p:cNvGrpSpPr/>
            <p:nvPr/>
          </p:nvGrpSpPr>
          <p:grpSpPr>
            <a:xfrm>
              <a:off x="4121950" y="411510"/>
              <a:ext cx="2385265" cy="1353754"/>
              <a:chOff x="3478957" y="345327"/>
              <a:chExt cx="2823701" cy="1804251"/>
            </a:xfrm>
          </p:grpSpPr>
          <p:grpSp>
            <p:nvGrpSpPr>
              <p:cNvPr id="1858" name="组合 1857"/>
              <p:cNvGrpSpPr/>
              <p:nvPr/>
            </p:nvGrpSpPr>
            <p:grpSpPr>
              <a:xfrm>
                <a:off x="3536885" y="345327"/>
                <a:ext cx="2745305" cy="1731368"/>
                <a:chOff x="3536885" y="345327"/>
                <a:chExt cx="2745305" cy="1731368"/>
              </a:xfrm>
            </p:grpSpPr>
            <p:sp>
              <p:nvSpPr>
                <p:cNvPr id="1867" name="任意多边形 1866"/>
                <p:cNvSpPr/>
                <p:nvPr/>
              </p:nvSpPr>
              <p:spPr>
                <a:xfrm>
                  <a:off x="3536885" y="411510"/>
                  <a:ext cx="2745305" cy="1665185"/>
                </a:xfrm>
                <a:custGeom>
                  <a:avLst/>
                  <a:gdLst>
                    <a:gd name="connsiteX0" fmla="*/ 274343 w 2428938"/>
                    <a:gd name="connsiteY0" fmla="*/ 821831 h 1526417"/>
                    <a:gd name="connsiteX1" fmla="*/ 434363 w 2428938"/>
                    <a:gd name="connsiteY1" fmla="*/ 677051 h 1526417"/>
                    <a:gd name="connsiteX2" fmla="*/ 640103 w 2428938"/>
                    <a:gd name="connsiteY2" fmla="*/ 227471 h 1526417"/>
                    <a:gd name="connsiteX3" fmla="*/ 1028723 w 2428938"/>
                    <a:gd name="connsiteY3" fmla="*/ 36971 h 1526417"/>
                    <a:gd name="connsiteX4" fmla="*/ 1447823 w 2428938"/>
                    <a:gd name="connsiteY4" fmla="*/ 44591 h 1526417"/>
                    <a:gd name="connsiteX5" fmla="*/ 1859303 w 2428938"/>
                    <a:gd name="connsiteY5" fmla="*/ 494171 h 1526417"/>
                    <a:gd name="connsiteX6" fmla="*/ 2026943 w 2428938"/>
                    <a:gd name="connsiteY6" fmla="*/ 707531 h 1526417"/>
                    <a:gd name="connsiteX7" fmla="*/ 2331743 w 2428938"/>
                    <a:gd name="connsiteY7" fmla="*/ 837071 h 1526417"/>
                    <a:gd name="connsiteX8" fmla="*/ 2423183 w 2428938"/>
                    <a:gd name="connsiteY8" fmla="*/ 1058051 h 1526417"/>
                    <a:gd name="connsiteX9" fmla="*/ 2194583 w 2428938"/>
                    <a:gd name="connsiteY9" fmla="*/ 1286651 h 1526417"/>
                    <a:gd name="connsiteX10" fmla="*/ 1287803 w 2428938"/>
                    <a:gd name="connsiteY10" fmla="*/ 1507631 h 1526417"/>
                    <a:gd name="connsiteX11" fmla="*/ 304823 w 2428938"/>
                    <a:gd name="connsiteY11" fmla="*/ 1469531 h 1526417"/>
                    <a:gd name="connsiteX12" fmla="*/ 23 w 2428938"/>
                    <a:gd name="connsiteY12" fmla="*/ 1111391 h 1526417"/>
                    <a:gd name="connsiteX13" fmla="*/ 274343 w 2428938"/>
                    <a:gd name="connsiteY13" fmla="*/ 821831 h 152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28938" h="1526417">
                      <a:moveTo>
                        <a:pt x="274343" y="821831"/>
                      </a:moveTo>
                      <a:cubicBezTo>
                        <a:pt x="346733" y="749441"/>
                        <a:pt x="373403" y="776111"/>
                        <a:pt x="434363" y="677051"/>
                      </a:cubicBezTo>
                      <a:cubicBezTo>
                        <a:pt x="495323" y="577991"/>
                        <a:pt x="541043" y="334151"/>
                        <a:pt x="640103" y="227471"/>
                      </a:cubicBezTo>
                      <a:cubicBezTo>
                        <a:pt x="739163" y="120791"/>
                        <a:pt x="894103" y="67451"/>
                        <a:pt x="1028723" y="36971"/>
                      </a:cubicBezTo>
                      <a:cubicBezTo>
                        <a:pt x="1163343" y="6491"/>
                        <a:pt x="1309393" y="-31609"/>
                        <a:pt x="1447823" y="44591"/>
                      </a:cubicBezTo>
                      <a:cubicBezTo>
                        <a:pt x="1586253" y="120791"/>
                        <a:pt x="1762783" y="383681"/>
                        <a:pt x="1859303" y="494171"/>
                      </a:cubicBezTo>
                      <a:cubicBezTo>
                        <a:pt x="1955823" y="604661"/>
                        <a:pt x="1948203" y="650381"/>
                        <a:pt x="2026943" y="707531"/>
                      </a:cubicBezTo>
                      <a:cubicBezTo>
                        <a:pt x="2105683" y="764681"/>
                        <a:pt x="2265703" y="778651"/>
                        <a:pt x="2331743" y="837071"/>
                      </a:cubicBezTo>
                      <a:cubicBezTo>
                        <a:pt x="2397783" y="895491"/>
                        <a:pt x="2446043" y="983121"/>
                        <a:pt x="2423183" y="1058051"/>
                      </a:cubicBezTo>
                      <a:cubicBezTo>
                        <a:pt x="2400323" y="1132981"/>
                        <a:pt x="2383813" y="1211721"/>
                        <a:pt x="2194583" y="1286651"/>
                      </a:cubicBezTo>
                      <a:cubicBezTo>
                        <a:pt x="2005353" y="1361581"/>
                        <a:pt x="1602763" y="1477151"/>
                        <a:pt x="1287803" y="1507631"/>
                      </a:cubicBezTo>
                      <a:cubicBezTo>
                        <a:pt x="972843" y="1538111"/>
                        <a:pt x="519453" y="1535571"/>
                        <a:pt x="304823" y="1469531"/>
                      </a:cubicBezTo>
                      <a:cubicBezTo>
                        <a:pt x="90193" y="1403491"/>
                        <a:pt x="2563" y="1220611"/>
                        <a:pt x="23" y="1111391"/>
                      </a:cubicBezTo>
                      <a:cubicBezTo>
                        <a:pt x="-2517" y="1002171"/>
                        <a:pt x="201953" y="894221"/>
                        <a:pt x="274343" y="8218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>
                        <a:alpha val="5000"/>
                      </a:srgbClr>
                    </a:gs>
                    <a:gs pos="54000">
                      <a:srgbClr val="0070C0">
                        <a:alpha val="33000"/>
                      </a:srgbClr>
                    </a:gs>
                    <a:gs pos="100000">
                      <a:schemeClr val="bg1">
                        <a:alpha val="41000"/>
                      </a:schemeClr>
                    </a:gs>
                  </a:gsLst>
                  <a:lin ang="2700000" scaled="1"/>
                  <a:tileRect/>
                </a:gradFill>
                <a:ln w="3175"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8" name="任意多边形 1867"/>
                <p:cNvSpPr/>
                <p:nvPr/>
              </p:nvSpPr>
              <p:spPr>
                <a:xfrm>
                  <a:off x="3657600" y="431800"/>
                  <a:ext cx="1193800" cy="14351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9" name="任意多边形 1868"/>
                <p:cNvSpPr/>
                <p:nvPr/>
              </p:nvSpPr>
              <p:spPr>
                <a:xfrm>
                  <a:off x="4031940" y="436910"/>
                  <a:ext cx="836845" cy="159478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0" name="任意多边形 1869"/>
                <p:cNvSpPr/>
                <p:nvPr/>
              </p:nvSpPr>
              <p:spPr>
                <a:xfrm rot="849549">
                  <a:off x="3701608" y="345327"/>
                  <a:ext cx="827080" cy="14495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1" name="任意多边形 1870"/>
                <p:cNvSpPr/>
                <p:nvPr/>
              </p:nvSpPr>
              <p:spPr>
                <a:xfrm>
                  <a:off x="4436986" y="411509"/>
                  <a:ext cx="431800" cy="166518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2" name="任意多边形 1871"/>
                <p:cNvSpPr/>
                <p:nvPr/>
              </p:nvSpPr>
              <p:spPr>
                <a:xfrm flipH="1">
                  <a:off x="4868783" y="424209"/>
                  <a:ext cx="288281" cy="1607481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3" name="任意多边形 1872"/>
                <p:cNvSpPr/>
                <p:nvPr/>
              </p:nvSpPr>
              <p:spPr>
                <a:xfrm flipH="1">
                  <a:off x="4881482" y="418416"/>
                  <a:ext cx="590618" cy="156827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4" name="任意多边形 1873"/>
                <p:cNvSpPr/>
                <p:nvPr/>
              </p:nvSpPr>
              <p:spPr>
                <a:xfrm flipH="1">
                  <a:off x="4932039" y="436910"/>
                  <a:ext cx="1035115" cy="141476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5" name="任意多边形 1874"/>
                <p:cNvSpPr/>
                <p:nvPr/>
              </p:nvSpPr>
              <p:spPr>
                <a:xfrm flipH="1">
                  <a:off x="4938944" y="424210"/>
                  <a:ext cx="1343245" cy="118973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59" name="椭圆 1858"/>
              <p:cNvSpPr/>
              <p:nvPr/>
            </p:nvSpPr>
            <p:spPr>
              <a:xfrm rot="20715691">
                <a:off x="3478957" y="1585417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0" name="椭圆 1859"/>
              <p:cNvSpPr/>
              <p:nvPr/>
            </p:nvSpPr>
            <p:spPr>
              <a:xfrm rot="20715691">
                <a:off x="3588490" y="1775921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1" name="椭圆 1860"/>
              <p:cNvSpPr/>
              <p:nvPr/>
            </p:nvSpPr>
            <p:spPr>
              <a:xfrm rot="20253441">
                <a:off x="3940633" y="1918795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2" name="椭圆 1861"/>
              <p:cNvSpPr/>
              <p:nvPr/>
            </p:nvSpPr>
            <p:spPr>
              <a:xfrm rot="18707562">
                <a:off x="4353816" y="1937124"/>
                <a:ext cx="307373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3" name="椭圆 1862"/>
              <p:cNvSpPr/>
              <p:nvPr/>
            </p:nvSpPr>
            <p:spPr>
              <a:xfrm rot="3622031">
                <a:off x="4974187" y="1876035"/>
                <a:ext cx="270133" cy="12402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9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4" name="椭圆 1863"/>
              <p:cNvSpPr/>
              <p:nvPr/>
            </p:nvSpPr>
            <p:spPr>
              <a:xfrm rot="2344318">
                <a:off x="5185936" y="1842506"/>
                <a:ext cx="331878" cy="1066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5" name="椭圆 1864"/>
              <p:cNvSpPr/>
              <p:nvPr/>
            </p:nvSpPr>
            <p:spPr>
              <a:xfrm rot="1055246">
                <a:off x="5581842" y="1726681"/>
                <a:ext cx="381014" cy="1083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6" name="椭圆 1865"/>
              <p:cNvSpPr/>
              <p:nvPr/>
            </p:nvSpPr>
            <p:spPr>
              <a:xfrm rot="1055246">
                <a:off x="5793045" y="1498430"/>
                <a:ext cx="509613" cy="1179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40" name="任意多边形 1839"/>
            <p:cNvSpPr/>
            <p:nvPr/>
          </p:nvSpPr>
          <p:spPr>
            <a:xfrm>
              <a:off x="5697125" y="1645814"/>
              <a:ext cx="180409" cy="2186076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1" name="任意多边形 1840"/>
            <p:cNvSpPr/>
            <p:nvPr/>
          </p:nvSpPr>
          <p:spPr>
            <a:xfrm>
              <a:off x="5020855" y="1705784"/>
              <a:ext cx="169070" cy="2936196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2" name="任意多边形 1841"/>
            <p:cNvSpPr/>
            <p:nvPr/>
          </p:nvSpPr>
          <p:spPr>
            <a:xfrm rot="21140643">
              <a:off x="4569480" y="1731380"/>
              <a:ext cx="594815" cy="2024908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3" name="任意多边形 1842"/>
            <p:cNvSpPr/>
            <p:nvPr/>
          </p:nvSpPr>
          <p:spPr>
            <a:xfrm>
              <a:off x="4975338" y="1713721"/>
              <a:ext cx="126800" cy="1404474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4" name="任意多边形 1843"/>
            <p:cNvSpPr/>
            <p:nvPr/>
          </p:nvSpPr>
          <p:spPr>
            <a:xfrm>
              <a:off x="4833344" y="1719830"/>
              <a:ext cx="258245" cy="1677902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5" name="任意多边形 1844"/>
            <p:cNvSpPr/>
            <p:nvPr/>
          </p:nvSpPr>
          <p:spPr>
            <a:xfrm flipH="1">
              <a:off x="5604297" y="1668285"/>
              <a:ext cx="407861" cy="247864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6" name="任意多边形 1845"/>
            <p:cNvSpPr/>
            <p:nvPr/>
          </p:nvSpPr>
          <p:spPr>
            <a:xfrm rot="316271" flipH="1">
              <a:off x="5239017" y="1726295"/>
              <a:ext cx="167079" cy="2978882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7" name="任意多边形 1846"/>
            <p:cNvSpPr/>
            <p:nvPr/>
          </p:nvSpPr>
          <p:spPr>
            <a:xfrm>
              <a:off x="5495939" y="1696866"/>
              <a:ext cx="184756" cy="2630079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8" name="任意多边形 1847"/>
            <p:cNvSpPr/>
            <p:nvPr/>
          </p:nvSpPr>
          <p:spPr>
            <a:xfrm>
              <a:off x="5420190" y="1685632"/>
              <a:ext cx="96915" cy="3457868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9" name="任意多边形 1848"/>
            <p:cNvSpPr/>
            <p:nvPr/>
          </p:nvSpPr>
          <p:spPr>
            <a:xfrm>
              <a:off x="5139544" y="1714212"/>
              <a:ext cx="123962" cy="2612733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0" name="任意多边形 1849"/>
            <p:cNvSpPr/>
            <p:nvPr/>
          </p:nvSpPr>
          <p:spPr>
            <a:xfrm>
              <a:off x="5562110" y="1671650"/>
              <a:ext cx="271734" cy="2956348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1" name="任意多边形 1850"/>
            <p:cNvSpPr/>
            <p:nvPr/>
          </p:nvSpPr>
          <p:spPr>
            <a:xfrm rot="21326917" flipH="1">
              <a:off x="5802047" y="1646029"/>
              <a:ext cx="144812" cy="1401033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2" name="任意多边形 1851"/>
            <p:cNvSpPr/>
            <p:nvPr/>
          </p:nvSpPr>
          <p:spPr>
            <a:xfrm rot="20768100">
              <a:off x="6073270" y="1573581"/>
              <a:ext cx="185560" cy="1721090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3" name="任意多边形 1852"/>
            <p:cNvSpPr/>
            <p:nvPr/>
          </p:nvSpPr>
          <p:spPr>
            <a:xfrm flipH="1">
              <a:off x="5837931" y="1619945"/>
              <a:ext cx="309244" cy="189691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4" name="任意多边形 1853"/>
            <p:cNvSpPr/>
            <p:nvPr/>
          </p:nvSpPr>
          <p:spPr>
            <a:xfrm rot="788276" flipH="1">
              <a:off x="4516096" y="1678574"/>
              <a:ext cx="172399" cy="1797203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5" name="任意多边形 1854"/>
            <p:cNvSpPr/>
            <p:nvPr/>
          </p:nvSpPr>
          <p:spPr>
            <a:xfrm>
              <a:off x="5247075" y="1685632"/>
              <a:ext cx="133436" cy="2461293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6" name="任意多边形 1855"/>
            <p:cNvSpPr/>
            <p:nvPr/>
          </p:nvSpPr>
          <p:spPr>
            <a:xfrm rot="21140643">
              <a:off x="4336943" y="1735573"/>
              <a:ext cx="526187" cy="1482498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7" name="任意多边形 1856"/>
            <p:cNvSpPr/>
            <p:nvPr/>
          </p:nvSpPr>
          <p:spPr>
            <a:xfrm rot="21140643" flipH="1">
              <a:off x="6141781" y="1577164"/>
              <a:ext cx="190808" cy="1283045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76" name="组合 1875"/>
          <p:cNvGrpSpPr/>
          <p:nvPr/>
        </p:nvGrpSpPr>
        <p:grpSpPr>
          <a:xfrm>
            <a:off x="476245" y="5393562"/>
            <a:ext cx="683778" cy="938286"/>
            <a:chOff x="2501770" y="456515"/>
            <a:chExt cx="2565285" cy="3611761"/>
          </a:xfrm>
        </p:grpSpPr>
        <p:grpSp>
          <p:nvGrpSpPr>
            <p:cNvPr id="1877" name="组合 1876"/>
            <p:cNvGrpSpPr/>
            <p:nvPr/>
          </p:nvGrpSpPr>
          <p:grpSpPr>
            <a:xfrm>
              <a:off x="2501770" y="456515"/>
              <a:ext cx="2565285" cy="1530170"/>
              <a:chOff x="3478957" y="345327"/>
              <a:chExt cx="2823701" cy="1804251"/>
            </a:xfrm>
          </p:grpSpPr>
          <p:grpSp>
            <p:nvGrpSpPr>
              <p:cNvPr id="1894" name="组合 1893"/>
              <p:cNvGrpSpPr/>
              <p:nvPr/>
            </p:nvGrpSpPr>
            <p:grpSpPr>
              <a:xfrm>
                <a:off x="3536885" y="345327"/>
                <a:ext cx="2745305" cy="1731368"/>
                <a:chOff x="3536885" y="345327"/>
                <a:chExt cx="2745305" cy="1731368"/>
              </a:xfrm>
            </p:grpSpPr>
            <p:sp>
              <p:nvSpPr>
                <p:cNvPr id="1903" name="任意多边形 1902"/>
                <p:cNvSpPr/>
                <p:nvPr/>
              </p:nvSpPr>
              <p:spPr>
                <a:xfrm>
                  <a:off x="3536885" y="411510"/>
                  <a:ext cx="2745305" cy="1665185"/>
                </a:xfrm>
                <a:custGeom>
                  <a:avLst/>
                  <a:gdLst>
                    <a:gd name="connsiteX0" fmla="*/ 274343 w 2428938"/>
                    <a:gd name="connsiteY0" fmla="*/ 821831 h 1526417"/>
                    <a:gd name="connsiteX1" fmla="*/ 434363 w 2428938"/>
                    <a:gd name="connsiteY1" fmla="*/ 677051 h 1526417"/>
                    <a:gd name="connsiteX2" fmla="*/ 640103 w 2428938"/>
                    <a:gd name="connsiteY2" fmla="*/ 227471 h 1526417"/>
                    <a:gd name="connsiteX3" fmla="*/ 1028723 w 2428938"/>
                    <a:gd name="connsiteY3" fmla="*/ 36971 h 1526417"/>
                    <a:gd name="connsiteX4" fmla="*/ 1447823 w 2428938"/>
                    <a:gd name="connsiteY4" fmla="*/ 44591 h 1526417"/>
                    <a:gd name="connsiteX5" fmla="*/ 1859303 w 2428938"/>
                    <a:gd name="connsiteY5" fmla="*/ 494171 h 1526417"/>
                    <a:gd name="connsiteX6" fmla="*/ 2026943 w 2428938"/>
                    <a:gd name="connsiteY6" fmla="*/ 707531 h 1526417"/>
                    <a:gd name="connsiteX7" fmla="*/ 2331743 w 2428938"/>
                    <a:gd name="connsiteY7" fmla="*/ 837071 h 1526417"/>
                    <a:gd name="connsiteX8" fmla="*/ 2423183 w 2428938"/>
                    <a:gd name="connsiteY8" fmla="*/ 1058051 h 1526417"/>
                    <a:gd name="connsiteX9" fmla="*/ 2194583 w 2428938"/>
                    <a:gd name="connsiteY9" fmla="*/ 1286651 h 1526417"/>
                    <a:gd name="connsiteX10" fmla="*/ 1287803 w 2428938"/>
                    <a:gd name="connsiteY10" fmla="*/ 1507631 h 1526417"/>
                    <a:gd name="connsiteX11" fmla="*/ 304823 w 2428938"/>
                    <a:gd name="connsiteY11" fmla="*/ 1469531 h 1526417"/>
                    <a:gd name="connsiteX12" fmla="*/ 23 w 2428938"/>
                    <a:gd name="connsiteY12" fmla="*/ 1111391 h 1526417"/>
                    <a:gd name="connsiteX13" fmla="*/ 274343 w 2428938"/>
                    <a:gd name="connsiteY13" fmla="*/ 821831 h 152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28938" h="1526417">
                      <a:moveTo>
                        <a:pt x="274343" y="821831"/>
                      </a:moveTo>
                      <a:cubicBezTo>
                        <a:pt x="346733" y="749441"/>
                        <a:pt x="373403" y="776111"/>
                        <a:pt x="434363" y="677051"/>
                      </a:cubicBezTo>
                      <a:cubicBezTo>
                        <a:pt x="495323" y="577991"/>
                        <a:pt x="541043" y="334151"/>
                        <a:pt x="640103" y="227471"/>
                      </a:cubicBezTo>
                      <a:cubicBezTo>
                        <a:pt x="739163" y="120791"/>
                        <a:pt x="894103" y="67451"/>
                        <a:pt x="1028723" y="36971"/>
                      </a:cubicBezTo>
                      <a:cubicBezTo>
                        <a:pt x="1163343" y="6491"/>
                        <a:pt x="1309393" y="-31609"/>
                        <a:pt x="1447823" y="44591"/>
                      </a:cubicBezTo>
                      <a:cubicBezTo>
                        <a:pt x="1586253" y="120791"/>
                        <a:pt x="1762783" y="383681"/>
                        <a:pt x="1859303" y="494171"/>
                      </a:cubicBezTo>
                      <a:cubicBezTo>
                        <a:pt x="1955823" y="604661"/>
                        <a:pt x="1948203" y="650381"/>
                        <a:pt x="2026943" y="707531"/>
                      </a:cubicBezTo>
                      <a:cubicBezTo>
                        <a:pt x="2105683" y="764681"/>
                        <a:pt x="2265703" y="778651"/>
                        <a:pt x="2331743" y="837071"/>
                      </a:cubicBezTo>
                      <a:cubicBezTo>
                        <a:pt x="2397783" y="895491"/>
                        <a:pt x="2446043" y="983121"/>
                        <a:pt x="2423183" y="1058051"/>
                      </a:cubicBezTo>
                      <a:cubicBezTo>
                        <a:pt x="2400323" y="1132981"/>
                        <a:pt x="2383813" y="1211721"/>
                        <a:pt x="2194583" y="1286651"/>
                      </a:cubicBezTo>
                      <a:cubicBezTo>
                        <a:pt x="2005353" y="1361581"/>
                        <a:pt x="1602763" y="1477151"/>
                        <a:pt x="1287803" y="1507631"/>
                      </a:cubicBezTo>
                      <a:cubicBezTo>
                        <a:pt x="972843" y="1538111"/>
                        <a:pt x="519453" y="1535571"/>
                        <a:pt x="304823" y="1469531"/>
                      </a:cubicBezTo>
                      <a:cubicBezTo>
                        <a:pt x="90193" y="1403491"/>
                        <a:pt x="2563" y="1220611"/>
                        <a:pt x="23" y="1111391"/>
                      </a:cubicBezTo>
                      <a:cubicBezTo>
                        <a:pt x="-2517" y="1002171"/>
                        <a:pt x="201953" y="894221"/>
                        <a:pt x="274343" y="8218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>
                        <a:alpha val="5000"/>
                      </a:srgbClr>
                    </a:gs>
                    <a:gs pos="54000">
                      <a:srgbClr val="0070C0">
                        <a:alpha val="33000"/>
                      </a:srgbClr>
                    </a:gs>
                    <a:gs pos="100000">
                      <a:schemeClr val="bg1">
                        <a:alpha val="41000"/>
                      </a:schemeClr>
                    </a:gs>
                  </a:gsLst>
                  <a:lin ang="2700000" scaled="1"/>
                  <a:tileRect/>
                </a:gradFill>
                <a:ln w="3175"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4" name="任意多边形 1903"/>
                <p:cNvSpPr/>
                <p:nvPr/>
              </p:nvSpPr>
              <p:spPr>
                <a:xfrm>
                  <a:off x="3657600" y="431800"/>
                  <a:ext cx="1193800" cy="14351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5" name="任意多边形 1904"/>
                <p:cNvSpPr/>
                <p:nvPr/>
              </p:nvSpPr>
              <p:spPr>
                <a:xfrm>
                  <a:off x="4031940" y="436910"/>
                  <a:ext cx="836845" cy="159478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6" name="任意多边形 1905"/>
                <p:cNvSpPr/>
                <p:nvPr/>
              </p:nvSpPr>
              <p:spPr>
                <a:xfrm rot="849549">
                  <a:off x="3701608" y="345327"/>
                  <a:ext cx="827080" cy="14495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7" name="任意多边形 1906"/>
                <p:cNvSpPr/>
                <p:nvPr/>
              </p:nvSpPr>
              <p:spPr>
                <a:xfrm>
                  <a:off x="4436986" y="411509"/>
                  <a:ext cx="431800" cy="166518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8" name="任意多边形 1907"/>
                <p:cNvSpPr/>
                <p:nvPr/>
              </p:nvSpPr>
              <p:spPr>
                <a:xfrm flipH="1">
                  <a:off x="4868783" y="424209"/>
                  <a:ext cx="288281" cy="1607481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9" name="任意多边形 1908"/>
                <p:cNvSpPr/>
                <p:nvPr/>
              </p:nvSpPr>
              <p:spPr>
                <a:xfrm flipH="1">
                  <a:off x="4881482" y="418416"/>
                  <a:ext cx="590618" cy="156827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0" name="任意多边形 1909"/>
                <p:cNvSpPr/>
                <p:nvPr/>
              </p:nvSpPr>
              <p:spPr>
                <a:xfrm flipH="1">
                  <a:off x="4932039" y="436910"/>
                  <a:ext cx="1035115" cy="141476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1" name="任意多边形 1910"/>
                <p:cNvSpPr/>
                <p:nvPr/>
              </p:nvSpPr>
              <p:spPr>
                <a:xfrm flipH="1">
                  <a:off x="4938944" y="424210"/>
                  <a:ext cx="1343245" cy="118973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95" name="椭圆 1894"/>
              <p:cNvSpPr/>
              <p:nvPr/>
            </p:nvSpPr>
            <p:spPr>
              <a:xfrm rot="20715691">
                <a:off x="3478957" y="1585417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6" name="椭圆 1895"/>
              <p:cNvSpPr/>
              <p:nvPr/>
            </p:nvSpPr>
            <p:spPr>
              <a:xfrm rot="20715691">
                <a:off x="3588490" y="1775921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7" name="椭圆 1896"/>
              <p:cNvSpPr/>
              <p:nvPr/>
            </p:nvSpPr>
            <p:spPr>
              <a:xfrm rot="20253441">
                <a:off x="3940633" y="1918795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8" name="椭圆 1897"/>
              <p:cNvSpPr/>
              <p:nvPr/>
            </p:nvSpPr>
            <p:spPr>
              <a:xfrm rot="18707562">
                <a:off x="4353816" y="1937124"/>
                <a:ext cx="307373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9" name="椭圆 1898"/>
              <p:cNvSpPr/>
              <p:nvPr/>
            </p:nvSpPr>
            <p:spPr>
              <a:xfrm rot="3622031">
                <a:off x="4974187" y="1876035"/>
                <a:ext cx="270133" cy="12402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9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0" name="椭圆 1899"/>
              <p:cNvSpPr/>
              <p:nvPr/>
            </p:nvSpPr>
            <p:spPr>
              <a:xfrm rot="2344318">
                <a:off x="5185936" y="1842506"/>
                <a:ext cx="331878" cy="1066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1" name="椭圆 1900"/>
              <p:cNvSpPr/>
              <p:nvPr/>
            </p:nvSpPr>
            <p:spPr>
              <a:xfrm rot="1055246">
                <a:off x="5581842" y="1726681"/>
                <a:ext cx="381014" cy="1083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2" name="椭圆 1901"/>
              <p:cNvSpPr/>
              <p:nvPr/>
            </p:nvSpPr>
            <p:spPr>
              <a:xfrm rot="1055246">
                <a:off x="5793045" y="1498430"/>
                <a:ext cx="509613" cy="1179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78" name="任意多边形 1877"/>
            <p:cNvSpPr/>
            <p:nvPr/>
          </p:nvSpPr>
          <p:spPr>
            <a:xfrm>
              <a:off x="4211960" y="1851670"/>
              <a:ext cx="177891" cy="1845205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9" name="任意多边形 1878"/>
            <p:cNvSpPr/>
            <p:nvPr/>
          </p:nvSpPr>
          <p:spPr>
            <a:xfrm>
              <a:off x="3529980" y="1919454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0" name="任意多边形 1879"/>
            <p:cNvSpPr/>
            <p:nvPr/>
          </p:nvSpPr>
          <p:spPr>
            <a:xfrm rot="21140643">
              <a:off x="3017696" y="1945951"/>
              <a:ext cx="565899" cy="167569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1" name="任意多边形 1880"/>
            <p:cNvSpPr/>
            <p:nvPr/>
          </p:nvSpPr>
          <p:spPr>
            <a:xfrm>
              <a:off x="3419565" y="1928425"/>
              <a:ext cx="136370" cy="158750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2" name="任意多边形 1881"/>
            <p:cNvSpPr/>
            <p:nvPr/>
          </p:nvSpPr>
          <p:spPr>
            <a:xfrm>
              <a:off x="3266854" y="1935330"/>
              <a:ext cx="277735" cy="189656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3" name="任意多边形 1882"/>
            <p:cNvSpPr/>
            <p:nvPr/>
          </p:nvSpPr>
          <p:spPr>
            <a:xfrm flipH="1">
              <a:off x="4095994" y="1877069"/>
              <a:ext cx="270031" cy="212214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4" name="任意多边形 1883"/>
            <p:cNvSpPr/>
            <p:nvPr/>
          </p:nvSpPr>
          <p:spPr>
            <a:xfrm flipH="1">
              <a:off x="3761910" y="1922076"/>
              <a:ext cx="89296" cy="1588429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5" name="任意多边形 1884"/>
            <p:cNvSpPr/>
            <p:nvPr/>
          </p:nvSpPr>
          <p:spPr>
            <a:xfrm>
              <a:off x="3851920" y="1909375"/>
              <a:ext cx="180020" cy="169749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6" name="任意多边形 1885"/>
            <p:cNvSpPr/>
            <p:nvPr/>
          </p:nvSpPr>
          <p:spPr>
            <a:xfrm>
              <a:off x="3941930" y="1896675"/>
              <a:ext cx="215918" cy="1917700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7" name="任意多边形 1886"/>
            <p:cNvSpPr/>
            <p:nvPr/>
          </p:nvSpPr>
          <p:spPr>
            <a:xfrm>
              <a:off x="3626895" y="1928980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8" name="任意多边形 1887"/>
            <p:cNvSpPr/>
            <p:nvPr/>
          </p:nvSpPr>
          <p:spPr>
            <a:xfrm>
              <a:off x="4031940" y="1896675"/>
              <a:ext cx="177891" cy="160020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9" name="任意多边形 1888"/>
            <p:cNvSpPr/>
            <p:nvPr/>
          </p:nvSpPr>
          <p:spPr>
            <a:xfrm rot="21326917" flipH="1">
              <a:off x="4308667" y="1851912"/>
              <a:ext cx="155741" cy="1583610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0" name="任意多边形 1889"/>
            <p:cNvSpPr/>
            <p:nvPr/>
          </p:nvSpPr>
          <p:spPr>
            <a:xfrm rot="20768100">
              <a:off x="4704412" y="1746031"/>
              <a:ext cx="199035" cy="2140896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1" name="任意多边形 1890"/>
            <p:cNvSpPr/>
            <p:nvPr/>
          </p:nvSpPr>
          <p:spPr>
            <a:xfrm flipH="1">
              <a:off x="4347259" y="1822428"/>
              <a:ext cx="359756" cy="191945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2" name="任意多边形 1891"/>
            <p:cNvSpPr/>
            <p:nvPr/>
          </p:nvSpPr>
          <p:spPr>
            <a:xfrm rot="788276" flipH="1">
              <a:off x="2807284" y="1873353"/>
              <a:ext cx="279137" cy="2194923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3" name="任意多边形 1892"/>
            <p:cNvSpPr/>
            <p:nvPr/>
          </p:nvSpPr>
          <p:spPr>
            <a:xfrm>
              <a:off x="3761910" y="1896675"/>
              <a:ext cx="74672" cy="209914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2" name="组合 1911"/>
          <p:cNvGrpSpPr/>
          <p:nvPr/>
        </p:nvGrpSpPr>
        <p:grpSpPr>
          <a:xfrm rot="21220602">
            <a:off x="4913291" y="5758968"/>
            <a:ext cx="557727" cy="952604"/>
            <a:chOff x="2501770" y="456515"/>
            <a:chExt cx="2565285" cy="3611761"/>
          </a:xfrm>
        </p:grpSpPr>
        <p:grpSp>
          <p:nvGrpSpPr>
            <p:cNvPr id="1913" name="组合 1912"/>
            <p:cNvGrpSpPr/>
            <p:nvPr/>
          </p:nvGrpSpPr>
          <p:grpSpPr>
            <a:xfrm>
              <a:off x="2501770" y="456515"/>
              <a:ext cx="2565285" cy="1530170"/>
              <a:chOff x="3478957" y="345327"/>
              <a:chExt cx="2823701" cy="1804251"/>
            </a:xfrm>
          </p:grpSpPr>
          <p:grpSp>
            <p:nvGrpSpPr>
              <p:cNvPr id="1930" name="组合 1929"/>
              <p:cNvGrpSpPr/>
              <p:nvPr/>
            </p:nvGrpSpPr>
            <p:grpSpPr>
              <a:xfrm>
                <a:off x="3536885" y="345327"/>
                <a:ext cx="2745305" cy="1731368"/>
                <a:chOff x="3536885" y="345327"/>
                <a:chExt cx="2745305" cy="1731368"/>
              </a:xfrm>
            </p:grpSpPr>
            <p:sp>
              <p:nvSpPr>
                <p:cNvPr id="1939" name="任意多边形 1938"/>
                <p:cNvSpPr/>
                <p:nvPr/>
              </p:nvSpPr>
              <p:spPr>
                <a:xfrm>
                  <a:off x="3536885" y="411510"/>
                  <a:ext cx="2745305" cy="1665185"/>
                </a:xfrm>
                <a:custGeom>
                  <a:avLst/>
                  <a:gdLst>
                    <a:gd name="connsiteX0" fmla="*/ 274343 w 2428938"/>
                    <a:gd name="connsiteY0" fmla="*/ 821831 h 1526417"/>
                    <a:gd name="connsiteX1" fmla="*/ 434363 w 2428938"/>
                    <a:gd name="connsiteY1" fmla="*/ 677051 h 1526417"/>
                    <a:gd name="connsiteX2" fmla="*/ 640103 w 2428938"/>
                    <a:gd name="connsiteY2" fmla="*/ 227471 h 1526417"/>
                    <a:gd name="connsiteX3" fmla="*/ 1028723 w 2428938"/>
                    <a:gd name="connsiteY3" fmla="*/ 36971 h 1526417"/>
                    <a:gd name="connsiteX4" fmla="*/ 1447823 w 2428938"/>
                    <a:gd name="connsiteY4" fmla="*/ 44591 h 1526417"/>
                    <a:gd name="connsiteX5" fmla="*/ 1859303 w 2428938"/>
                    <a:gd name="connsiteY5" fmla="*/ 494171 h 1526417"/>
                    <a:gd name="connsiteX6" fmla="*/ 2026943 w 2428938"/>
                    <a:gd name="connsiteY6" fmla="*/ 707531 h 1526417"/>
                    <a:gd name="connsiteX7" fmla="*/ 2331743 w 2428938"/>
                    <a:gd name="connsiteY7" fmla="*/ 837071 h 1526417"/>
                    <a:gd name="connsiteX8" fmla="*/ 2423183 w 2428938"/>
                    <a:gd name="connsiteY8" fmla="*/ 1058051 h 1526417"/>
                    <a:gd name="connsiteX9" fmla="*/ 2194583 w 2428938"/>
                    <a:gd name="connsiteY9" fmla="*/ 1286651 h 1526417"/>
                    <a:gd name="connsiteX10" fmla="*/ 1287803 w 2428938"/>
                    <a:gd name="connsiteY10" fmla="*/ 1507631 h 1526417"/>
                    <a:gd name="connsiteX11" fmla="*/ 304823 w 2428938"/>
                    <a:gd name="connsiteY11" fmla="*/ 1469531 h 1526417"/>
                    <a:gd name="connsiteX12" fmla="*/ 23 w 2428938"/>
                    <a:gd name="connsiteY12" fmla="*/ 1111391 h 1526417"/>
                    <a:gd name="connsiteX13" fmla="*/ 274343 w 2428938"/>
                    <a:gd name="connsiteY13" fmla="*/ 821831 h 152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28938" h="1526417">
                      <a:moveTo>
                        <a:pt x="274343" y="821831"/>
                      </a:moveTo>
                      <a:cubicBezTo>
                        <a:pt x="346733" y="749441"/>
                        <a:pt x="373403" y="776111"/>
                        <a:pt x="434363" y="677051"/>
                      </a:cubicBezTo>
                      <a:cubicBezTo>
                        <a:pt x="495323" y="577991"/>
                        <a:pt x="541043" y="334151"/>
                        <a:pt x="640103" y="227471"/>
                      </a:cubicBezTo>
                      <a:cubicBezTo>
                        <a:pt x="739163" y="120791"/>
                        <a:pt x="894103" y="67451"/>
                        <a:pt x="1028723" y="36971"/>
                      </a:cubicBezTo>
                      <a:cubicBezTo>
                        <a:pt x="1163343" y="6491"/>
                        <a:pt x="1309393" y="-31609"/>
                        <a:pt x="1447823" y="44591"/>
                      </a:cubicBezTo>
                      <a:cubicBezTo>
                        <a:pt x="1586253" y="120791"/>
                        <a:pt x="1762783" y="383681"/>
                        <a:pt x="1859303" y="494171"/>
                      </a:cubicBezTo>
                      <a:cubicBezTo>
                        <a:pt x="1955823" y="604661"/>
                        <a:pt x="1948203" y="650381"/>
                        <a:pt x="2026943" y="707531"/>
                      </a:cubicBezTo>
                      <a:cubicBezTo>
                        <a:pt x="2105683" y="764681"/>
                        <a:pt x="2265703" y="778651"/>
                        <a:pt x="2331743" y="837071"/>
                      </a:cubicBezTo>
                      <a:cubicBezTo>
                        <a:pt x="2397783" y="895491"/>
                        <a:pt x="2446043" y="983121"/>
                        <a:pt x="2423183" y="1058051"/>
                      </a:cubicBezTo>
                      <a:cubicBezTo>
                        <a:pt x="2400323" y="1132981"/>
                        <a:pt x="2383813" y="1211721"/>
                        <a:pt x="2194583" y="1286651"/>
                      </a:cubicBezTo>
                      <a:cubicBezTo>
                        <a:pt x="2005353" y="1361581"/>
                        <a:pt x="1602763" y="1477151"/>
                        <a:pt x="1287803" y="1507631"/>
                      </a:cubicBezTo>
                      <a:cubicBezTo>
                        <a:pt x="972843" y="1538111"/>
                        <a:pt x="519453" y="1535571"/>
                        <a:pt x="304823" y="1469531"/>
                      </a:cubicBezTo>
                      <a:cubicBezTo>
                        <a:pt x="90193" y="1403491"/>
                        <a:pt x="2563" y="1220611"/>
                        <a:pt x="23" y="1111391"/>
                      </a:cubicBezTo>
                      <a:cubicBezTo>
                        <a:pt x="-2517" y="1002171"/>
                        <a:pt x="201953" y="894221"/>
                        <a:pt x="274343" y="8218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>
                        <a:alpha val="5000"/>
                      </a:srgbClr>
                    </a:gs>
                    <a:gs pos="54000">
                      <a:srgbClr val="0070C0">
                        <a:alpha val="33000"/>
                      </a:srgbClr>
                    </a:gs>
                    <a:gs pos="100000">
                      <a:schemeClr val="bg1">
                        <a:alpha val="41000"/>
                      </a:schemeClr>
                    </a:gs>
                  </a:gsLst>
                  <a:lin ang="2700000" scaled="1"/>
                  <a:tileRect/>
                </a:gradFill>
                <a:ln w="3175"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0" name="任意多边形 1939"/>
                <p:cNvSpPr/>
                <p:nvPr/>
              </p:nvSpPr>
              <p:spPr>
                <a:xfrm>
                  <a:off x="3657600" y="431800"/>
                  <a:ext cx="1193800" cy="14351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1" name="任意多边形 1940"/>
                <p:cNvSpPr/>
                <p:nvPr/>
              </p:nvSpPr>
              <p:spPr>
                <a:xfrm>
                  <a:off x="4031940" y="436910"/>
                  <a:ext cx="836845" cy="159478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2" name="任意多边形 1941"/>
                <p:cNvSpPr/>
                <p:nvPr/>
              </p:nvSpPr>
              <p:spPr>
                <a:xfrm rot="849549">
                  <a:off x="3701608" y="345327"/>
                  <a:ext cx="827080" cy="14495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3" name="任意多边形 1942"/>
                <p:cNvSpPr/>
                <p:nvPr/>
              </p:nvSpPr>
              <p:spPr>
                <a:xfrm>
                  <a:off x="4436986" y="411509"/>
                  <a:ext cx="431800" cy="166518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4" name="任意多边形 1943"/>
                <p:cNvSpPr/>
                <p:nvPr/>
              </p:nvSpPr>
              <p:spPr>
                <a:xfrm flipH="1">
                  <a:off x="4868783" y="424209"/>
                  <a:ext cx="288281" cy="1607481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5" name="任意多边形 1944"/>
                <p:cNvSpPr/>
                <p:nvPr/>
              </p:nvSpPr>
              <p:spPr>
                <a:xfrm flipH="1">
                  <a:off x="4881482" y="418416"/>
                  <a:ext cx="590618" cy="156827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6" name="任意多边形 1945"/>
                <p:cNvSpPr/>
                <p:nvPr/>
              </p:nvSpPr>
              <p:spPr>
                <a:xfrm flipH="1">
                  <a:off x="4932039" y="436910"/>
                  <a:ext cx="1035115" cy="141476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7" name="任意多边形 1946"/>
                <p:cNvSpPr/>
                <p:nvPr/>
              </p:nvSpPr>
              <p:spPr>
                <a:xfrm flipH="1">
                  <a:off x="4938944" y="424210"/>
                  <a:ext cx="1343245" cy="118973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31" name="椭圆 1930"/>
              <p:cNvSpPr/>
              <p:nvPr/>
            </p:nvSpPr>
            <p:spPr>
              <a:xfrm rot="20715691">
                <a:off x="3478957" y="1585417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2" name="椭圆 1931"/>
              <p:cNvSpPr/>
              <p:nvPr/>
            </p:nvSpPr>
            <p:spPr>
              <a:xfrm rot="20715691">
                <a:off x="3588490" y="1775921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3" name="椭圆 1932"/>
              <p:cNvSpPr/>
              <p:nvPr/>
            </p:nvSpPr>
            <p:spPr>
              <a:xfrm rot="20253441">
                <a:off x="3940633" y="1918795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4" name="椭圆 1933"/>
              <p:cNvSpPr/>
              <p:nvPr/>
            </p:nvSpPr>
            <p:spPr>
              <a:xfrm rot="18707562">
                <a:off x="4353816" y="1937124"/>
                <a:ext cx="307373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5" name="椭圆 1934"/>
              <p:cNvSpPr/>
              <p:nvPr/>
            </p:nvSpPr>
            <p:spPr>
              <a:xfrm rot="3622031">
                <a:off x="4974187" y="1876035"/>
                <a:ext cx="270133" cy="12402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9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6" name="椭圆 1935"/>
              <p:cNvSpPr/>
              <p:nvPr/>
            </p:nvSpPr>
            <p:spPr>
              <a:xfrm rot="2344318">
                <a:off x="5185936" y="1842506"/>
                <a:ext cx="331878" cy="1066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7" name="椭圆 1936"/>
              <p:cNvSpPr/>
              <p:nvPr/>
            </p:nvSpPr>
            <p:spPr>
              <a:xfrm rot="1055246">
                <a:off x="5581842" y="1726681"/>
                <a:ext cx="381014" cy="1083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8" name="椭圆 1937"/>
              <p:cNvSpPr/>
              <p:nvPr/>
            </p:nvSpPr>
            <p:spPr>
              <a:xfrm rot="1055246">
                <a:off x="5793045" y="1498430"/>
                <a:ext cx="509613" cy="1179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14" name="任意多边形 1913"/>
            <p:cNvSpPr/>
            <p:nvPr/>
          </p:nvSpPr>
          <p:spPr>
            <a:xfrm>
              <a:off x="4211960" y="1851670"/>
              <a:ext cx="177891" cy="1845205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5" name="任意多边形 1914"/>
            <p:cNvSpPr/>
            <p:nvPr/>
          </p:nvSpPr>
          <p:spPr>
            <a:xfrm>
              <a:off x="3529980" y="1919454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6" name="任意多边形 1915"/>
            <p:cNvSpPr/>
            <p:nvPr/>
          </p:nvSpPr>
          <p:spPr>
            <a:xfrm rot="21140643">
              <a:off x="3017696" y="1945951"/>
              <a:ext cx="565899" cy="167569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7" name="任意多边形 1916"/>
            <p:cNvSpPr/>
            <p:nvPr/>
          </p:nvSpPr>
          <p:spPr>
            <a:xfrm>
              <a:off x="3419565" y="1928425"/>
              <a:ext cx="136370" cy="158750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8" name="任意多边形 1917"/>
            <p:cNvSpPr/>
            <p:nvPr/>
          </p:nvSpPr>
          <p:spPr>
            <a:xfrm>
              <a:off x="3266854" y="1935330"/>
              <a:ext cx="277735" cy="189656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9" name="任意多边形 1918"/>
            <p:cNvSpPr/>
            <p:nvPr/>
          </p:nvSpPr>
          <p:spPr>
            <a:xfrm flipH="1">
              <a:off x="4095994" y="1877069"/>
              <a:ext cx="270031" cy="212214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0" name="任意多边形 1919"/>
            <p:cNvSpPr/>
            <p:nvPr/>
          </p:nvSpPr>
          <p:spPr>
            <a:xfrm flipH="1">
              <a:off x="3761910" y="1922076"/>
              <a:ext cx="89296" cy="1588429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1" name="任意多边形 1920"/>
            <p:cNvSpPr/>
            <p:nvPr/>
          </p:nvSpPr>
          <p:spPr>
            <a:xfrm>
              <a:off x="3851920" y="1909375"/>
              <a:ext cx="180020" cy="169749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2" name="任意多边形 1921"/>
            <p:cNvSpPr/>
            <p:nvPr/>
          </p:nvSpPr>
          <p:spPr>
            <a:xfrm>
              <a:off x="3941930" y="1896675"/>
              <a:ext cx="215918" cy="1917700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3" name="任意多边形 1922"/>
            <p:cNvSpPr/>
            <p:nvPr/>
          </p:nvSpPr>
          <p:spPr>
            <a:xfrm>
              <a:off x="3626895" y="1928980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4" name="任意多边形 1923"/>
            <p:cNvSpPr/>
            <p:nvPr/>
          </p:nvSpPr>
          <p:spPr>
            <a:xfrm>
              <a:off x="4031940" y="1896675"/>
              <a:ext cx="177891" cy="160020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5" name="任意多边形 1924"/>
            <p:cNvSpPr/>
            <p:nvPr/>
          </p:nvSpPr>
          <p:spPr>
            <a:xfrm rot="21326917" flipH="1">
              <a:off x="4308667" y="1851912"/>
              <a:ext cx="155741" cy="1583610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6" name="任意多边形 1925"/>
            <p:cNvSpPr/>
            <p:nvPr/>
          </p:nvSpPr>
          <p:spPr>
            <a:xfrm rot="20768100">
              <a:off x="4704412" y="1746031"/>
              <a:ext cx="199035" cy="2140896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7" name="任意多边形 1926"/>
            <p:cNvSpPr/>
            <p:nvPr/>
          </p:nvSpPr>
          <p:spPr>
            <a:xfrm flipH="1">
              <a:off x="4347259" y="1822428"/>
              <a:ext cx="359756" cy="191945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8" name="任意多边形 1927"/>
            <p:cNvSpPr/>
            <p:nvPr/>
          </p:nvSpPr>
          <p:spPr>
            <a:xfrm rot="788276" flipH="1">
              <a:off x="2807284" y="1873353"/>
              <a:ext cx="279137" cy="2194923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9" name="任意多边形 1928"/>
            <p:cNvSpPr/>
            <p:nvPr/>
          </p:nvSpPr>
          <p:spPr>
            <a:xfrm>
              <a:off x="3761910" y="1896675"/>
              <a:ext cx="74672" cy="209914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8" name="组合 1947"/>
          <p:cNvGrpSpPr/>
          <p:nvPr/>
        </p:nvGrpSpPr>
        <p:grpSpPr>
          <a:xfrm>
            <a:off x="3851920" y="5596086"/>
            <a:ext cx="648072" cy="864096"/>
            <a:chOff x="2501770" y="456515"/>
            <a:chExt cx="2565285" cy="3611761"/>
          </a:xfrm>
        </p:grpSpPr>
        <p:grpSp>
          <p:nvGrpSpPr>
            <p:cNvPr id="1949" name="组合 1948"/>
            <p:cNvGrpSpPr/>
            <p:nvPr/>
          </p:nvGrpSpPr>
          <p:grpSpPr>
            <a:xfrm>
              <a:off x="2501770" y="456515"/>
              <a:ext cx="2565285" cy="1530170"/>
              <a:chOff x="3478957" y="345327"/>
              <a:chExt cx="2823701" cy="1804251"/>
            </a:xfrm>
          </p:grpSpPr>
          <p:grpSp>
            <p:nvGrpSpPr>
              <p:cNvPr id="1966" name="组合 1965"/>
              <p:cNvGrpSpPr/>
              <p:nvPr/>
            </p:nvGrpSpPr>
            <p:grpSpPr>
              <a:xfrm>
                <a:off x="3536885" y="345327"/>
                <a:ext cx="2745305" cy="1731368"/>
                <a:chOff x="3536885" y="345327"/>
                <a:chExt cx="2745305" cy="1731368"/>
              </a:xfrm>
            </p:grpSpPr>
            <p:sp>
              <p:nvSpPr>
                <p:cNvPr id="1975" name="任意多边形 1974"/>
                <p:cNvSpPr/>
                <p:nvPr/>
              </p:nvSpPr>
              <p:spPr>
                <a:xfrm>
                  <a:off x="3536885" y="411510"/>
                  <a:ext cx="2745305" cy="1665185"/>
                </a:xfrm>
                <a:custGeom>
                  <a:avLst/>
                  <a:gdLst>
                    <a:gd name="connsiteX0" fmla="*/ 274343 w 2428938"/>
                    <a:gd name="connsiteY0" fmla="*/ 821831 h 1526417"/>
                    <a:gd name="connsiteX1" fmla="*/ 434363 w 2428938"/>
                    <a:gd name="connsiteY1" fmla="*/ 677051 h 1526417"/>
                    <a:gd name="connsiteX2" fmla="*/ 640103 w 2428938"/>
                    <a:gd name="connsiteY2" fmla="*/ 227471 h 1526417"/>
                    <a:gd name="connsiteX3" fmla="*/ 1028723 w 2428938"/>
                    <a:gd name="connsiteY3" fmla="*/ 36971 h 1526417"/>
                    <a:gd name="connsiteX4" fmla="*/ 1447823 w 2428938"/>
                    <a:gd name="connsiteY4" fmla="*/ 44591 h 1526417"/>
                    <a:gd name="connsiteX5" fmla="*/ 1859303 w 2428938"/>
                    <a:gd name="connsiteY5" fmla="*/ 494171 h 1526417"/>
                    <a:gd name="connsiteX6" fmla="*/ 2026943 w 2428938"/>
                    <a:gd name="connsiteY6" fmla="*/ 707531 h 1526417"/>
                    <a:gd name="connsiteX7" fmla="*/ 2331743 w 2428938"/>
                    <a:gd name="connsiteY7" fmla="*/ 837071 h 1526417"/>
                    <a:gd name="connsiteX8" fmla="*/ 2423183 w 2428938"/>
                    <a:gd name="connsiteY8" fmla="*/ 1058051 h 1526417"/>
                    <a:gd name="connsiteX9" fmla="*/ 2194583 w 2428938"/>
                    <a:gd name="connsiteY9" fmla="*/ 1286651 h 1526417"/>
                    <a:gd name="connsiteX10" fmla="*/ 1287803 w 2428938"/>
                    <a:gd name="connsiteY10" fmla="*/ 1507631 h 1526417"/>
                    <a:gd name="connsiteX11" fmla="*/ 304823 w 2428938"/>
                    <a:gd name="connsiteY11" fmla="*/ 1469531 h 1526417"/>
                    <a:gd name="connsiteX12" fmla="*/ 23 w 2428938"/>
                    <a:gd name="connsiteY12" fmla="*/ 1111391 h 1526417"/>
                    <a:gd name="connsiteX13" fmla="*/ 274343 w 2428938"/>
                    <a:gd name="connsiteY13" fmla="*/ 821831 h 152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28938" h="1526417">
                      <a:moveTo>
                        <a:pt x="274343" y="821831"/>
                      </a:moveTo>
                      <a:cubicBezTo>
                        <a:pt x="346733" y="749441"/>
                        <a:pt x="373403" y="776111"/>
                        <a:pt x="434363" y="677051"/>
                      </a:cubicBezTo>
                      <a:cubicBezTo>
                        <a:pt x="495323" y="577991"/>
                        <a:pt x="541043" y="334151"/>
                        <a:pt x="640103" y="227471"/>
                      </a:cubicBezTo>
                      <a:cubicBezTo>
                        <a:pt x="739163" y="120791"/>
                        <a:pt x="894103" y="67451"/>
                        <a:pt x="1028723" y="36971"/>
                      </a:cubicBezTo>
                      <a:cubicBezTo>
                        <a:pt x="1163343" y="6491"/>
                        <a:pt x="1309393" y="-31609"/>
                        <a:pt x="1447823" y="44591"/>
                      </a:cubicBezTo>
                      <a:cubicBezTo>
                        <a:pt x="1586253" y="120791"/>
                        <a:pt x="1762783" y="383681"/>
                        <a:pt x="1859303" y="494171"/>
                      </a:cubicBezTo>
                      <a:cubicBezTo>
                        <a:pt x="1955823" y="604661"/>
                        <a:pt x="1948203" y="650381"/>
                        <a:pt x="2026943" y="707531"/>
                      </a:cubicBezTo>
                      <a:cubicBezTo>
                        <a:pt x="2105683" y="764681"/>
                        <a:pt x="2265703" y="778651"/>
                        <a:pt x="2331743" y="837071"/>
                      </a:cubicBezTo>
                      <a:cubicBezTo>
                        <a:pt x="2397783" y="895491"/>
                        <a:pt x="2446043" y="983121"/>
                        <a:pt x="2423183" y="1058051"/>
                      </a:cubicBezTo>
                      <a:cubicBezTo>
                        <a:pt x="2400323" y="1132981"/>
                        <a:pt x="2383813" y="1211721"/>
                        <a:pt x="2194583" y="1286651"/>
                      </a:cubicBezTo>
                      <a:cubicBezTo>
                        <a:pt x="2005353" y="1361581"/>
                        <a:pt x="1602763" y="1477151"/>
                        <a:pt x="1287803" y="1507631"/>
                      </a:cubicBezTo>
                      <a:cubicBezTo>
                        <a:pt x="972843" y="1538111"/>
                        <a:pt x="519453" y="1535571"/>
                        <a:pt x="304823" y="1469531"/>
                      </a:cubicBezTo>
                      <a:cubicBezTo>
                        <a:pt x="90193" y="1403491"/>
                        <a:pt x="2563" y="1220611"/>
                        <a:pt x="23" y="1111391"/>
                      </a:cubicBezTo>
                      <a:cubicBezTo>
                        <a:pt x="-2517" y="1002171"/>
                        <a:pt x="201953" y="894221"/>
                        <a:pt x="274343" y="8218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>
                        <a:alpha val="5000"/>
                      </a:srgbClr>
                    </a:gs>
                    <a:gs pos="54000">
                      <a:srgbClr val="0070C0">
                        <a:alpha val="33000"/>
                      </a:srgbClr>
                    </a:gs>
                    <a:gs pos="100000">
                      <a:schemeClr val="bg1">
                        <a:alpha val="41000"/>
                      </a:schemeClr>
                    </a:gs>
                  </a:gsLst>
                  <a:lin ang="2700000" scaled="1"/>
                  <a:tileRect/>
                </a:gradFill>
                <a:ln w="3175"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6" name="任意多边形 1975"/>
                <p:cNvSpPr/>
                <p:nvPr/>
              </p:nvSpPr>
              <p:spPr>
                <a:xfrm>
                  <a:off x="3657600" y="431800"/>
                  <a:ext cx="1193800" cy="14351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7" name="任意多边形 1976"/>
                <p:cNvSpPr/>
                <p:nvPr/>
              </p:nvSpPr>
              <p:spPr>
                <a:xfrm>
                  <a:off x="4031940" y="436910"/>
                  <a:ext cx="836845" cy="159478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8" name="任意多边形 1977"/>
                <p:cNvSpPr/>
                <p:nvPr/>
              </p:nvSpPr>
              <p:spPr>
                <a:xfrm rot="849549">
                  <a:off x="3701608" y="345327"/>
                  <a:ext cx="827080" cy="14495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9" name="任意多边形 1978"/>
                <p:cNvSpPr/>
                <p:nvPr/>
              </p:nvSpPr>
              <p:spPr>
                <a:xfrm>
                  <a:off x="4436986" y="411509"/>
                  <a:ext cx="431800" cy="166518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0" name="任意多边形 1979"/>
                <p:cNvSpPr/>
                <p:nvPr/>
              </p:nvSpPr>
              <p:spPr>
                <a:xfrm flipH="1">
                  <a:off x="4868783" y="424209"/>
                  <a:ext cx="288281" cy="1607481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1" name="任意多边形 1980"/>
                <p:cNvSpPr/>
                <p:nvPr/>
              </p:nvSpPr>
              <p:spPr>
                <a:xfrm flipH="1">
                  <a:off x="4881482" y="418416"/>
                  <a:ext cx="590618" cy="156827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2" name="任意多边形 1981"/>
                <p:cNvSpPr/>
                <p:nvPr/>
              </p:nvSpPr>
              <p:spPr>
                <a:xfrm flipH="1">
                  <a:off x="4932039" y="436910"/>
                  <a:ext cx="1035115" cy="141476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3" name="任意多边形 1982"/>
                <p:cNvSpPr/>
                <p:nvPr/>
              </p:nvSpPr>
              <p:spPr>
                <a:xfrm flipH="1">
                  <a:off x="4938944" y="424210"/>
                  <a:ext cx="1343245" cy="118973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67" name="椭圆 1966"/>
              <p:cNvSpPr/>
              <p:nvPr/>
            </p:nvSpPr>
            <p:spPr>
              <a:xfrm rot="20715691">
                <a:off x="3478957" y="1585417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8" name="椭圆 1967"/>
              <p:cNvSpPr/>
              <p:nvPr/>
            </p:nvSpPr>
            <p:spPr>
              <a:xfrm rot="20715691">
                <a:off x="3588490" y="1775921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9" name="椭圆 1968"/>
              <p:cNvSpPr/>
              <p:nvPr/>
            </p:nvSpPr>
            <p:spPr>
              <a:xfrm rot="20253441">
                <a:off x="3940633" y="1918795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0" name="椭圆 1969"/>
              <p:cNvSpPr/>
              <p:nvPr/>
            </p:nvSpPr>
            <p:spPr>
              <a:xfrm rot="18707562">
                <a:off x="4353816" y="1937124"/>
                <a:ext cx="307373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1" name="椭圆 1970"/>
              <p:cNvSpPr/>
              <p:nvPr/>
            </p:nvSpPr>
            <p:spPr>
              <a:xfrm rot="3622031">
                <a:off x="4974187" y="1876035"/>
                <a:ext cx="270133" cy="12402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9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2" name="椭圆 1971"/>
              <p:cNvSpPr/>
              <p:nvPr/>
            </p:nvSpPr>
            <p:spPr>
              <a:xfrm rot="2344318">
                <a:off x="5185936" y="1842506"/>
                <a:ext cx="331878" cy="1066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3" name="椭圆 1972"/>
              <p:cNvSpPr/>
              <p:nvPr/>
            </p:nvSpPr>
            <p:spPr>
              <a:xfrm rot="1055246">
                <a:off x="5581842" y="1726681"/>
                <a:ext cx="381014" cy="1083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4" name="椭圆 1973"/>
              <p:cNvSpPr/>
              <p:nvPr/>
            </p:nvSpPr>
            <p:spPr>
              <a:xfrm rot="1055246">
                <a:off x="5793045" y="1498430"/>
                <a:ext cx="509613" cy="1179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50" name="任意多边形 1949"/>
            <p:cNvSpPr/>
            <p:nvPr/>
          </p:nvSpPr>
          <p:spPr>
            <a:xfrm>
              <a:off x="4211960" y="1851670"/>
              <a:ext cx="177891" cy="1845205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1" name="任意多边形 1950"/>
            <p:cNvSpPr/>
            <p:nvPr/>
          </p:nvSpPr>
          <p:spPr>
            <a:xfrm>
              <a:off x="3529980" y="1919454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2" name="任意多边形 1951"/>
            <p:cNvSpPr/>
            <p:nvPr/>
          </p:nvSpPr>
          <p:spPr>
            <a:xfrm rot="21140643">
              <a:off x="3017696" y="1945951"/>
              <a:ext cx="565899" cy="167569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3" name="任意多边形 1952"/>
            <p:cNvSpPr/>
            <p:nvPr/>
          </p:nvSpPr>
          <p:spPr>
            <a:xfrm>
              <a:off x="3419565" y="1928425"/>
              <a:ext cx="136370" cy="158750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4" name="任意多边形 1953"/>
            <p:cNvSpPr/>
            <p:nvPr/>
          </p:nvSpPr>
          <p:spPr>
            <a:xfrm>
              <a:off x="3266854" y="1935330"/>
              <a:ext cx="277735" cy="189656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5" name="任意多边形 1954"/>
            <p:cNvSpPr/>
            <p:nvPr/>
          </p:nvSpPr>
          <p:spPr>
            <a:xfrm flipH="1">
              <a:off x="4095994" y="1877069"/>
              <a:ext cx="270031" cy="212214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6" name="任意多边形 1955"/>
            <p:cNvSpPr/>
            <p:nvPr/>
          </p:nvSpPr>
          <p:spPr>
            <a:xfrm flipH="1">
              <a:off x="3761910" y="1922076"/>
              <a:ext cx="89296" cy="1588429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7" name="任意多边形 1956"/>
            <p:cNvSpPr/>
            <p:nvPr/>
          </p:nvSpPr>
          <p:spPr>
            <a:xfrm>
              <a:off x="3851920" y="1909375"/>
              <a:ext cx="180020" cy="169749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8" name="任意多边形 1957"/>
            <p:cNvSpPr/>
            <p:nvPr/>
          </p:nvSpPr>
          <p:spPr>
            <a:xfrm>
              <a:off x="3941930" y="1896675"/>
              <a:ext cx="215918" cy="1917700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9" name="任意多边形 1958"/>
            <p:cNvSpPr/>
            <p:nvPr/>
          </p:nvSpPr>
          <p:spPr>
            <a:xfrm>
              <a:off x="3626895" y="1928980"/>
              <a:ext cx="90010" cy="175519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0" name="任意多边形 1959"/>
            <p:cNvSpPr/>
            <p:nvPr/>
          </p:nvSpPr>
          <p:spPr>
            <a:xfrm>
              <a:off x="4031940" y="1896675"/>
              <a:ext cx="177891" cy="1600200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1" name="任意多边形 1960"/>
            <p:cNvSpPr/>
            <p:nvPr/>
          </p:nvSpPr>
          <p:spPr>
            <a:xfrm rot="21326917" flipH="1">
              <a:off x="4308667" y="1851912"/>
              <a:ext cx="155741" cy="1583610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2" name="任意多边形 1961"/>
            <p:cNvSpPr/>
            <p:nvPr/>
          </p:nvSpPr>
          <p:spPr>
            <a:xfrm rot="20768100">
              <a:off x="4704412" y="1746031"/>
              <a:ext cx="199035" cy="2140896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3" name="任意多边形 1962"/>
            <p:cNvSpPr/>
            <p:nvPr/>
          </p:nvSpPr>
          <p:spPr>
            <a:xfrm flipH="1">
              <a:off x="4347259" y="1822428"/>
              <a:ext cx="359756" cy="1919451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4" name="任意多边形 1963"/>
            <p:cNvSpPr/>
            <p:nvPr/>
          </p:nvSpPr>
          <p:spPr>
            <a:xfrm rot="788276" flipH="1">
              <a:off x="2807284" y="1873353"/>
              <a:ext cx="279137" cy="2194923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5" name="任意多边形 1964"/>
            <p:cNvSpPr/>
            <p:nvPr/>
          </p:nvSpPr>
          <p:spPr>
            <a:xfrm>
              <a:off x="3761910" y="1896675"/>
              <a:ext cx="74672" cy="2099145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84" name="组合 1983"/>
          <p:cNvGrpSpPr/>
          <p:nvPr/>
        </p:nvGrpSpPr>
        <p:grpSpPr>
          <a:xfrm rot="601462">
            <a:off x="6090157" y="5917886"/>
            <a:ext cx="470202" cy="937404"/>
            <a:chOff x="4121950" y="411510"/>
            <a:chExt cx="2385265" cy="4731990"/>
          </a:xfrm>
        </p:grpSpPr>
        <p:grpSp>
          <p:nvGrpSpPr>
            <p:cNvPr id="1985" name="组合 1984"/>
            <p:cNvGrpSpPr/>
            <p:nvPr/>
          </p:nvGrpSpPr>
          <p:grpSpPr>
            <a:xfrm>
              <a:off x="4121950" y="411510"/>
              <a:ext cx="2385265" cy="1353754"/>
              <a:chOff x="3478957" y="345327"/>
              <a:chExt cx="2823701" cy="1804251"/>
            </a:xfrm>
          </p:grpSpPr>
          <p:grpSp>
            <p:nvGrpSpPr>
              <p:cNvPr id="2004" name="组合 2003"/>
              <p:cNvGrpSpPr/>
              <p:nvPr/>
            </p:nvGrpSpPr>
            <p:grpSpPr>
              <a:xfrm>
                <a:off x="3536885" y="345327"/>
                <a:ext cx="2745305" cy="1731368"/>
                <a:chOff x="3536885" y="345327"/>
                <a:chExt cx="2745305" cy="1731368"/>
              </a:xfrm>
            </p:grpSpPr>
            <p:sp>
              <p:nvSpPr>
                <p:cNvPr id="2013" name="任意多边形 2012"/>
                <p:cNvSpPr/>
                <p:nvPr/>
              </p:nvSpPr>
              <p:spPr>
                <a:xfrm>
                  <a:off x="3536885" y="411510"/>
                  <a:ext cx="2745305" cy="1665185"/>
                </a:xfrm>
                <a:custGeom>
                  <a:avLst/>
                  <a:gdLst>
                    <a:gd name="connsiteX0" fmla="*/ 274343 w 2428938"/>
                    <a:gd name="connsiteY0" fmla="*/ 821831 h 1526417"/>
                    <a:gd name="connsiteX1" fmla="*/ 434363 w 2428938"/>
                    <a:gd name="connsiteY1" fmla="*/ 677051 h 1526417"/>
                    <a:gd name="connsiteX2" fmla="*/ 640103 w 2428938"/>
                    <a:gd name="connsiteY2" fmla="*/ 227471 h 1526417"/>
                    <a:gd name="connsiteX3" fmla="*/ 1028723 w 2428938"/>
                    <a:gd name="connsiteY3" fmla="*/ 36971 h 1526417"/>
                    <a:gd name="connsiteX4" fmla="*/ 1447823 w 2428938"/>
                    <a:gd name="connsiteY4" fmla="*/ 44591 h 1526417"/>
                    <a:gd name="connsiteX5" fmla="*/ 1859303 w 2428938"/>
                    <a:gd name="connsiteY5" fmla="*/ 494171 h 1526417"/>
                    <a:gd name="connsiteX6" fmla="*/ 2026943 w 2428938"/>
                    <a:gd name="connsiteY6" fmla="*/ 707531 h 1526417"/>
                    <a:gd name="connsiteX7" fmla="*/ 2331743 w 2428938"/>
                    <a:gd name="connsiteY7" fmla="*/ 837071 h 1526417"/>
                    <a:gd name="connsiteX8" fmla="*/ 2423183 w 2428938"/>
                    <a:gd name="connsiteY8" fmla="*/ 1058051 h 1526417"/>
                    <a:gd name="connsiteX9" fmla="*/ 2194583 w 2428938"/>
                    <a:gd name="connsiteY9" fmla="*/ 1286651 h 1526417"/>
                    <a:gd name="connsiteX10" fmla="*/ 1287803 w 2428938"/>
                    <a:gd name="connsiteY10" fmla="*/ 1507631 h 1526417"/>
                    <a:gd name="connsiteX11" fmla="*/ 304823 w 2428938"/>
                    <a:gd name="connsiteY11" fmla="*/ 1469531 h 1526417"/>
                    <a:gd name="connsiteX12" fmla="*/ 23 w 2428938"/>
                    <a:gd name="connsiteY12" fmla="*/ 1111391 h 1526417"/>
                    <a:gd name="connsiteX13" fmla="*/ 274343 w 2428938"/>
                    <a:gd name="connsiteY13" fmla="*/ 821831 h 152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28938" h="1526417">
                      <a:moveTo>
                        <a:pt x="274343" y="821831"/>
                      </a:moveTo>
                      <a:cubicBezTo>
                        <a:pt x="346733" y="749441"/>
                        <a:pt x="373403" y="776111"/>
                        <a:pt x="434363" y="677051"/>
                      </a:cubicBezTo>
                      <a:cubicBezTo>
                        <a:pt x="495323" y="577991"/>
                        <a:pt x="541043" y="334151"/>
                        <a:pt x="640103" y="227471"/>
                      </a:cubicBezTo>
                      <a:cubicBezTo>
                        <a:pt x="739163" y="120791"/>
                        <a:pt x="894103" y="67451"/>
                        <a:pt x="1028723" y="36971"/>
                      </a:cubicBezTo>
                      <a:cubicBezTo>
                        <a:pt x="1163343" y="6491"/>
                        <a:pt x="1309393" y="-31609"/>
                        <a:pt x="1447823" y="44591"/>
                      </a:cubicBezTo>
                      <a:cubicBezTo>
                        <a:pt x="1586253" y="120791"/>
                        <a:pt x="1762783" y="383681"/>
                        <a:pt x="1859303" y="494171"/>
                      </a:cubicBezTo>
                      <a:cubicBezTo>
                        <a:pt x="1955823" y="604661"/>
                        <a:pt x="1948203" y="650381"/>
                        <a:pt x="2026943" y="707531"/>
                      </a:cubicBezTo>
                      <a:cubicBezTo>
                        <a:pt x="2105683" y="764681"/>
                        <a:pt x="2265703" y="778651"/>
                        <a:pt x="2331743" y="837071"/>
                      </a:cubicBezTo>
                      <a:cubicBezTo>
                        <a:pt x="2397783" y="895491"/>
                        <a:pt x="2446043" y="983121"/>
                        <a:pt x="2423183" y="1058051"/>
                      </a:cubicBezTo>
                      <a:cubicBezTo>
                        <a:pt x="2400323" y="1132981"/>
                        <a:pt x="2383813" y="1211721"/>
                        <a:pt x="2194583" y="1286651"/>
                      </a:cubicBezTo>
                      <a:cubicBezTo>
                        <a:pt x="2005353" y="1361581"/>
                        <a:pt x="1602763" y="1477151"/>
                        <a:pt x="1287803" y="1507631"/>
                      </a:cubicBezTo>
                      <a:cubicBezTo>
                        <a:pt x="972843" y="1538111"/>
                        <a:pt x="519453" y="1535571"/>
                        <a:pt x="304823" y="1469531"/>
                      </a:cubicBezTo>
                      <a:cubicBezTo>
                        <a:pt x="90193" y="1403491"/>
                        <a:pt x="2563" y="1220611"/>
                        <a:pt x="23" y="1111391"/>
                      </a:cubicBezTo>
                      <a:cubicBezTo>
                        <a:pt x="-2517" y="1002171"/>
                        <a:pt x="201953" y="894221"/>
                        <a:pt x="274343" y="8218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>
                        <a:alpha val="5000"/>
                      </a:srgbClr>
                    </a:gs>
                    <a:gs pos="54000">
                      <a:srgbClr val="0070C0">
                        <a:alpha val="33000"/>
                      </a:srgbClr>
                    </a:gs>
                    <a:gs pos="100000">
                      <a:schemeClr val="bg1">
                        <a:alpha val="41000"/>
                      </a:schemeClr>
                    </a:gs>
                  </a:gsLst>
                  <a:lin ang="2700000" scaled="1"/>
                  <a:tileRect/>
                </a:gradFill>
                <a:ln w="3175"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4" name="任意多边形 2013"/>
                <p:cNvSpPr/>
                <p:nvPr/>
              </p:nvSpPr>
              <p:spPr>
                <a:xfrm>
                  <a:off x="3657600" y="431800"/>
                  <a:ext cx="1193800" cy="14351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5" name="任意多边形 2014"/>
                <p:cNvSpPr/>
                <p:nvPr/>
              </p:nvSpPr>
              <p:spPr>
                <a:xfrm>
                  <a:off x="4031940" y="436910"/>
                  <a:ext cx="836845" cy="159478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6" name="任意多边形 2015"/>
                <p:cNvSpPr/>
                <p:nvPr/>
              </p:nvSpPr>
              <p:spPr>
                <a:xfrm rot="849549">
                  <a:off x="3701608" y="345327"/>
                  <a:ext cx="827080" cy="144950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7" name="任意多边形 2016"/>
                <p:cNvSpPr/>
                <p:nvPr/>
              </p:nvSpPr>
              <p:spPr>
                <a:xfrm>
                  <a:off x="4436986" y="411509"/>
                  <a:ext cx="431800" cy="166518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8" name="任意多边形 2017"/>
                <p:cNvSpPr/>
                <p:nvPr/>
              </p:nvSpPr>
              <p:spPr>
                <a:xfrm flipH="1">
                  <a:off x="4868783" y="424209"/>
                  <a:ext cx="288281" cy="1607481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9" name="任意多边形 2018"/>
                <p:cNvSpPr/>
                <p:nvPr/>
              </p:nvSpPr>
              <p:spPr>
                <a:xfrm flipH="1">
                  <a:off x="4881482" y="418416"/>
                  <a:ext cx="590618" cy="156827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0" name="任意多边形 2019"/>
                <p:cNvSpPr/>
                <p:nvPr/>
              </p:nvSpPr>
              <p:spPr>
                <a:xfrm flipH="1">
                  <a:off x="4932039" y="436910"/>
                  <a:ext cx="1035115" cy="1414760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1" name="任意多边形 2020"/>
                <p:cNvSpPr/>
                <p:nvPr/>
              </p:nvSpPr>
              <p:spPr>
                <a:xfrm flipH="1">
                  <a:off x="4938944" y="424210"/>
                  <a:ext cx="1343245" cy="1189735"/>
                </a:xfrm>
                <a:custGeom>
                  <a:avLst/>
                  <a:gdLst>
                    <a:gd name="connsiteX0" fmla="*/ 1193800 w 1193800"/>
                    <a:gd name="connsiteY0" fmla="*/ 0 h 1435100"/>
                    <a:gd name="connsiteX1" fmla="*/ 863600 w 1193800"/>
                    <a:gd name="connsiteY1" fmla="*/ 266700 h 1435100"/>
                    <a:gd name="connsiteX2" fmla="*/ 596900 w 1193800"/>
                    <a:gd name="connsiteY2" fmla="*/ 1117600 h 1435100"/>
                    <a:gd name="connsiteX3" fmla="*/ 0 w 1193800"/>
                    <a:gd name="connsiteY3" fmla="*/ 1435100 h 143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3800" h="1435100">
                      <a:moveTo>
                        <a:pt x="1193800" y="0"/>
                      </a:moveTo>
                      <a:cubicBezTo>
                        <a:pt x="1078441" y="40216"/>
                        <a:pt x="963083" y="80433"/>
                        <a:pt x="863600" y="266700"/>
                      </a:cubicBezTo>
                      <a:cubicBezTo>
                        <a:pt x="764117" y="452967"/>
                        <a:pt x="740833" y="922867"/>
                        <a:pt x="596900" y="1117600"/>
                      </a:cubicBezTo>
                      <a:cubicBezTo>
                        <a:pt x="452967" y="1312333"/>
                        <a:pt x="226483" y="1373716"/>
                        <a:pt x="0" y="1435100"/>
                      </a:cubicBezTo>
                    </a:path>
                  </a:pathLst>
                </a:custGeom>
                <a:noFill/>
                <a:ln w="3175">
                  <a:solidFill>
                    <a:schemeClr val="bg1">
                      <a:alpha val="3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05" name="椭圆 2004"/>
              <p:cNvSpPr/>
              <p:nvPr/>
            </p:nvSpPr>
            <p:spPr>
              <a:xfrm rot="20715691">
                <a:off x="3478957" y="1585417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6" name="椭圆 2005"/>
              <p:cNvSpPr/>
              <p:nvPr/>
            </p:nvSpPr>
            <p:spPr>
              <a:xfrm rot="20715691">
                <a:off x="3588490" y="1775921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7" name="椭圆 2006"/>
              <p:cNvSpPr/>
              <p:nvPr/>
            </p:nvSpPr>
            <p:spPr>
              <a:xfrm rot="20253441">
                <a:off x="3940633" y="1918795"/>
                <a:ext cx="410291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8" name="椭圆 2007"/>
              <p:cNvSpPr/>
              <p:nvPr/>
            </p:nvSpPr>
            <p:spPr>
              <a:xfrm rot="18707562">
                <a:off x="4353816" y="1937124"/>
                <a:ext cx="307373" cy="1175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9" name="椭圆 2008"/>
              <p:cNvSpPr/>
              <p:nvPr/>
            </p:nvSpPr>
            <p:spPr>
              <a:xfrm rot="3622031">
                <a:off x="4974187" y="1876035"/>
                <a:ext cx="270133" cy="12402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9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0" name="椭圆 2009"/>
              <p:cNvSpPr/>
              <p:nvPr/>
            </p:nvSpPr>
            <p:spPr>
              <a:xfrm rot="2344318">
                <a:off x="5185936" y="1842506"/>
                <a:ext cx="331878" cy="1066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1" name="椭圆 2010"/>
              <p:cNvSpPr/>
              <p:nvPr/>
            </p:nvSpPr>
            <p:spPr>
              <a:xfrm rot="1055246">
                <a:off x="5581842" y="1726681"/>
                <a:ext cx="381014" cy="1083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2" name="椭圆 2011"/>
              <p:cNvSpPr/>
              <p:nvPr/>
            </p:nvSpPr>
            <p:spPr>
              <a:xfrm rot="1055246">
                <a:off x="5793045" y="1498430"/>
                <a:ext cx="509613" cy="1179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100000"/>
                      <a:alpha val="7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86" name="任意多边形 1985"/>
            <p:cNvSpPr/>
            <p:nvPr/>
          </p:nvSpPr>
          <p:spPr>
            <a:xfrm>
              <a:off x="5697125" y="1645814"/>
              <a:ext cx="180409" cy="2186076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7" name="任意多边形 1986"/>
            <p:cNvSpPr/>
            <p:nvPr/>
          </p:nvSpPr>
          <p:spPr>
            <a:xfrm>
              <a:off x="5020855" y="1705784"/>
              <a:ext cx="169070" cy="2936196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8" name="任意多边形 1987"/>
            <p:cNvSpPr/>
            <p:nvPr/>
          </p:nvSpPr>
          <p:spPr>
            <a:xfrm rot="21140643">
              <a:off x="4569480" y="1731380"/>
              <a:ext cx="594815" cy="2024908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9" name="任意多边形 1988"/>
            <p:cNvSpPr/>
            <p:nvPr/>
          </p:nvSpPr>
          <p:spPr>
            <a:xfrm>
              <a:off x="4975338" y="1713721"/>
              <a:ext cx="126800" cy="1404474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0" name="任意多边形 1989"/>
            <p:cNvSpPr/>
            <p:nvPr/>
          </p:nvSpPr>
          <p:spPr>
            <a:xfrm>
              <a:off x="4833344" y="1719830"/>
              <a:ext cx="258245" cy="1677902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1" name="任意多边形 1990"/>
            <p:cNvSpPr/>
            <p:nvPr/>
          </p:nvSpPr>
          <p:spPr>
            <a:xfrm flipH="1">
              <a:off x="5604297" y="1668285"/>
              <a:ext cx="407861" cy="247864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2" name="任意多边形 1991"/>
            <p:cNvSpPr/>
            <p:nvPr/>
          </p:nvSpPr>
          <p:spPr>
            <a:xfrm rot="316271" flipH="1">
              <a:off x="5239017" y="1726295"/>
              <a:ext cx="167079" cy="2978882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3" name="任意多边形 1992"/>
            <p:cNvSpPr/>
            <p:nvPr/>
          </p:nvSpPr>
          <p:spPr>
            <a:xfrm>
              <a:off x="5495939" y="1696866"/>
              <a:ext cx="184756" cy="2630079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4" name="任意多边形 1993"/>
            <p:cNvSpPr/>
            <p:nvPr/>
          </p:nvSpPr>
          <p:spPr>
            <a:xfrm>
              <a:off x="5420190" y="1685632"/>
              <a:ext cx="96915" cy="3457868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5" name="任意多边形 1994"/>
            <p:cNvSpPr/>
            <p:nvPr/>
          </p:nvSpPr>
          <p:spPr>
            <a:xfrm>
              <a:off x="5139544" y="1714212"/>
              <a:ext cx="123962" cy="2612733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6" name="任意多边形 1995"/>
            <p:cNvSpPr/>
            <p:nvPr/>
          </p:nvSpPr>
          <p:spPr>
            <a:xfrm>
              <a:off x="5562110" y="1671650"/>
              <a:ext cx="271734" cy="2956348"/>
            </a:xfrm>
            <a:custGeom>
              <a:avLst/>
              <a:gdLst>
                <a:gd name="connsiteX0" fmla="*/ 0 w 177891"/>
                <a:gd name="connsiteY0" fmla="*/ 0 h 1600200"/>
                <a:gd name="connsiteX1" fmla="*/ 177800 w 177891"/>
                <a:gd name="connsiteY1" fmla="*/ 685800 h 1600200"/>
                <a:gd name="connsiteX2" fmla="*/ 25400 w 177891"/>
                <a:gd name="connsiteY2" fmla="*/ 1397000 h 1600200"/>
                <a:gd name="connsiteX3" fmla="*/ 101600 w 177891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1" h="1600200">
                  <a:moveTo>
                    <a:pt x="0" y="0"/>
                  </a:moveTo>
                  <a:cubicBezTo>
                    <a:pt x="86783" y="226483"/>
                    <a:pt x="173567" y="452967"/>
                    <a:pt x="177800" y="685800"/>
                  </a:cubicBezTo>
                  <a:cubicBezTo>
                    <a:pt x="182033" y="918633"/>
                    <a:pt x="38100" y="1244600"/>
                    <a:pt x="25400" y="1397000"/>
                  </a:cubicBezTo>
                  <a:cubicBezTo>
                    <a:pt x="12700" y="1549400"/>
                    <a:pt x="57150" y="1574800"/>
                    <a:pt x="101600" y="1600200"/>
                  </a:cubicBezTo>
                </a:path>
              </a:pathLst>
            </a:custGeom>
            <a:noFill/>
            <a:ln w="3175">
              <a:solidFill>
                <a:schemeClr val="bg1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7" name="任意多边形 1996"/>
            <p:cNvSpPr/>
            <p:nvPr/>
          </p:nvSpPr>
          <p:spPr>
            <a:xfrm rot="21326917" flipH="1">
              <a:off x="5802047" y="1646029"/>
              <a:ext cx="144812" cy="1401033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8" name="任意多边形 1997"/>
            <p:cNvSpPr/>
            <p:nvPr/>
          </p:nvSpPr>
          <p:spPr>
            <a:xfrm rot="20768100">
              <a:off x="6073270" y="1573581"/>
              <a:ext cx="185560" cy="1721090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9" name="任意多边形 1998"/>
            <p:cNvSpPr/>
            <p:nvPr/>
          </p:nvSpPr>
          <p:spPr>
            <a:xfrm flipH="1">
              <a:off x="5837931" y="1619945"/>
              <a:ext cx="309244" cy="1896910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0" name="任意多边形 1999"/>
            <p:cNvSpPr/>
            <p:nvPr/>
          </p:nvSpPr>
          <p:spPr>
            <a:xfrm rot="788276" flipH="1">
              <a:off x="4516096" y="1678574"/>
              <a:ext cx="172399" cy="1797203"/>
            </a:xfrm>
            <a:custGeom>
              <a:avLst/>
              <a:gdLst>
                <a:gd name="connsiteX0" fmla="*/ 0 w 215918"/>
                <a:gd name="connsiteY0" fmla="*/ 0 h 1917700"/>
                <a:gd name="connsiteX1" fmla="*/ 215900 w 215918"/>
                <a:gd name="connsiteY1" fmla="*/ 685800 h 1917700"/>
                <a:gd name="connsiteX2" fmla="*/ 12700 w 215918"/>
                <a:gd name="connsiteY2" fmla="*/ 1422400 h 1917700"/>
                <a:gd name="connsiteX3" fmla="*/ 50800 w 215918"/>
                <a:gd name="connsiteY3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18" h="1917700">
                  <a:moveTo>
                    <a:pt x="0" y="0"/>
                  </a:moveTo>
                  <a:cubicBezTo>
                    <a:pt x="106891" y="224366"/>
                    <a:pt x="213783" y="448733"/>
                    <a:pt x="215900" y="685800"/>
                  </a:cubicBezTo>
                  <a:cubicBezTo>
                    <a:pt x="218017" y="922867"/>
                    <a:pt x="40217" y="1217083"/>
                    <a:pt x="12700" y="1422400"/>
                  </a:cubicBezTo>
                  <a:cubicBezTo>
                    <a:pt x="-14817" y="1627717"/>
                    <a:pt x="17991" y="1772708"/>
                    <a:pt x="50800" y="1917700"/>
                  </a:cubicBezTo>
                </a:path>
              </a:pathLst>
            </a:custGeom>
            <a:noFill/>
            <a:ln w="317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1" name="任意多边形 2000"/>
            <p:cNvSpPr/>
            <p:nvPr/>
          </p:nvSpPr>
          <p:spPr>
            <a:xfrm>
              <a:off x="5247075" y="1685632"/>
              <a:ext cx="133436" cy="2461293"/>
            </a:xfrm>
            <a:custGeom>
              <a:avLst/>
              <a:gdLst>
                <a:gd name="connsiteX0" fmla="*/ 76282 w 88982"/>
                <a:gd name="connsiteY0" fmla="*/ 0 h 1485900"/>
                <a:gd name="connsiteX1" fmla="*/ 82 w 88982"/>
                <a:gd name="connsiteY1" fmla="*/ 1066800 h 1485900"/>
                <a:gd name="connsiteX2" fmla="*/ 88982 w 88982"/>
                <a:gd name="connsiteY2" fmla="*/ 148590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82" h="1485900">
                  <a:moveTo>
                    <a:pt x="76282" y="0"/>
                  </a:moveTo>
                  <a:cubicBezTo>
                    <a:pt x="37123" y="409575"/>
                    <a:pt x="-2035" y="819150"/>
                    <a:pt x="82" y="1066800"/>
                  </a:cubicBezTo>
                  <a:cubicBezTo>
                    <a:pt x="2199" y="1314450"/>
                    <a:pt x="45590" y="1400175"/>
                    <a:pt x="88982" y="1485900"/>
                  </a:cubicBezTo>
                </a:path>
              </a:pathLst>
            </a:custGeom>
            <a:noFill/>
            <a:ln w="3175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2" name="任意多边形 2001"/>
            <p:cNvSpPr/>
            <p:nvPr/>
          </p:nvSpPr>
          <p:spPr>
            <a:xfrm rot="21140643">
              <a:off x="4336943" y="1735573"/>
              <a:ext cx="526187" cy="1482498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3" name="任意多边形 2002"/>
            <p:cNvSpPr/>
            <p:nvPr/>
          </p:nvSpPr>
          <p:spPr>
            <a:xfrm rot="21140643" flipH="1">
              <a:off x="6141781" y="1577164"/>
              <a:ext cx="190808" cy="1283045"/>
            </a:xfrm>
            <a:custGeom>
              <a:avLst/>
              <a:gdLst>
                <a:gd name="connsiteX0" fmla="*/ 406400 w 406400"/>
                <a:gd name="connsiteY0" fmla="*/ 0 h 1587500"/>
                <a:gd name="connsiteX1" fmla="*/ 101600 w 406400"/>
                <a:gd name="connsiteY1" fmla="*/ 469900 h 1587500"/>
                <a:gd name="connsiteX2" fmla="*/ 101600 w 406400"/>
                <a:gd name="connsiteY2" fmla="*/ 1358900 h 1587500"/>
                <a:gd name="connsiteX3" fmla="*/ 0 w 406400"/>
                <a:gd name="connsiteY3" fmla="*/ 1587500 h 1587500"/>
                <a:gd name="connsiteX4" fmla="*/ 0 w 406400"/>
                <a:gd name="connsiteY4" fmla="*/ 15875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1587500">
                  <a:moveTo>
                    <a:pt x="406400" y="0"/>
                  </a:moveTo>
                  <a:cubicBezTo>
                    <a:pt x="279400" y="121708"/>
                    <a:pt x="152400" y="243417"/>
                    <a:pt x="101600" y="469900"/>
                  </a:cubicBezTo>
                  <a:cubicBezTo>
                    <a:pt x="50800" y="696383"/>
                    <a:pt x="118533" y="1172633"/>
                    <a:pt x="101600" y="1358900"/>
                  </a:cubicBezTo>
                  <a:cubicBezTo>
                    <a:pt x="84667" y="1545167"/>
                    <a:pt x="0" y="1587500"/>
                    <a:pt x="0" y="1587500"/>
                  </a:cubicBezTo>
                  <a:lnTo>
                    <a:pt x="0" y="1587500"/>
                  </a:lnTo>
                </a:path>
              </a:pathLst>
            </a:custGeom>
            <a:noFill/>
            <a:ln w="3175">
              <a:solidFill>
                <a:schemeClr val="bg1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59" name="图片 1658"/>
          <p:cNvPicPr>
            <a:picLocks noChangeAspect="1"/>
          </p:cNvPicPr>
          <p:nvPr/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artisticPaintStrokes trans="53000" intensity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6792" y="-20538"/>
            <a:ext cx="13033448" cy="663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4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1000">
        <p14:ripple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5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4400" tmFilter="0, 0; .2, .5; .8, .5; 1, 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200" autoRev="1" fill="hold"/>
                                        <p:tgtEl>
                                          <p:spTgt spid="8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2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4200" tmFilter="0, 0; .2, .5; .8, .5; 1, 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100" autoRev="1" fill="hold"/>
                                        <p:tgtEl>
                                          <p:spTgt spid="8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3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6300" tmFilter="0, 0; .2, .5; .8, .5; 1, 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150" autoRev="1" fill="hold"/>
                                        <p:tgtEl>
                                          <p:spTgt spid="13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80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6800" tmFilter="0, 0; .2, .5; .8, .5; 1, 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400" autoRev="1" fill="hold"/>
                                        <p:tgtEl>
                                          <p:spTgt spid="8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400" tmFilter="0, 0; .2, .5; .8, .5; 1, 0"/>
                                        <p:tgtEl>
                                          <p:spTgt spid="8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700" autoRev="1" fill="hold"/>
                                        <p:tgtEl>
                                          <p:spTgt spid="8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600" tmFilter="0, 0; .2, .5; .8, .5; 1, 0"/>
                                        <p:tgtEl>
                                          <p:spTgt spid="8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00" autoRev="1" fill="hold"/>
                                        <p:tgtEl>
                                          <p:spTgt spid="8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300" tmFilter="0, 0; .2, .5; .8, .5; 1, 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150" autoRev="1" fill="hold"/>
                                        <p:tgtEl>
                                          <p:spTgt spid="8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8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600" tmFilter="0, 0; .2, .5; .8, .5; 1, 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300" autoRev="1" fill="hold"/>
                                        <p:tgtEl>
                                          <p:spTgt spid="8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900" tmFilter="0, 0; .2, .5; .8, .5; 1, 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450" autoRev="1" fill="hold"/>
                                        <p:tgtEl>
                                          <p:spTgt spid="8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200" tmFilter="0, 0; .2, .5; .8, .5; 1, 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600" autoRev="1" fill="hold"/>
                                        <p:tgtEl>
                                          <p:spTgt spid="8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900" tmFilter="0, 0; .2, .5; .8, .5; 1, 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950" autoRev="1" fill="hold"/>
                                        <p:tgtEl>
                                          <p:spTgt spid="8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0" tmFilter="0, 0; .2, .5; .8, .5; 1, 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250" autoRev="1" fill="hold"/>
                                        <p:tgtEl>
                                          <p:spTgt spid="8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400" tmFilter="0, 0; .2, .5; .8, .5; 1, 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00" autoRev="1" fill="hold"/>
                                        <p:tgtEl>
                                          <p:spTgt spid="8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300" tmFilter="0, 0; .2, .5; .8, .5; 1, 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650" autoRev="1" fill="hold"/>
                                        <p:tgtEl>
                                          <p:spTgt spid="8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700" tmFilter="0, 0; .2, .5; .8, .5; 1, 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850" autoRev="1" fill="hold"/>
                                        <p:tgtEl>
                                          <p:spTgt spid="8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" tmFilter="0, 0; .2, .5; .8, .5; 1, 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00" autoRev="1" fill="hold"/>
                                        <p:tgtEl>
                                          <p:spTgt spid="8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300" tmFilter="0, 0; .2, .5; .8, .5; 1, 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650" autoRev="1" fill="hold"/>
                                        <p:tgtEl>
                                          <p:spTgt spid="8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8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500" tmFilter="0, 0; .2, .5; .8, .5; 1, 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250" autoRev="1" fill="hold"/>
                                        <p:tgtEl>
                                          <p:spTgt spid="8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300" tmFilter="0, 0; .2, .5; .8, .5; 1, 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650" autoRev="1" fill="hold"/>
                                        <p:tgtEl>
                                          <p:spTgt spid="8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100" tmFilter="0, 0; .2, .5; .8, .5; 1, 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050" autoRev="1" fill="hold"/>
                                        <p:tgtEl>
                                          <p:spTgt spid="8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800" tmFilter="0, 0; .2, .5; .8, .5; 1, 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900" autoRev="1" fill="hold"/>
                                        <p:tgtEl>
                                          <p:spTgt spid="8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300" tmFilter="0, 0; .2, .5; .8, .5; 1, 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150" autoRev="1" fill="hold"/>
                                        <p:tgtEl>
                                          <p:spTgt spid="8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8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 tmFilter="0, 0; .2, .5; .8, .5; 1, 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000" autoRev="1" fill="hold"/>
                                        <p:tgtEl>
                                          <p:spTgt spid="8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" tmFilter="0, 0; .2, .5; .8, .5; 1, 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00" autoRev="1" fill="hold"/>
                                        <p:tgtEl>
                                          <p:spTgt spid="8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 tmFilter="0, 0; .2, .5; .8, .5; 1, 0"/>
                                        <p:tgtEl>
                                          <p:spTgt spid="8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1000" autoRev="1" fill="hold"/>
                                        <p:tgtEl>
                                          <p:spTgt spid="8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300" tmFilter="0, 0; .2, .5; .8, .5; 1, 0"/>
                                        <p:tgtEl>
                                          <p:spTgt spid="8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650" autoRev="1" fill="hold"/>
                                        <p:tgtEl>
                                          <p:spTgt spid="8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300" tmFilter="0, 0; .2, .5; .8, .5; 1, 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650" autoRev="1" fill="hold"/>
                                        <p:tgtEl>
                                          <p:spTgt spid="8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600" tmFilter="0, 0; .2, .5; .8, .5; 1, 0"/>
                                        <p:tgtEl>
                                          <p:spTgt spid="8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800" autoRev="1" fill="hold"/>
                                        <p:tgtEl>
                                          <p:spTgt spid="8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900" tmFilter="0, 0; .2, .5; .8, .5; 1, 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450" autoRev="1" fill="hold"/>
                                        <p:tgtEl>
                                          <p:spTgt spid="8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400" tmFilter="0, 0; .2, .5; .8, .5; 1, 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700" autoRev="1" fill="hold"/>
                                        <p:tgtEl>
                                          <p:spTgt spid="8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9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0" tmFilter="0, 0; .2, .5; .8, .5; 1, 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750" autoRev="1" fill="hold"/>
                                        <p:tgtEl>
                                          <p:spTgt spid="9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300" tmFilter="0, 0; .2, .5; .8, .5; 1, 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650" autoRev="1" fill="hold"/>
                                        <p:tgtEl>
                                          <p:spTgt spid="9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600" tmFilter="0, 0; .2, .5; .8, .5; 1, 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800" autoRev="1" fill="hold"/>
                                        <p:tgtEl>
                                          <p:spTgt spid="9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200" tmFilter="0, 0; .2, .5; .8, .5; 1, 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1100" autoRev="1" fill="hold"/>
                                        <p:tgtEl>
                                          <p:spTgt spid="9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400" tmFilter="0, 0; .2, .5; .8, .5; 1, 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700" autoRev="1" fill="hold"/>
                                        <p:tgtEl>
                                          <p:spTgt spid="9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100" tmFilter="0, 0; .2, .5; .8, .5; 1, 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1050" autoRev="1" fill="hold"/>
                                        <p:tgtEl>
                                          <p:spTgt spid="9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400" tmFilter="0, 0; .2, .5; .8, .5; 1, 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00" autoRev="1" fill="hold"/>
                                        <p:tgtEl>
                                          <p:spTgt spid="9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400" tmFilter="0, 0; .2, .5; .8, .5; 1, 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700" autoRev="1" fill="hold"/>
                                        <p:tgtEl>
                                          <p:spTgt spid="9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900" tmFilter="0, 0; .2, .5; .8, .5; 1, 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950" autoRev="1" fill="hold"/>
                                        <p:tgtEl>
                                          <p:spTgt spid="9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800" tmFilter="0, 0; .2, .5; .8, .5; 1, 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900" autoRev="1" fill="hold"/>
                                        <p:tgtEl>
                                          <p:spTgt spid="9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400" tmFilter="0, 0; .2, .5; .8, .5; 1, 0"/>
                                        <p:tgtEl>
                                          <p:spTgt spid="9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700" autoRev="1" fill="hold"/>
                                        <p:tgtEl>
                                          <p:spTgt spid="9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000" tmFilter="0, 0; .2, .5; .8, .5; 1, 0"/>
                                        <p:tgtEl>
                                          <p:spTgt spid="9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1000" autoRev="1" fill="hold"/>
                                        <p:tgtEl>
                                          <p:spTgt spid="9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0" tmFilter="0, 0; .2, .5; .8, .5; 1, 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750" autoRev="1" fill="hold"/>
                                        <p:tgtEl>
                                          <p:spTgt spid="9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3000" tmFilter="0, 0; .2, .5; .8, .5; 1, 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1500" autoRev="1" fill="hold"/>
                                        <p:tgtEl>
                                          <p:spTgt spid="9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100" tmFilter="0, 0; .2, .5; .8, .5; 1, 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1050" autoRev="1" fill="hold"/>
                                        <p:tgtEl>
                                          <p:spTgt spid="9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9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600" tmFilter="0, 0; .2, .5; .8, .5; 1, 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1300" autoRev="1" fill="hold"/>
                                        <p:tgtEl>
                                          <p:spTgt spid="9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300" tmFilter="0, 0; .2, .5; .8, .5; 1, 0"/>
                                        <p:tgtEl>
                                          <p:spTgt spid="9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150" autoRev="1" fill="hold"/>
                                        <p:tgtEl>
                                          <p:spTgt spid="9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100" tmFilter="0, 0; .2, .5; .8, .5; 1, 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1050" autoRev="1" fill="hold"/>
                                        <p:tgtEl>
                                          <p:spTgt spid="9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900" tmFilter="0, 0; .2, .5; .8, .5; 1, 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1450" autoRev="1" fill="hold"/>
                                        <p:tgtEl>
                                          <p:spTgt spid="9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2600" tmFilter="0, 0; .2, .5; .8, .5; 1, 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1300" autoRev="1" fill="hold"/>
                                        <p:tgtEl>
                                          <p:spTgt spid="9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400" tmFilter="0, 0; .2, .5; .8, .5; 1, 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00" autoRev="1" fill="hold"/>
                                        <p:tgtEl>
                                          <p:spTgt spid="9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600" tmFilter="0, 0; .2, .5; .8, .5; 1, 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800" autoRev="1" fill="hold"/>
                                        <p:tgtEl>
                                          <p:spTgt spid="9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900" tmFilter="0, 0; .2, .5; .8, .5; 1, 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950" autoRev="1" fill="hold"/>
                                        <p:tgtEl>
                                          <p:spTgt spid="9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600" tmFilter="0, 0; .2, .5; .8, .5; 1, 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800" autoRev="1" fill="hold"/>
                                        <p:tgtEl>
                                          <p:spTgt spid="9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300" tmFilter="0, 0; .2, .5; .8, .5; 1, 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1150" autoRev="1" fill="hold"/>
                                        <p:tgtEl>
                                          <p:spTgt spid="9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600" tmFilter="0, 0; .2, .5; .8, .5; 1, 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1300" autoRev="1" fill="hold"/>
                                        <p:tgtEl>
                                          <p:spTgt spid="9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300" tmFilter="0, 0; .2, .5; .8, .5; 1, 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150" autoRev="1" fill="hold"/>
                                        <p:tgtEl>
                                          <p:spTgt spid="9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600" tmFilter="0, 0; .2, .5; .8, .5; 1, 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800" autoRev="1" fill="hold"/>
                                        <p:tgtEl>
                                          <p:spTgt spid="9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000" tmFilter="0, 0; .2, .5; .8, .5; 1, 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1000" autoRev="1" fill="hold"/>
                                        <p:tgtEl>
                                          <p:spTgt spid="9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800" tmFilter="0, 0; .2, .5; .8, .5; 1, 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900" autoRev="1" fill="hold"/>
                                        <p:tgtEl>
                                          <p:spTgt spid="9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800" tmFilter="0, 0; .2, .5; .8, .5; 1, 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900" autoRev="1" fill="hold"/>
                                        <p:tgtEl>
                                          <p:spTgt spid="9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300" tmFilter="0, 0; .2, .5; .8, .5; 1, 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650" autoRev="1" fill="hold"/>
                                        <p:tgtEl>
                                          <p:spTgt spid="9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800" tmFilter="0, 0; .2, .5; .8, .5; 1, 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900" autoRev="1" fill="hold"/>
                                        <p:tgtEl>
                                          <p:spTgt spid="9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0" tmFilter="0, 0; .2, .5; .8, .5; 1, 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750" autoRev="1" fill="hold"/>
                                        <p:tgtEl>
                                          <p:spTgt spid="9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800" tmFilter="0, 0; .2, .5; .8, .5; 1, 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900" autoRev="1" fill="hold"/>
                                        <p:tgtEl>
                                          <p:spTgt spid="9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00" tmFilter="0, 0; .2, .5; .8, .5; 1, 0"/>
                                        <p:tgtEl>
                                          <p:spTgt spid="9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100" autoRev="1" fill="hold"/>
                                        <p:tgtEl>
                                          <p:spTgt spid="9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0" tmFilter="0, 0; .2, .5; .8, .5; 1, 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1250" autoRev="1" fill="hold"/>
                                        <p:tgtEl>
                                          <p:spTgt spid="9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800" tmFilter="0, 0; .2, .5; .8, .5; 1, 0"/>
                                        <p:tgtEl>
                                          <p:spTgt spid="9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900" autoRev="1" fill="hold"/>
                                        <p:tgtEl>
                                          <p:spTgt spid="9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400" tmFilter="0, 0; .2, .5; .8, .5; 1, 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00" autoRev="1" fill="hold"/>
                                        <p:tgtEl>
                                          <p:spTgt spid="9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0" tmFilter="0, 0; .2, .5; .8, .5; 1, 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750" autoRev="1" fill="hold"/>
                                        <p:tgtEl>
                                          <p:spTgt spid="9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800" tmFilter="0, 0; .2, .5; .8, .5; 1, 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900" autoRev="1" fill="hold"/>
                                        <p:tgtEl>
                                          <p:spTgt spid="9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300" tmFilter="0, 0; .2, .5; .8, .5; 1, 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650" autoRev="1" fill="hold"/>
                                        <p:tgtEl>
                                          <p:spTgt spid="9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300" tmFilter="0, 0; .2, .5; .8, .5; 1, 0"/>
                                        <p:tgtEl>
                                          <p:spTgt spid="9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1150" autoRev="1" fill="hold"/>
                                        <p:tgtEl>
                                          <p:spTgt spid="9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3200" tmFilter="0, 0; .2, .5; .8, .5; 1, 0"/>
                                        <p:tgtEl>
                                          <p:spTgt spid="9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1600" autoRev="1" fill="hold"/>
                                        <p:tgtEl>
                                          <p:spTgt spid="9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900" tmFilter="0, 0; .2, .5; .8, .5; 1, 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6" dur="950" autoRev="1" fill="hold"/>
                                        <p:tgtEl>
                                          <p:spTgt spid="9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300" tmFilter="0, 0; .2, .5; .8, .5; 1, 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650" autoRev="1" fill="hold"/>
                                        <p:tgtEl>
                                          <p:spTgt spid="9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 tmFilter="0, 0; .2, .5; .8, .5; 1, 0"/>
                                        <p:tgtEl>
                                          <p:spTgt spid="9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2" dur="250" autoRev="1" fill="hold"/>
                                        <p:tgtEl>
                                          <p:spTgt spid="9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100" tmFilter="0, 0; .2, .5; .8, .5; 1, 0"/>
                                        <p:tgtEl>
                                          <p:spTgt spid="9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5" dur="550" autoRev="1" fill="hold"/>
                                        <p:tgtEl>
                                          <p:spTgt spid="9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900" tmFilter="0, 0; .2, .5; .8, .5; 1, 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950" autoRev="1" fill="hold"/>
                                        <p:tgtEl>
                                          <p:spTgt spid="9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900" tmFilter="0, 0; .2, .5; .8, .5; 1, 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1" dur="950" autoRev="1" fill="hold"/>
                                        <p:tgtEl>
                                          <p:spTgt spid="9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900" tmFilter="0, 0; .2, .5; .8, .5; 1, 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4" dur="950" autoRev="1" fill="hold"/>
                                        <p:tgtEl>
                                          <p:spTgt spid="9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400" tmFilter="0, 0; .2, .5; .8, .5; 1, 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7" dur="200" autoRev="1" fill="hold"/>
                                        <p:tgtEl>
                                          <p:spTgt spid="9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2400" tmFilter="0, 0; .2, .5; .8, .5; 1, 0"/>
                                        <p:tgtEl>
                                          <p:spTgt spid="9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1200" autoRev="1" fill="hold"/>
                                        <p:tgtEl>
                                          <p:spTgt spid="9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2000" tmFilter="0, 0; .2, .5; .8, .5; 1, 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3" dur="1000" autoRev="1" fill="hold"/>
                                        <p:tgtEl>
                                          <p:spTgt spid="9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2000" tmFilter="0, 0; .2, .5; .8, .5; 1, 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1000" autoRev="1" fill="hold"/>
                                        <p:tgtEl>
                                          <p:spTgt spid="9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900" tmFilter="0, 0; .2, .5; .8, .5; 1, 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9" dur="950" autoRev="1" fill="hold"/>
                                        <p:tgtEl>
                                          <p:spTgt spid="9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900" tmFilter="0, 0; .2, .5; .8, .5; 1, 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2" dur="950" autoRev="1" fill="hold"/>
                                        <p:tgtEl>
                                          <p:spTgt spid="9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900" tmFilter="0, 0; .2, .5; .8, .5; 1, 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950" autoRev="1" fill="hold"/>
                                        <p:tgtEl>
                                          <p:spTgt spid="9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700" tmFilter="0, 0; .2, .5; .8, .5; 1, 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8" dur="850" autoRev="1" fill="hold"/>
                                        <p:tgtEl>
                                          <p:spTgt spid="9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700" tmFilter="0, 0; .2, .5; .8, .5; 1, 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1" dur="850" autoRev="1" fill="hold"/>
                                        <p:tgtEl>
                                          <p:spTgt spid="9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700" tmFilter="0, 0; .2, .5; .8, .5; 1, 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4" dur="850" autoRev="1" fill="hold"/>
                                        <p:tgtEl>
                                          <p:spTgt spid="9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300" tmFilter="0, 0; .2, .5; .8, .5; 1, 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7" dur="650" autoRev="1" fill="hold"/>
                                        <p:tgtEl>
                                          <p:spTgt spid="9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400" tmFilter="0, 0; .2, .5; .8, .5; 1, 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0" dur="700" autoRev="1" fill="hold"/>
                                        <p:tgtEl>
                                          <p:spTgt spid="9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 tmFilter="0, 0; .2, .5; .8, .5; 1, 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3" dur="1000" autoRev="1" fill="hold"/>
                                        <p:tgtEl>
                                          <p:spTgt spid="9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3000" tmFilter="0, 0; .2, .5; .8, .5; 1, 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6" dur="1500" autoRev="1" fill="hold"/>
                                        <p:tgtEl>
                                          <p:spTgt spid="9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900" tmFilter="0, 0; .2, .5; .8, .5; 1, 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9" dur="450" autoRev="1" fill="hold"/>
                                        <p:tgtEl>
                                          <p:spTgt spid="9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2000" tmFilter="0, 0; .2, .5; .8, .5; 1, 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2" dur="1000" autoRev="1" fill="hold"/>
                                        <p:tgtEl>
                                          <p:spTgt spid="9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300" tmFilter="0, 0; .2, .5; .8, .5; 1, 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5" dur="650" autoRev="1" fill="hold"/>
                                        <p:tgtEl>
                                          <p:spTgt spid="9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900" tmFilter="0, 0; .2, .5; .8, .5; 1, 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8" dur="950" autoRev="1" fill="hold"/>
                                        <p:tgtEl>
                                          <p:spTgt spid="9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400" tmFilter="0, 0; .2, .5; .8, .5; 1, 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1" dur="200" autoRev="1" fill="hold"/>
                                        <p:tgtEl>
                                          <p:spTgt spid="9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2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000" tmFilter="0, 0; .2, .5; .8, .5; 1, 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4" dur="1000" autoRev="1" fill="hold"/>
                                        <p:tgtEl>
                                          <p:spTgt spid="9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000" tmFilter="0, 0; .2, .5; .8, .5; 1, 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7" dur="1000" autoRev="1" fill="hold"/>
                                        <p:tgtEl>
                                          <p:spTgt spid="9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700" tmFilter="0, 0; .2, .5; .8, .5; 1, 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0" dur="850" autoRev="1" fill="hold"/>
                                        <p:tgtEl>
                                          <p:spTgt spid="9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300" tmFilter="0, 0; .2, .5; .8, .5; 1, 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3" dur="650" autoRev="1" fill="hold"/>
                                        <p:tgtEl>
                                          <p:spTgt spid="9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400" tmFilter="0, 0; .2, .5; .8, .5; 1, 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6" dur="200" autoRev="1" fill="hold"/>
                                        <p:tgtEl>
                                          <p:spTgt spid="9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2000" tmFilter="0, 0; .2, .5; .8, .5; 1, 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9" dur="1000" autoRev="1" fill="hold"/>
                                        <p:tgtEl>
                                          <p:spTgt spid="9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600" tmFilter="0, 0; .2, .5; .8, .5; 1, 0"/>
                                        <p:tgtEl>
                                          <p:spTgt spid="9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2" dur="800" autoRev="1" fill="hold"/>
                                        <p:tgtEl>
                                          <p:spTgt spid="9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600" tmFilter="0, 0; .2, .5; .8, .5; 1, 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5" dur="800" autoRev="1" fill="hold"/>
                                        <p:tgtEl>
                                          <p:spTgt spid="9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 tmFilter="0, 0; .2, .5; .8, .5; 1, 0"/>
                                        <p:tgtEl>
                                          <p:spTgt spid="9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8" dur="250" autoRev="1" fill="hold"/>
                                        <p:tgtEl>
                                          <p:spTgt spid="9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2000" tmFilter="0, 0; .2, .5; .8, .5; 1, 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1" dur="1000" autoRev="1" fill="hold"/>
                                        <p:tgtEl>
                                          <p:spTgt spid="9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600" tmFilter="0, 0; .2, .5; .8, .5; 1, 0"/>
                                        <p:tgtEl>
                                          <p:spTgt spid="9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4" dur="300" autoRev="1" fill="hold"/>
                                        <p:tgtEl>
                                          <p:spTgt spid="9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900" tmFilter="0, 0; .2, .5; .8, .5; 1, 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7" dur="450" autoRev="1" fill="hold"/>
                                        <p:tgtEl>
                                          <p:spTgt spid="9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800" tmFilter="0, 0; .2, .5; .8, .5; 1, 0"/>
                                        <p:tgtEl>
                                          <p:spTgt spid="9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0" dur="900" autoRev="1" fill="hold"/>
                                        <p:tgtEl>
                                          <p:spTgt spid="9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400" tmFilter="0, 0; .2, .5; .8, .5; 1, 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3" dur="700" autoRev="1" fill="hold"/>
                                        <p:tgtEl>
                                          <p:spTgt spid="9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000" tmFilter="0, 0; .2, .5; .8, .5; 1, 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6" dur="1000" autoRev="1" fill="hold"/>
                                        <p:tgtEl>
                                          <p:spTgt spid="9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1600" tmFilter="0, 0; .2, .5; .8, .5; 1, 0"/>
                                        <p:tgtEl>
                                          <p:spTgt spid="9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9" dur="800" autoRev="1" fill="hold"/>
                                        <p:tgtEl>
                                          <p:spTgt spid="9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900" tmFilter="0, 0; .2, .5; .8, .5; 1, 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2" dur="950" autoRev="1" fill="hold"/>
                                        <p:tgtEl>
                                          <p:spTgt spid="9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400" tmFilter="0, 0; .2, .5; .8, .5; 1, 0"/>
                                        <p:tgtEl>
                                          <p:spTgt spid="9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5" dur="700" autoRev="1" fill="hold"/>
                                        <p:tgtEl>
                                          <p:spTgt spid="9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1800" tmFilter="0, 0; .2, .5; .8, .5; 1, 0"/>
                                        <p:tgtEl>
                                          <p:spTgt spid="9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8" dur="900" autoRev="1" fill="hold"/>
                                        <p:tgtEl>
                                          <p:spTgt spid="9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100" tmFilter="0, 0; .2, .5; .8, .5; 1, 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1" dur="550" autoRev="1" fill="hold"/>
                                        <p:tgtEl>
                                          <p:spTgt spid="9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1800" tmFilter="0, 0; .2, .5; .8, .5; 1, 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4" dur="900" autoRev="1" fill="hold"/>
                                        <p:tgtEl>
                                          <p:spTgt spid="9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700" tmFilter="0, 0; .2, .5; .8, .5; 1, 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7" dur="850" autoRev="1" fill="hold"/>
                                        <p:tgtEl>
                                          <p:spTgt spid="9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8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1700" tmFilter="0, 0; .2, .5; .8, .5; 1, 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0" dur="850" autoRev="1" fill="hold"/>
                                        <p:tgtEl>
                                          <p:spTgt spid="9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2000" tmFilter="0, 0; .2, .5; .8, .5; 1, 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3" dur="1000" autoRev="1" fill="hold"/>
                                        <p:tgtEl>
                                          <p:spTgt spid="9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4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0" tmFilter="0, 0; .2, .5; .8, .5; 1, 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6" dur="750" autoRev="1" fill="hold"/>
                                        <p:tgtEl>
                                          <p:spTgt spid="9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1700" tmFilter="0, 0; .2, .5; .8, .5; 1, 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9" dur="850" autoRev="1" fill="hold"/>
                                        <p:tgtEl>
                                          <p:spTgt spid="9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900" tmFilter="0, 0; .2, .5; .8, .5; 1, 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2" dur="450" autoRev="1" fill="hold"/>
                                        <p:tgtEl>
                                          <p:spTgt spid="9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1400" tmFilter="0, 0; .2, .5; .8, .5; 1, 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5" dur="700" autoRev="1" fill="hold"/>
                                        <p:tgtEl>
                                          <p:spTgt spid="9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1100" tmFilter="0, 0; .2, .5; .8, .5; 1, 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8" dur="550" autoRev="1" fill="hold"/>
                                        <p:tgtEl>
                                          <p:spTgt spid="10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000" tmFilter="0, 0; .2, .5; .8, .5; 1, 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1" dur="500" autoRev="1" fill="hold"/>
                                        <p:tgtEl>
                                          <p:spTgt spid="10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800" tmFilter="0, 0; .2, .5; .8, .5; 1, 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4" dur="900" autoRev="1" fill="hold"/>
                                        <p:tgtEl>
                                          <p:spTgt spid="10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900" tmFilter="0, 0; .2, .5; .8, .5; 1, 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7" dur="950" autoRev="1" fill="hold"/>
                                        <p:tgtEl>
                                          <p:spTgt spid="10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2000" tmFilter="0, 0; .2, .5; .8, .5; 1, 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0" dur="1000" autoRev="1" fill="hold"/>
                                        <p:tgtEl>
                                          <p:spTgt spid="10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1400" tmFilter="0, 0; .2, .5; .8, .5; 1, 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3" dur="700" autoRev="1" fill="hold"/>
                                        <p:tgtEl>
                                          <p:spTgt spid="10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800" tmFilter="0, 0; .2, .5; .8, .5; 1, 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6" dur="900" autoRev="1" fill="hold"/>
                                        <p:tgtEl>
                                          <p:spTgt spid="10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1100" tmFilter="0, 0; .2, .5; .8, .5; 1, 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9" dur="550" autoRev="1" fill="hold"/>
                                        <p:tgtEl>
                                          <p:spTgt spid="10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200" tmFilter="0, 0; .2, .5; .8, .5; 1, 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2" dur="600" autoRev="1" fill="hold"/>
                                        <p:tgtEl>
                                          <p:spTgt spid="10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600" tmFilter="0, 0; .2, .5; .8, .5; 1, 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5" dur="800" autoRev="1" fill="hold"/>
                                        <p:tgtEl>
                                          <p:spTgt spid="10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600" tmFilter="0, 0; .2, .5; .8, .5; 1, 0"/>
                                        <p:tgtEl>
                                          <p:spTgt spid="10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8" dur="300" autoRev="1" fill="hold"/>
                                        <p:tgtEl>
                                          <p:spTgt spid="10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300" tmFilter="0, 0; .2, .5; .8, .5; 1, 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1" dur="150" autoRev="1" fill="hold"/>
                                        <p:tgtEl>
                                          <p:spTgt spid="10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100" tmFilter="0, 0; .2, .5; .8, .5; 1, 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4" dur="550" autoRev="1" fill="hold"/>
                                        <p:tgtEl>
                                          <p:spTgt spid="10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400" tmFilter="0, 0; .2, .5; .8, .5; 1, 0"/>
                                        <p:tgtEl>
                                          <p:spTgt spid="10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7" dur="200" autoRev="1" fill="hold"/>
                                        <p:tgtEl>
                                          <p:spTgt spid="10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800" tmFilter="0, 0; .2, .5; .8, .5; 1, 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0" dur="400" autoRev="1" fill="hold"/>
                                        <p:tgtEl>
                                          <p:spTgt spid="10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2400" tmFilter="0, 0; .2, .5; .8, .5; 1, 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3" dur="1200" autoRev="1" fill="hold"/>
                                        <p:tgtEl>
                                          <p:spTgt spid="10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4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500" tmFilter="0, 0; .2, .5; .8, .5; 1, 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6" dur="250" autoRev="1" fill="hold"/>
                                        <p:tgtEl>
                                          <p:spTgt spid="10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1500" tmFilter="0, 0; .2, .5; .8, .5; 1, 0"/>
                                        <p:tgtEl>
                                          <p:spTgt spid="10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9" dur="750" autoRev="1" fill="hold"/>
                                        <p:tgtEl>
                                          <p:spTgt spid="10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0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100" tmFilter="0, 0; .2, .5; .8, .5; 1, 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2" dur="550" autoRev="1" fill="hold"/>
                                        <p:tgtEl>
                                          <p:spTgt spid="10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3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1300" tmFilter="0, 0; .2, .5; .8, .5; 1, 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5" dur="650" autoRev="1" fill="hold"/>
                                        <p:tgtEl>
                                          <p:spTgt spid="10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6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700" tmFilter="0, 0; .2, .5; .8, .5; 1, 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8" dur="850" autoRev="1" fill="hold"/>
                                        <p:tgtEl>
                                          <p:spTgt spid="10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9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500" tmFilter="0, 0; .2, .5; .8, .5; 1, 0"/>
                                        <p:tgtEl>
                                          <p:spTgt spid="10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1" dur="250" autoRev="1" fill="hold"/>
                                        <p:tgtEl>
                                          <p:spTgt spid="10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1000" tmFilter="0, 0; .2, .5; .8, .5; 1, 0"/>
                                        <p:tgtEl>
                                          <p:spTgt spid="10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4" dur="500" autoRev="1" fill="hold"/>
                                        <p:tgtEl>
                                          <p:spTgt spid="10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000" tmFilter="0, 0; .2, .5; .8, .5; 1, 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7" dur="500" autoRev="1" fill="hold"/>
                                        <p:tgtEl>
                                          <p:spTgt spid="10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2000" tmFilter="0, 0; .2, .5; .8, .5; 1, 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0" dur="1000" autoRev="1" fill="hold"/>
                                        <p:tgtEl>
                                          <p:spTgt spid="10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600" tmFilter="0, 0; .2, .5; .8, .5; 1, 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3" dur="300" autoRev="1" fill="hold"/>
                                        <p:tgtEl>
                                          <p:spTgt spid="10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9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4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4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0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1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5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1300" tmFilter="0, 0; .2, .5; .8, .5; 1, 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650" autoRev="1" fill="hold"/>
                                        <p:tgtEl>
                                          <p:spTgt spid="10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7" dur="10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8" dur="50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500" tmFilter="0, 0; .2, .5; .8, .5; 1, 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1" dur="250" autoRev="1" fill="hold"/>
                                        <p:tgtEl>
                                          <p:spTgt spid="10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2100" tmFilter="0, 0; .2, .5; .8, .5; 1, 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4" dur="1050" autoRev="1" fill="hold"/>
                                        <p:tgtEl>
                                          <p:spTgt spid="10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6" dur="1400" tmFilter="0, 0; .2, .5; .8, .5; 1, 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7" dur="700" autoRev="1" fill="hold"/>
                                        <p:tgtEl>
                                          <p:spTgt spid="10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1200" tmFilter="0, 0; .2, .5; .8, .5; 1, 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0" dur="600" autoRev="1" fill="hold"/>
                                        <p:tgtEl>
                                          <p:spTgt spid="10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2" dur="400" tmFilter="0, 0; .2, .5; .8, .5; 1, 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3" dur="200" autoRev="1" fill="hold"/>
                                        <p:tgtEl>
                                          <p:spTgt spid="10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800" tmFilter="0, 0; .2, .5; .8, .5; 1, 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6" dur="400" autoRev="1" fill="hold"/>
                                        <p:tgtEl>
                                          <p:spTgt spid="10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1500" tmFilter="0, 0; .2, .5; .8, .5; 1, 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9" dur="750" autoRev="1" fill="hold"/>
                                        <p:tgtEl>
                                          <p:spTgt spid="10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1200" tmFilter="0, 0; .2, .5; .8, .5; 1, 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2" dur="600" autoRev="1" fill="hold"/>
                                        <p:tgtEl>
                                          <p:spTgt spid="10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4" dur="1500" tmFilter="0, 0; .2, .5; .8, .5; 1, 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5" dur="750" autoRev="1" fill="hold"/>
                                        <p:tgtEl>
                                          <p:spTgt spid="10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7" dur="700" tmFilter="0, 0; .2, .5; .8, .5; 1, 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8" dur="350" autoRev="1" fill="hold"/>
                                        <p:tgtEl>
                                          <p:spTgt spid="10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1000" tmFilter="0, 0; .2, .5; .8, .5; 1, 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1" dur="500" autoRev="1" fill="hold"/>
                                        <p:tgtEl>
                                          <p:spTgt spid="10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3" dur="1300" tmFilter="0, 0; .2, .5; .8, .5; 1, 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4" dur="650" autoRev="1" fill="hold"/>
                                        <p:tgtEl>
                                          <p:spTgt spid="10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1600" tmFilter="0, 0; .2, .5; .8, .5; 1, 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7" dur="800" autoRev="1" fill="hold"/>
                                        <p:tgtEl>
                                          <p:spTgt spid="10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600" tmFilter="0, 0; .2, .5; .8, .5; 1, 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0" dur="300" autoRev="1" fill="hold"/>
                                        <p:tgtEl>
                                          <p:spTgt spid="10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1000" tmFilter="0, 0; .2, .5; .8, .5; 1, 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3" dur="500" autoRev="1" fill="hold"/>
                                        <p:tgtEl>
                                          <p:spTgt spid="10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700" tmFilter="0, 0; .2, .5; .8, .5; 1, 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6" dur="350" autoRev="1" fill="hold"/>
                                        <p:tgtEl>
                                          <p:spTgt spid="10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8" dur="900" tmFilter="0, 0; .2, .5; .8, .5; 1, 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9" dur="450" autoRev="1" fill="hold"/>
                                        <p:tgtEl>
                                          <p:spTgt spid="10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800" tmFilter="0, 0; .2, .5; .8, .5; 1, 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2" dur="400" autoRev="1" fill="hold"/>
                                        <p:tgtEl>
                                          <p:spTgt spid="10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4" dur="1000" tmFilter="0, 0; .2, .5; .8, .5; 1, 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5" dur="500" autoRev="1" fill="hold"/>
                                        <p:tgtEl>
                                          <p:spTgt spid="10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7" dur="1100" tmFilter="0, 0; .2, .5; .8, .5; 1, 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8" dur="550" autoRev="1" fill="hold"/>
                                        <p:tgtEl>
                                          <p:spTgt spid="1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600" tmFilter="0, 0; .2, .5; .8, .5; 1, 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1" dur="300" autoRev="1" fill="hold"/>
                                        <p:tgtEl>
                                          <p:spTgt spid="1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3" dur="600" tmFilter="0, 0; .2, .5; .8, .5; 1, 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4" dur="300" autoRev="1" fill="hold"/>
                                        <p:tgtEl>
                                          <p:spTgt spid="1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1900" tmFilter="0, 0; .2, .5; .8, .5; 1, 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7" dur="950" autoRev="1" fill="hold"/>
                                        <p:tgtEl>
                                          <p:spTgt spid="10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9" dur="1400" tmFilter="0, 0; .2, .5; .8, .5; 1, 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0" dur="700" autoRev="1" fill="hold"/>
                                        <p:tgtEl>
                                          <p:spTgt spid="10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2" dur="1800" tmFilter="0, 0; .2, .5; .8, .5; 1, 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3" dur="900" autoRev="1" fill="hold"/>
                                        <p:tgtEl>
                                          <p:spTgt spid="10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5" dur="2000" tmFilter="0, 0; .2, .5; .8, .5; 1, 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6" dur="1000" autoRev="1" fill="hold"/>
                                        <p:tgtEl>
                                          <p:spTgt spid="10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8" dur="400" tmFilter="0, 0; .2, .5; .8, .5; 1, 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9" dur="200" autoRev="1" fill="hold"/>
                                        <p:tgtEl>
                                          <p:spTgt spid="10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1500" tmFilter="0, 0; .2, .5; .8, .5; 1, 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2" dur="750" autoRev="1" fill="hold"/>
                                        <p:tgtEl>
                                          <p:spTgt spid="1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4" dur="1800" tmFilter="0, 0; .2, .5; .8, .5; 1, 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5" dur="900" autoRev="1" fill="hold"/>
                                        <p:tgtEl>
                                          <p:spTgt spid="10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7" dur="1300" tmFilter="0, 0; .2, .5; .8, .5; 1, 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8" dur="650" autoRev="1" fill="hold"/>
                                        <p:tgtEl>
                                          <p:spTgt spid="1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1100" tmFilter="0, 0; .2, .5; .8, .5; 1, 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1" dur="550" autoRev="1" fill="hold"/>
                                        <p:tgtEl>
                                          <p:spTgt spid="10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3" dur="600" tmFilter="0, 0; .2, .5; .8, .5; 1, 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4" dur="300" autoRev="1" fill="hold"/>
                                        <p:tgtEl>
                                          <p:spTgt spid="10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6" dur="1500" tmFilter="0, 0; .2, .5; .8, .5; 1, 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7" dur="750" autoRev="1" fill="hold"/>
                                        <p:tgtEl>
                                          <p:spTgt spid="10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9" dur="1300" tmFilter="0, 0; .2, .5; .8, .5; 1, 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0" dur="650" autoRev="1" fill="hold"/>
                                        <p:tgtEl>
                                          <p:spTgt spid="10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2" dur="1500" tmFilter="0, 0; .2, .5; .8, .5; 1, 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3" dur="750" autoRev="1" fill="hold"/>
                                        <p:tgtEl>
                                          <p:spTgt spid="10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5" dur="1500" tmFilter="0, 0; .2, .5; .8, .5; 1, 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6" dur="750" autoRev="1" fill="hold"/>
                                        <p:tgtEl>
                                          <p:spTgt spid="10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7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8" dur="1900" tmFilter="0, 0; .2, .5; .8, .5; 1, 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9" dur="950" autoRev="1" fill="hold"/>
                                        <p:tgtEl>
                                          <p:spTgt spid="10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0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1" dur="1300" tmFilter="0, 0; .2, .5; .8, .5; 1, 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2" dur="650" autoRev="1" fill="hold"/>
                                        <p:tgtEl>
                                          <p:spTgt spid="10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3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4" dur="500" tmFilter="0, 0; .2, .5; .8, .5; 1, 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5" dur="250" autoRev="1" fill="hold"/>
                                        <p:tgtEl>
                                          <p:spTgt spid="10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6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7" dur="900" tmFilter="0, 0; .2, .5; .8, .5; 1, 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8" dur="450" autoRev="1" fill="hold"/>
                                        <p:tgtEl>
                                          <p:spTgt spid="10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0" dur="1500" tmFilter="0, 0; .2, .5; .8, .5; 1, 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1" dur="750" autoRev="1" fill="hold"/>
                                        <p:tgtEl>
                                          <p:spTgt spid="10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2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3" dur="500" tmFilter="0, 0; .2, .5; .8, .5; 1, 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4" dur="250" autoRev="1" fill="hold"/>
                                        <p:tgtEl>
                                          <p:spTgt spid="10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5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2200" tmFilter="0, 0; .2, .5; .8, .5; 1, 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7" dur="1100" autoRev="1" fill="hold"/>
                                        <p:tgtEl>
                                          <p:spTgt spid="10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9" dur="1400" tmFilter="0, 0; .2, .5; .8, .5; 1, 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0" dur="700" autoRev="1" fill="hold"/>
                                        <p:tgtEl>
                                          <p:spTgt spid="1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2" dur="2100" tmFilter="0, 0; .2, .5; .8, .5; 1, 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3" dur="1050" autoRev="1" fill="hold"/>
                                        <p:tgtEl>
                                          <p:spTgt spid="1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5" dur="2600" tmFilter="0, 0; .2, .5; .8, .5; 1, 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6" dur="1300" autoRev="1" fill="hold"/>
                                        <p:tgtEl>
                                          <p:spTgt spid="1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8" dur="1800" tmFilter="0, 0; .2, .5; .8, .5; 1, 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9" dur="900" autoRev="1" fill="hold"/>
                                        <p:tgtEl>
                                          <p:spTgt spid="10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1" dur="800" tmFilter="0, 0; .2, .5; .8, .5; 1, 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2" dur="400" autoRev="1" fill="hold"/>
                                        <p:tgtEl>
                                          <p:spTgt spid="10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3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4" dur="2600" tmFilter="0, 0; .2, .5; .8, .5; 1, 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5" dur="1300" autoRev="1" fill="hold"/>
                                        <p:tgtEl>
                                          <p:spTgt spid="10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7" dur="1300" tmFilter="0, 0; .2, .5; .8, .5; 1, 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8" dur="650" autoRev="1" fill="hold"/>
                                        <p:tgtEl>
                                          <p:spTgt spid="10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0" dur="2100" tmFilter="0, 0; .2, .5; .8, .5; 1, 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1" dur="1050" autoRev="1" fill="hold"/>
                                        <p:tgtEl>
                                          <p:spTgt spid="10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3" dur="300" tmFilter="0, 0; .2, .5; .8, .5; 1, 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4" dur="150" autoRev="1" fill="hold"/>
                                        <p:tgtEl>
                                          <p:spTgt spid="10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2100" tmFilter="0, 0; .2, .5; .8, .5; 1, 0"/>
                                        <p:tgtEl>
                                          <p:spTgt spid="10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7" dur="1050" autoRev="1" fill="hold"/>
                                        <p:tgtEl>
                                          <p:spTgt spid="10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9" dur="1000" tmFilter="0, 0; .2, .5; .8, .5; 1, 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0" dur="500" autoRev="1" fill="hold"/>
                                        <p:tgtEl>
                                          <p:spTgt spid="10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2" dur="900" tmFilter="0, 0; .2, .5; .8, .5; 1, 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3" dur="450" autoRev="1" fill="hold"/>
                                        <p:tgtEl>
                                          <p:spTgt spid="10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5" dur="1200" tmFilter="0, 0; .2, .5; .8, .5; 1, 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6" dur="600" autoRev="1" fill="hold"/>
                                        <p:tgtEl>
                                          <p:spTgt spid="10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1000" tmFilter="0, 0; .2, .5; .8, .5; 1, 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9" dur="500" autoRev="1" fill="hold"/>
                                        <p:tgtEl>
                                          <p:spTgt spid="10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1300" tmFilter="0, 0; .2, .5; .8, .5; 1, 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2" dur="650" autoRev="1" fill="hold"/>
                                        <p:tgtEl>
                                          <p:spTgt spid="10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4" dur="1000" tmFilter="0, 0; .2, .5; .8, .5; 1, 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5" dur="500" autoRev="1" fill="hold"/>
                                        <p:tgtEl>
                                          <p:spTgt spid="10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7" dur="1500" tmFilter="0, 0; .2, .5; .8, .5; 1, 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8" dur="750" autoRev="1" fill="hold"/>
                                        <p:tgtEl>
                                          <p:spTgt spid="10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0" dur="2100" tmFilter="0, 0; .2, .5; .8, .5; 1, 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1" dur="1050" autoRev="1" fill="hold"/>
                                        <p:tgtEl>
                                          <p:spTgt spid="10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3" dur="1400" tmFilter="0, 0; .2, .5; .8, .5; 1, 0"/>
                                        <p:tgtEl>
                                          <p:spTgt spid="10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4" dur="700" autoRev="1" fill="hold"/>
                                        <p:tgtEl>
                                          <p:spTgt spid="10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6" dur="1200" tmFilter="0, 0; .2, .5; .8, .5; 1, 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7" dur="600" autoRev="1" fill="hold"/>
                                        <p:tgtEl>
                                          <p:spTgt spid="10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9" dur="900" tmFilter="0, 0; .2, .5; .8, .5; 1, 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0" dur="450" autoRev="1" fill="hold"/>
                                        <p:tgtEl>
                                          <p:spTgt spid="10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2" dur="1000" tmFilter="0, 0; .2, .5; .8, .5; 1, 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3" dur="500" autoRev="1" fill="hold"/>
                                        <p:tgtEl>
                                          <p:spTgt spid="10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5" dur="2000" tmFilter="0, 0; .2, .5; .8, .5; 1, 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6" dur="1000" autoRev="1" fill="hold"/>
                                        <p:tgtEl>
                                          <p:spTgt spid="10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7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8" dur="1100" tmFilter="0, 0; .2, .5; .8, .5; 1, 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9" dur="550" autoRev="1" fill="hold"/>
                                        <p:tgtEl>
                                          <p:spTgt spid="10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1" dur="1400" tmFilter="0, 0; .2, .5; .8, .5; 1, 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2" dur="700" autoRev="1" fill="hold"/>
                                        <p:tgtEl>
                                          <p:spTgt spid="1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4" dur="1800" tmFilter="0, 0; .2, .5; .8, .5; 1, 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5" dur="900" autoRev="1" fill="hold"/>
                                        <p:tgtEl>
                                          <p:spTgt spid="10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600" tmFilter="0, 0; .2, .5; .8, .5; 1, 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8" dur="300" autoRev="1" fill="hold"/>
                                        <p:tgtEl>
                                          <p:spTgt spid="1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9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0" dur="1300" tmFilter="0, 0; .2, .5; .8, .5; 1, 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1" dur="650" autoRev="1" fill="hold"/>
                                        <p:tgtEl>
                                          <p:spTgt spid="1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2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3" dur="1200" tmFilter="0, 0; .2, .5; .8, .5; 1, 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4" dur="600" autoRev="1" fill="hold"/>
                                        <p:tgtEl>
                                          <p:spTgt spid="1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6" dur="800" tmFilter="0, 0; .2, .5; .8, .5; 1, 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7" dur="400" autoRev="1" fill="hold"/>
                                        <p:tgtEl>
                                          <p:spTgt spid="1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9" dur="900" tmFilter="0, 0; .2, .5; .8, .5; 1, 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0" dur="450" autoRev="1" fill="hold"/>
                                        <p:tgtEl>
                                          <p:spTgt spid="1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2" dur="1600" tmFilter="0, 0; .2, .5; .8, .5; 1, 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3" dur="800" autoRev="1" fill="hold"/>
                                        <p:tgtEl>
                                          <p:spTgt spid="1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5" dur="1500" tmFilter="0, 0; .2, .5; .8, .5; 1, 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6" dur="750" autoRev="1" fill="hold"/>
                                        <p:tgtEl>
                                          <p:spTgt spid="1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900" tmFilter="0, 0; .2, .5; .8, .5; 1, 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9" dur="450" autoRev="1" fill="hold"/>
                                        <p:tgtEl>
                                          <p:spTgt spid="1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1000" tmFilter="0, 0; .2, .5; .8, .5; 1, 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2" dur="500" autoRev="1" fill="hold"/>
                                        <p:tgtEl>
                                          <p:spTgt spid="1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4" dur="1000" tmFilter="0, 0; .2, .5; .8, .5; 1, 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5" dur="500" autoRev="1" fill="hold"/>
                                        <p:tgtEl>
                                          <p:spTgt spid="1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7" dur="1800" tmFilter="0, 0; .2, .5; .8, .5; 1, 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8" dur="900" autoRev="1" fill="hold"/>
                                        <p:tgtEl>
                                          <p:spTgt spid="1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9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0" dur="1700" tmFilter="0, 0; .2, .5; .8, .5; 1, 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1" dur="850" autoRev="1" fill="hold"/>
                                        <p:tgtEl>
                                          <p:spTgt spid="1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2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3" dur="1000" tmFilter="0, 0; .2, .5; .8, .5; 1, 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4" dur="500" autoRev="1" fill="hold"/>
                                        <p:tgtEl>
                                          <p:spTgt spid="1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6" dur="1700" tmFilter="0, 0; .2, .5; .8, .5; 1, 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7" dur="850" autoRev="1" fill="hold"/>
                                        <p:tgtEl>
                                          <p:spTgt spid="1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9" dur="400" tmFilter="0, 0; .2, .5; .8, .5; 1, 0"/>
                                        <p:tgtEl>
                                          <p:spTgt spid="1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0" dur="200" autoRev="1" fill="hold"/>
                                        <p:tgtEl>
                                          <p:spTgt spid="1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1200" tmFilter="0, 0; .2, .5; .8, .5; 1, 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3" dur="600" autoRev="1" fill="hold"/>
                                        <p:tgtEl>
                                          <p:spTgt spid="1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5" dur="1600" tmFilter="0, 0; .2, .5; .8, .5; 1, 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6" dur="800" autoRev="1" fill="hold"/>
                                        <p:tgtEl>
                                          <p:spTgt spid="1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8" dur="400" tmFilter="0, 0; .2, .5; .8, .5; 1, 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9" dur="200" autoRev="1" fill="hold"/>
                                        <p:tgtEl>
                                          <p:spTgt spid="1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1" dur="1100" tmFilter="0, 0; .2, .5; .8, .5; 1, 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2" dur="550" autoRev="1" fill="hold"/>
                                        <p:tgtEl>
                                          <p:spTgt spid="1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4" dur="400" tmFilter="0, 0; .2, .5; .8, .5; 1, 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5" dur="200" autoRev="1" fill="hold"/>
                                        <p:tgtEl>
                                          <p:spTgt spid="1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7" dur="900" tmFilter="0, 0; .2, .5; .8, .5; 1, 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8" dur="450" autoRev="1" fill="hold"/>
                                        <p:tgtEl>
                                          <p:spTgt spid="1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0" dur="1700" tmFilter="0, 0; .2, .5; .8, .5; 1, 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1" dur="850" autoRev="1" fill="hold"/>
                                        <p:tgtEl>
                                          <p:spTgt spid="1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3" dur="500" tmFilter="0, 0; .2, .5; .8, .5; 1, 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4" dur="250" autoRev="1" fill="hold"/>
                                        <p:tgtEl>
                                          <p:spTgt spid="1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6" dur="400" tmFilter="0, 0; .2, .5; .8, .5; 1, 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7" dur="200" autoRev="1" fill="hold"/>
                                        <p:tgtEl>
                                          <p:spTgt spid="1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9" dur="1500" tmFilter="0, 0; .2, .5; .8, .5; 1, 0"/>
                                        <p:tgtEl>
                                          <p:spTgt spid="1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0" dur="750" autoRev="1" fill="hold"/>
                                        <p:tgtEl>
                                          <p:spTgt spid="1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2" dur="900" tmFilter="0, 0; .2, .5; .8, .5; 1, 0"/>
                                        <p:tgtEl>
                                          <p:spTgt spid="1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3" dur="450" autoRev="1" fill="hold"/>
                                        <p:tgtEl>
                                          <p:spTgt spid="1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5" dur="1100" tmFilter="0, 0; .2, .5; .8, .5; 1, 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6" dur="550" autoRev="1" fill="hold"/>
                                        <p:tgtEl>
                                          <p:spTgt spid="1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7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8" dur="1000" tmFilter="0, 0; .2, .5; .8, .5; 1, 0"/>
                                        <p:tgtEl>
                                          <p:spTgt spid="1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9" dur="500" autoRev="1" fill="hold"/>
                                        <p:tgtEl>
                                          <p:spTgt spid="1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0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1700" tmFilter="0, 0; .2, .5; .8, .5; 1, 0"/>
                                        <p:tgtEl>
                                          <p:spTgt spid="1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2" dur="850" autoRev="1" fill="hold"/>
                                        <p:tgtEl>
                                          <p:spTgt spid="1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4" dur="1400" tmFilter="0, 0; .2, .5; .8, .5; 1, 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5" dur="700" autoRev="1" fill="hold"/>
                                        <p:tgtEl>
                                          <p:spTgt spid="1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7" dur="1100" tmFilter="0, 0; .2, .5; .8, .5; 1, 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8" dur="550" autoRev="1" fill="hold"/>
                                        <p:tgtEl>
                                          <p:spTgt spid="1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0" dur="1600" tmFilter="0, 0; .2, .5; .8, .5; 1, 0"/>
                                        <p:tgtEl>
                                          <p:spTgt spid="1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1" dur="800" autoRev="1" fill="hold"/>
                                        <p:tgtEl>
                                          <p:spTgt spid="1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3" dur="2000" tmFilter="0, 0; .2, .5; .8, .5; 1, 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4" dur="1000" autoRev="1" fill="hold"/>
                                        <p:tgtEl>
                                          <p:spTgt spid="1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6" dur="1100" tmFilter="0, 0; .2, .5; .8, .5; 1, 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7" dur="550" autoRev="1" fill="hold"/>
                                        <p:tgtEl>
                                          <p:spTgt spid="1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9" dur="1700" tmFilter="0, 0; .2, .5; .8, .5; 1, 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0" dur="850" autoRev="1" fill="hold"/>
                                        <p:tgtEl>
                                          <p:spTgt spid="1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2" dur="900" tmFilter="0, 0; .2, .5; .8, .5; 1, 0"/>
                                        <p:tgtEl>
                                          <p:spTgt spid="1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3" dur="450" autoRev="1" fill="hold"/>
                                        <p:tgtEl>
                                          <p:spTgt spid="1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5" dur="1700" tmFilter="0, 0; .2, .5; .8, .5; 1, 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6" dur="850" autoRev="1" fill="hold"/>
                                        <p:tgtEl>
                                          <p:spTgt spid="1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8" dur="1400" tmFilter="0, 0; .2, .5; .8, .5; 1, 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9" dur="700" autoRev="1" fill="hold"/>
                                        <p:tgtEl>
                                          <p:spTgt spid="1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1" dur="1600" tmFilter="0, 0; .2, .5; .8, .5; 1, 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2" dur="800" autoRev="1" fill="hold"/>
                                        <p:tgtEl>
                                          <p:spTgt spid="1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4" dur="1100" tmFilter="0, 0; .2, .5; .8, .5; 1, 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5" dur="550" autoRev="1" fill="hold"/>
                                        <p:tgtEl>
                                          <p:spTgt spid="1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7" dur="900" tmFilter="0, 0; .2, .5; .8, .5; 1, 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8" dur="450" autoRev="1" fill="hold"/>
                                        <p:tgtEl>
                                          <p:spTgt spid="1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0" dur="700" tmFilter="0, 0; .2, .5; .8, .5; 1, 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1" dur="350" autoRev="1" fill="hold"/>
                                        <p:tgtEl>
                                          <p:spTgt spid="1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2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3" dur="1100" tmFilter="0, 0; .2, .5; .8, .5; 1, 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4" dur="550" autoRev="1" fill="hold"/>
                                        <p:tgtEl>
                                          <p:spTgt spid="1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1300" tmFilter="0, 0; .2, .5; .8, .5; 1, 0"/>
                                        <p:tgtEl>
                                          <p:spTgt spid="1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7" dur="650" autoRev="1" fill="hold"/>
                                        <p:tgtEl>
                                          <p:spTgt spid="1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9" dur="1100" tmFilter="0, 0; .2, .5; .8, .5; 1, 0"/>
                                        <p:tgtEl>
                                          <p:spTgt spid="1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0" dur="550" autoRev="1" fill="hold"/>
                                        <p:tgtEl>
                                          <p:spTgt spid="1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2" dur="1100" tmFilter="0, 0; .2, .5; .8, .5; 1, 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3" dur="550" autoRev="1" fill="hold"/>
                                        <p:tgtEl>
                                          <p:spTgt spid="1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5" dur="1400" tmFilter="0, 0; .2, .5; .8, .5; 1, 0"/>
                                        <p:tgtEl>
                                          <p:spTgt spid="1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6" dur="700" autoRev="1" fill="hold"/>
                                        <p:tgtEl>
                                          <p:spTgt spid="1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8" dur="2500" tmFilter="0, 0; .2, .5; .8, .5; 1, 0"/>
                                        <p:tgtEl>
                                          <p:spTgt spid="1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9" dur="1250" autoRev="1" fill="hold"/>
                                        <p:tgtEl>
                                          <p:spTgt spid="1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1" dur="1700" tmFilter="0, 0; .2, .5; .8, .5; 1, 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2" dur="850" autoRev="1" fill="hold"/>
                                        <p:tgtEl>
                                          <p:spTgt spid="1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4" dur="500" tmFilter="0, 0; .2, .5; .8, .5; 1, 0"/>
                                        <p:tgtEl>
                                          <p:spTgt spid="1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5" dur="250" autoRev="1" fill="hold"/>
                                        <p:tgtEl>
                                          <p:spTgt spid="1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6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7" dur="300" tmFilter="0, 0; .2, .5; .8, .5; 1, 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8" dur="150" autoRev="1" fill="hold"/>
                                        <p:tgtEl>
                                          <p:spTgt spid="1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0" dur="2000" tmFilter="0, 0; .2, .5; .8, .5; 1, 0"/>
                                        <p:tgtEl>
                                          <p:spTgt spid="1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1" dur="1000" autoRev="1" fill="hold"/>
                                        <p:tgtEl>
                                          <p:spTgt spid="1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3" dur="2500" tmFilter="0, 0; .2, .5; .8, .5; 1, 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4" dur="1250" autoRev="1" fill="hold"/>
                                        <p:tgtEl>
                                          <p:spTgt spid="1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6" dur="300" tmFilter="0, 0; .2, .5; .8, .5; 1, 0"/>
                                        <p:tgtEl>
                                          <p:spTgt spid="11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7" dur="150" autoRev="1" fill="hold"/>
                                        <p:tgtEl>
                                          <p:spTgt spid="11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9" dur="1800" tmFilter="0, 0; .2, .5; .8, .5; 1, 0"/>
                                        <p:tgtEl>
                                          <p:spTgt spid="1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0" dur="900" autoRev="1" fill="hold"/>
                                        <p:tgtEl>
                                          <p:spTgt spid="1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2" dur="2300" tmFilter="0, 0; .2, .5; .8, .5; 1, 0"/>
                                        <p:tgtEl>
                                          <p:spTgt spid="1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3" dur="1150" autoRev="1" fill="hold"/>
                                        <p:tgtEl>
                                          <p:spTgt spid="1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4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5" dur="300" tmFilter="0, 0; .2, .5; .8, .5; 1, 0"/>
                                        <p:tgtEl>
                                          <p:spTgt spid="1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6" dur="150" autoRev="1" fill="hold"/>
                                        <p:tgtEl>
                                          <p:spTgt spid="1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7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8" dur="2000" tmFilter="0, 0; .2, .5; .8, .5; 1, 0"/>
                                        <p:tgtEl>
                                          <p:spTgt spid="11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9" dur="1000" autoRev="1" fill="hold"/>
                                        <p:tgtEl>
                                          <p:spTgt spid="1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1" dur="1600" tmFilter="0, 0; .2, .5; .8, .5; 1, 0"/>
                                        <p:tgtEl>
                                          <p:spTgt spid="1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2" dur="800" autoRev="1" fill="hold"/>
                                        <p:tgtEl>
                                          <p:spTgt spid="1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3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4" dur="2000" tmFilter="0, 0; .2, .5; .8, .5; 1, 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5" dur="1000" autoRev="1" fill="hold"/>
                                        <p:tgtEl>
                                          <p:spTgt spid="1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7" dur="1300" tmFilter="0, 0; .2, .5; .8, .5; 1, 0"/>
                                        <p:tgtEl>
                                          <p:spTgt spid="1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8" dur="650" autoRev="1" fill="hold"/>
                                        <p:tgtEl>
                                          <p:spTgt spid="1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0" dur="1300" tmFilter="0, 0; .2, .5; .8, .5; 1, 0"/>
                                        <p:tgtEl>
                                          <p:spTgt spid="1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1" dur="650" autoRev="1" fill="hold"/>
                                        <p:tgtEl>
                                          <p:spTgt spid="1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3" dur="600" tmFilter="0, 0; .2, .5; .8, .5; 1, 0"/>
                                        <p:tgtEl>
                                          <p:spTgt spid="1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4" dur="300" autoRev="1" fill="hold"/>
                                        <p:tgtEl>
                                          <p:spTgt spid="1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6" dur="3400" tmFilter="0, 0; .2, .5; .8, .5; 1, 0"/>
                                        <p:tgtEl>
                                          <p:spTgt spid="1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7" dur="1700" autoRev="1" fill="hold"/>
                                        <p:tgtEl>
                                          <p:spTgt spid="1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9" dur="800" tmFilter="0, 0; .2, .5; .8, .5; 1, 0"/>
                                        <p:tgtEl>
                                          <p:spTgt spid="1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0" dur="400" autoRev="1" fill="hold"/>
                                        <p:tgtEl>
                                          <p:spTgt spid="1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2" dur="700" tmFilter="0, 0; .2, .5; .8, .5; 1, 0"/>
                                        <p:tgtEl>
                                          <p:spTgt spid="11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3" dur="350" autoRev="1" fill="hold"/>
                                        <p:tgtEl>
                                          <p:spTgt spid="1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5" dur="2000" tmFilter="0, 0; .2, .5; .8, .5; 1, 0"/>
                                        <p:tgtEl>
                                          <p:spTgt spid="1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6" dur="1000" autoRev="1" fill="hold"/>
                                        <p:tgtEl>
                                          <p:spTgt spid="1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8" dur="700" tmFilter="0, 0; .2, .5; .8, .5; 1, 0"/>
                                        <p:tgtEl>
                                          <p:spTgt spid="1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9" dur="350" autoRev="1" fill="hold"/>
                                        <p:tgtEl>
                                          <p:spTgt spid="1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1" dur="2000" tmFilter="0, 0; .2, .5; .8, .5; 1, 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2" dur="1000" autoRev="1" fill="hold"/>
                                        <p:tgtEl>
                                          <p:spTgt spid="1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4" dur="1800" tmFilter="0, 0; .2, .5; .8, .5; 1, 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5" dur="900" autoRev="1" fill="hold"/>
                                        <p:tgtEl>
                                          <p:spTgt spid="1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7" dur="900" tmFilter="0, 0; .2, .5; .8, .5; 1, 0"/>
                                        <p:tgtEl>
                                          <p:spTgt spid="1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8" dur="450" autoRev="1" fill="hold"/>
                                        <p:tgtEl>
                                          <p:spTgt spid="1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0" dur="2500" tmFilter="0, 0; .2, .5; .8, .5; 1, 0"/>
                                        <p:tgtEl>
                                          <p:spTgt spid="1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1" dur="1250" autoRev="1" fill="hold"/>
                                        <p:tgtEl>
                                          <p:spTgt spid="1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2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3" dur="1000" tmFilter="0, 0; .2, .5; .8, .5; 1, 0"/>
                                        <p:tgtEl>
                                          <p:spTgt spid="1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4" dur="500" autoRev="1" fill="hold"/>
                                        <p:tgtEl>
                                          <p:spTgt spid="1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2000" tmFilter="0, 0; .2, .5; .8, .5; 1, 0"/>
                                        <p:tgtEl>
                                          <p:spTgt spid="1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7" dur="1000" autoRev="1" fill="hold"/>
                                        <p:tgtEl>
                                          <p:spTgt spid="1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8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9" dur="2400" tmFilter="0, 0; .2, .5; .8, .5; 1, 0"/>
                                        <p:tgtEl>
                                          <p:spTgt spid="1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0" dur="1200" autoRev="1" fill="hold"/>
                                        <p:tgtEl>
                                          <p:spTgt spid="1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1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2" dur="2000" tmFilter="0, 0; .2, .5; .8, .5; 1, 0"/>
                                        <p:tgtEl>
                                          <p:spTgt spid="11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3" dur="1000" autoRev="1" fill="hold"/>
                                        <p:tgtEl>
                                          <p:spTgt spid="11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4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5" dur="2000" tmFilter="0, 0; .2, .5; .8, .5; 1, 0"/>
                                        <p:tgtEl>
                                          <p:spTgt spid="11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6" dur="1000" autoRev="1" fill="hold"/>
                                        <p:tgtEl>
                                          <p:spTgt spid="1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8" dur="800" tmFilter="0, 0; .2, .5; .8, .5; 1, 0"/>
                                        <p:tgtEl>
                                          <p:spTgt spid="11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9" dur="400" autoRev="1" fill="hold"/>
                                        <p:tgtEl>
                                          <p:spTgt spid="11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1" dur="800" tmFilter="0, 0; .2, .5; .8, .5; 1, 0"/>
                                        <p:tgtEl>
                                          <p:spTgt spid="1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2" dur="400" autoRev="1" fill="hold"/>
                                        <p:tgtEl>
                                          <p:spTgt spid="1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4" dur="2100" tmFilter="0, 0; .2, .5; .8, .5; 1, 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5" dur="1050" autoRev="1" fill="hold"/>
                                        <p:tgtEl>
                                          <p:spTgt spid="1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7" dur="900" tmFilter="0, 0; .2, .5; .8, .5; 1, 0"/>
                                        <p:tgtEl>
                                          <p:spTgt spid="1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8" dur="450" autoRev="1" fill="hold"/>
                                        <p:tgtEl>
                                          <p:spTgt spid="11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0" dur="2100" tmFilter="0, 0; .2, .5; .8, .5; 1, 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1" dur="1050" autoRev="1" fill="hold"/>
                                        <p:tgtEl>
                                          <p:spTgt spid="11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3" dur="1400" tmFilter="0, 0; .2, .5; .8, .5; 1, 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4" dur="700" autoRev="1" fill="hold"/>
                                        <p:tgtEl>
                                          <p:spTgt spid="11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6" dur="500" tmFilter="0, 0; .2, .5; .8, .5; 1, 0"/>
                                        <p:tgtEl>
                                          <p:spTgt spid="1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7" dur="250" autoRev="1" fill="hold"/>
                                        <p:tgtEl>
                                          <p:spTgt spid="1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9" dur="1100" tmFilter="0, 0; .2, .5; .8, .5; 1, 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0" dur="550" autoRev="1" fill="hold"/>
                                        <p:tgtEl>
                                          <p:spTgt spid="1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2" dur="700" tmFilter="0, 0; .2, .5; .8, .5; 1, 0"/>
                                        <p:tgtEl>
                                          <p:spTgt spid="1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3" dur="350" autoRev="1" fill="hold"/>
                                        <p:tgtEl>
                                          <p:spTgt spid="1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5" dur="900" tmFilter="0, 0; .2, .5; .8, .5; 1, 0"/>
                                        <p:tgtEl>
                                          <p:spTgt spid="1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6" dur="450" autoRev="1" fill="hold"/>
                                        <p:tgtEl>
                                          <p:spTgt spid="1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8" dur="1700" tmFilter="0, 0; .2, .5; .8, .5; 1, 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9" dur="850" autoRev="1" fill="hold"/>
                                        <p:tgtEl>
                                          <p:spTgt spid="11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1" dur="500" tmFilter="0, 0; .2, .5; .8, .5; 1, 0"/>
                                        <p:tgtEl>
                                          <p:spTgt spid="11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2" dur="250" autoRev="1" fill="hold"/>
                                        <p:tgtEl>
                                          <p:spTgt spid="11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4" dur="500" tmFilter="0, 0; .2, .5; .8, .5; 1, 0"/>
                                        <p:tgtEl>
                                          <p:spTgt spid="11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5" dur="250" autoRev="1" fill="hold"/>
                                        <p:tgtEl>
                                          <p:spTgt spid="11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7" dur="1500" tmFilter="0, 0; .2, .5; .8, .5; 1, 0"/>
                                        <p:tgtEl>
                                          <p:spTgt spid="11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8" dur="750" autoRev="1" fill="hold"/>
                                        <p:tgtEl>
                                          <p:spTgt spid="11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0" dur="200" tmFilter="0, 0; .2, .5; .8, .5; 1, 0"/>
                                        <p:tgtEl>
                                          <p:spTgt spid="1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1" dur="100" autoRev="1" fill="hold"/>
                                        <p:tgtEl>
                                          <p:spTgt spid="11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3" dur="1100" tmFilter="0, 0; .2, .5; .8, .5; 1, 0"/>
                                        <p:tgtEl>
                                          <p:spTgt spid="11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4" dur="550" autoRev="1" fill="hold"/>
                                        <p:tgtEl>
                                          <p:spTgt spid="11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5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1000" tmFilter="0, 0; .2, .5; .8, .5; 1, 0"/>
                                        <p:tgtEl>
                                          <p:spTgt spid="1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7" dur="500" autoRev="1" fill="hold"/>
                                        <p:tgtEl>
                                          <p:spTgt spid="1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8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9" dur="1700" tmFilter="0, 0; .2, .5; .8, .5; 1, 0"/>
                                        <p:tgtEl>
                                          <p:spTgt spid="1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0" dur="850" autoRev="1" fill="hold"/>
                                        <p:tgtEl>
                                          <p:spTgt spid="1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2" dur="1400" tmFilter="0, 0; .2, .5; .8, .5; 1, 0"/>
                                        <p:tgtEl>
                                          <p:spTgt spid="1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3" dur="700" autoRev="1" fill="hold"/>
                                        <p:tgtEl>
                                          <p:spTgt spid="1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5" dur="300" tmFilter="0, 0; .2, .5; .8, .5; 1, 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6" dur="150" autoRev="1" fill="hold"/>
                                        <p:tgtEl>
                                          <p:spTgt spid="1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8" dur="900" tmFilter="0, 0; .2, .5; .8, .5; 1, 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9" dur="450" autoRev="1" fill="hold"/>
                                        <p:tgtEl>
                                          <p:spTgt spid="1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1" dur="2500" tmFilter="0, 0; .2, .5; .8, .5; 1, 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2" dur="1250" autoRev="1" fill="hold"/>
                                        <p:tgtEl>
                                          <p:spTgt spid="1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4" dur="1000" tmFilter="0, 0; .2, .5; .8, .5; 1, 0"/>
                                        <p:tgtEl>
                                          <p:spTgt spid="11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5" dur="500" autoRev="1" fill="hold"/>
                                        <p:tgtEl>
                                          <p:spTgt spid="11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7" dur="600" tmFilter="0, 0; .2, .5; .8, .5; 1, 0"/>
                                        <p:tgtEl>
                                          <p:spTgt spid="12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8" dur="300" autoRev="1" fill="hold"/>
                                        <p:tgtEl>
                                          <p:spTgt spid="12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9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0" dur="400" tmFilter="0, 0; .2, .5; .8, .5; 1, 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1" dur="200" autoRev="1" fill="hold"/>
                                        <p:tgtEl>
                                          <p:spTgt spid="12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3" dur="2000" tmFilter="0, 0; .2, .5; .8, .5; 1, 0"/>
                                        <p:tgtEl>
                                          <p:spTgt spid="12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4" dur="1000" autoRev="1" fill="hold"/>
                                        <p:tgtEl>
                                          <p:spTgt spid="12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6" dur="2500" tmFilter="0, 0; .2, .5; .8, .5; 1, 0"/>
                                        <p:tgtEl>
                                          <p:spTgt spid="12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7" dur="1250" autoRev="1" fill="hold"/>
                                        <p:tgtEl>
                                          <p:spTgt spid="12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9" dur="1300" tmFilter="0, 0; .2, .5; .8, .5; 1, 0"/>
                                        <p:tgtEl>
                                          <p:spTgt spid="1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0" dur="650" autoRev="1" fill="hold"/>
                                        <p:tgtEl>
                                          <p:spTgt spid="1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2" dur="900" tmFilter="0, 0; .2, .5; .8, .5; 1, 0"/>
                                        <p:tgtEl>
                                          <p:spTgt spid="12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3" dur="450" autoRev="1" fill="hold"/>
                                        <p:tgtEl>
                                          <p:spTgt spid="12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5" dur="1600" tmFilter="0, 0; .2, .5; .8, .5; 1, 0"/>
                                        <p:tgtEl>
                                          <p:spTgt spid="12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6" dur="800" autoRev="1" fill="hold"/>
                                        <p:tgtEl>
                                          <p:spTgt spid="12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7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8" dur="500" tmFilter="0, 0; .2, .5; .8, .5; 1, 0"/>
                                        <p:tgtEl>
                                          <p:spTgt spid="12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9" dur="250" autoRev="1" fill="hold"/>
                                        <p:tgtEl>
                                          <p:spTgt spid="12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0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1" dur="1300" tmFilter="0, 0; .2, .5; .8, .5; 1, 0"/>
                                        <p:tgtEl>
                                          <p:spTgt spid="12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2" dur="650" autoRev="1" fill="hold"/>
                                        <p:tgtEl>
                                          <p:spTgt spid="12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4" dur="1600" tmFilter="0, 0; .2, .5; .8, .5; 1, 0"/>
                                        <p:tgtEl>
                                          <p:spTgt spid="12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5" dur="800" autoRev="1" fill="hold"/>
                                        <p:tgtEl>
                                          <p:spTgt spid="12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6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7" dur="2000" tmFilter="0, 0; .2, .5; .8, .5; 1, 0"/>
                                        <p:tgtEl>
                                          <p:spTgt spid="12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8" dur="1000" autoRev="1" fill="hold"/>
                                        <p:tgtEl>
                                          <p:spTgt spid="12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0" dur="700" tmFilter="0, 0; .2, .5; .8, .5; 1, 0"/>
                                        <p:tgtEl>
                                          <p:spTgt spid="12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1" dur="350" autoRev="1" fill="hold"/>
                                        <p:tgtEl>
                                          <p:spTgt spid="12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3" dur="800" tmFilter="0, 0; .2, .5; .8, .5; 1, 0"/>
                                        <p:tgtEl>
                                          <p:spTgt spid="12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4" dur="400" autoRev="1" fill="hold"/>
                                        <p:tgtEl>
                                          <p:spTgt spid="12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6" dur="1600" tmFilter="0, 0; .2, .5; .8, .5; 1, 0"/>
                                        <p:tgtEl>
                                          <p:spTgt spid="12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7" dur="800" autoRev="1" fill="hold"/>
                                        <p:tgtEl>
                                          <p:spTgt spid="12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9" dur="3400" tmFilter="0, 0; .2, .5; .8, .5; 1, 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0" dur="1700" autoRev="1" fill="hold"/>
                                        <p:tgtEl>
                                          <p:spTgt spid="12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2" dur="800" tmFilter="0, 0; .2, .5; .8, .5; 1, 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3" dur="400" autoRev="1" fill="hold"/>
                                        <p:tgtEl>
                                          <p:spTgt spid="12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5" dur="1300" tmFilter="0, 0; .2, .5; .8, .5; 1, 0"/>
                                        <p:tgtEl>
                                          <p:spTgt spid="12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6" dur="650" autoRev="1" fill="hold"/>
                                        <p:tgtEl>
                                          <p:spTgt spid="12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8" dur="1200" tmFilter="0, 0; .2, .5; .8, .5; 1, 0"/>
                                        <p:tgtEl>
                                          <p:spTgt spid="1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9" dur="600" autoRev="1" fill="hold"/>
                                        <p:tgtEl>
                                          <p:spTgt spid="1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1" dur="1500" tmFilter="0, 0; .2, .5; .8, .5; 1, 0"/>
                                        <p:tgtEl>
                                          <p:spTgt spid="1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2" dur="750" autoRev="1" fill="hold"/>
                                        <p:tgtEl>
                                          <p:spTgt spid="1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3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4" dur="900" tmFilter="0, 0; .2, .5; .8, .5; 1, 0"/>
                                        <p:tgtEl>
                                          <p:spTgt spid="1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5" dur="450" autoRev="1" fill="hold"/>
                                        <p:tgtEl>
                                          <p:spTgt spid="1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6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7" dur="900" tmFilter="0, 0; .2, .5; .8, .5; 1, 0"/>
                                        <p:tgtEl>
                                          <p:spTgt spid="1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8" dur="450" autoRev="1" fill="hold"/>
                                        <p:tgtEl>
                                          <p:spTgt spid="1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0" dur="1600" tmFilter="0, 0; .2, .5; .8, .5; 1, 0"/>
                                        <p:tgtEl>
                                          <p:spTgt spid="12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1" dur="800" autoRev="1" fill="hold"/>
                                        <p:tgtEl>
                                          <p:spTgt spid="12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3" dur="2500" tmFilter="0, 0; .2, .5; .8, .5; 1, 0"/>
                                        <p:tgtEl>
                                          <p:spTgt spid="12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4" dur="1250" autoRev="1" fill="hold"/>
                                        <p:tgtEl>
                                          <p:spTgt spid="12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5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6" dur="1900" tmFilter="0, 0; .2, .5; .8, .5; 1, 0"/>
                                        <p:tgtEl>
                                          <p:spTgt spid="12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7" dur="950" autoRev="1" fill="hold"/>
                                        <p:tgtEl>
                                          <p:spTgt spid="12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8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9" dur="1300" tmFilter="0, 0; .2, .5; .8, .5; 1, 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0" dur="650" autoRev="1" fill="hold"/>
                                        <p:tgtEl>
                                          <p:spTgt spid="12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1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2" dur="1300" tmFilter="0, 0; .2, .5; .8, .5; 1, 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3" dur="650" autoRev="1" fill="hold"/>
                                        <p:tgtEl>
                                          <p:spTgt spid="12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4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5" dur="400" tmFilter="0, 0; .2, .5; .8, .5; 1, 0"/>
                                        <p:tgtEl>
                                          <p:spTgt spid="12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6" dur="200" autoRev="1" fill="hold"/>
                                        <p:tgtEl>
                                          <p:spTgt spid="12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7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8" dur="800" tmFilter="0, 0; .2, .5; .8, .5; 1, 0"/>
                                        <p:tgtEl>
                                          <p:spTgt spid="1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9" dur="400" autoRev="1" fill="hold"/>
                                        <p:tgtEl>
                                          <p:spTgt spid="1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1" dur="1900" tmFilter="0, 0; .2, .5; .8, .5; 1, 0"/>
                                        <p:tgtEl>
                                          <p:spTgt spid="1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2" dur="950" autoRev="1" fill="hold"/>
                                        <p:tgtEl>
                                          <p:spTgt spid="1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4" dur="1900" tmFilter="0, 0; .2, .5; .8, .5; 1, 0"/>
                                        <p:tgtEl>
                                          <p:spTgt spid="1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5" dur="950" autoRev="1" fill="hold"/>
                                        <p:tgtEl>
                                          <p:spTgt spid="1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7" dur="800" tmFilter="0, 0; .2, .5; .8, .5; 1, 0"/>
                                        <p:tgtEl>
                                          <p:spTgt spid="12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8" dur="400" autoRev="1" fill="hold"/>
                                        <p:tgtEl>
                                          <p:spTgt spid="12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0" dur="1400" tmFilter="0, 0; .2, .5; .8, .5; 1, 0"/>
                                        <p:tgtEl>
                                          <p:spTgt spid="1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1" dur="700" autoRev="1" fill="hold"/>
                                        <p:tgtEl>
                                          <p:spTgt spid="1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3" dur="2100" tmFilter="0, 0; .2, .5; .8, .5; 1, 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4" dur="1050" autoRev="1" fill="hold"/>
                                        <p:tgtEl>
                                          <p:spTgt spid="12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6" dur="1400" tmFilter="0, 0; .2, .5; .8, .5; 1, 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7" dur="700" autoRev="1" fill="hold"/>
                                        <p:tgtEl>
                                          <p:spTgt spid="12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9" dur="900" tmFilter="0, 0; .2, .5; .8, .5; 1, 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0" dur="450" autoRev="1" fill="hold"/>
                                        <p:tgtEl>
                                          <p:spTgt spid="12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2" dur="1100" tmFilter="0, 0; .2, .5; .8, .5; 1, 0"/>
                                        <p:tgtEl>
                                          <p:spTgt spid="12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3" dur="550" autoRev="1" fill="hold"/>
                                        <p:tgtEl>
                                          <p:spTgt spid="12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5" dur="700" tmFilter="0, 0; .2, .5; .8, .5; 1, 0"/>
                                        <p:tgtEl>
                                          <p:spTgt spid="12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6" dur="350" autoRev="1" fill="hold"/>
                                        <p:tgtEl>
                                          <p:spTgt spid="12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8" dur="900" tmFilter="0, 0; .2, .5; .8, .5; 1, 0"/>
                                        <p:tgtEl>
                                          <p:spTgt spid="12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9" dur="450" autoRev="1" fill="hold"/>
                                        <p:tgtEl>
                                          <p:spTgt spid="12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1" dur="1700" tmFilter="0, 0; .2, .5; .8, .5; 1, 0"/>
                                        <p:tgtEl>
                                          <p:spTgt spid="12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2" dur="850" autoRev="1" fill="hold"/>
                                        <p:tgtEl>
                                          <p:spTgt spid="12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4" dur="500" tmFilter="0, 0; .2, .5; .8, .5; 1, 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5" dur="250" autoRev="1" fill="hold"/>
                                        <p:tgtEl>
                                          <p:spTgt spid="12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7" dur="1200" tmFilter="0, 0; .2, .5; .8, .5; 1, 0"/>
                                        <p:tgtEl>
                                          <p:spTgt spid="12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8" dur="600" autoRev="1" fill="hold"/>
                                        <p:tgtEl>
                                          <p:spTgt spid="12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0" dur="1500" tmFilter="0, 0; .2, .5; .8, .5; 1, 0"/>
                                        <p:tgtEl>
                                          <p:spTgt spid="12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1" dur="750" autoRev="1" fill="hold"/>
                                        <p:tgtEl>
                                          <p:spTgt spid="12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3" dur="500" tmFilter="0, 0; .2, .5; .8, .5; 1, 0"/>
                                        <p:tgtEl>
                                          <p:spTgt spid="1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4" dur="250" autoRev="1" fill="hold"/>
                                        <p:tgtEl>
                                          <p:spTgt spid="1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6" dur="1100" tmFilter="0, 0; .2, .5; .8, .5; 1, 0"/>
                                        <p:tgtEl>
                                          <p:spTgt spid="1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7" dur="550" autoRev="1" fill="hold"/>
                                        <p:tgtEl>
                                          <p:spTgt spid="12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8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9" dur="500" tmFilter="0, 0; .2, .5; .8, .5; 1, 0"/>
                                        <p:tgtEl>
                                          <p:spTgt spid="1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0" dur="250" autoRev="1" fill="hold"/>
                                        <p:tgtEl>
                                          <p:spTgt spid="1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1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2" dur="1700" tmFilter="0, 0; .2, .5; .8, .5; 1, 0"/>
                                        <p:tgtEl>
                                          <p:spTgt spid="1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3" dur="850" autoRev="1" fill="hold"/>
                                        <p:tgtEl>
                                          <p:spTgt spid="1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5" dur="1400" tmFilter="0, 0; .2, .5; .8, .5; 1, 0"/>
                                        <p:tgtEl>
                                          <p:spTgt spid="1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6" dur="700" autoRev="1" fill="hold"/>
                                        <p:tgtEl>
                                          <p:spTgt spid="12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8" dur="600" tmFilter="0, 0; .2, .5; .8, .5; 1, 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9" dur="300" autoRev="1" fill="hold"/>
                                        <p:tgtEl>
                                          <p:spTgt spid="12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1" dur="1000" tmFilter="0, 0; .2, .5; .8, .5; 1, 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2" dur="500" autoRev="1" fill="hold"/>
                                        <p:tgtEl>
                                          <p:spTgt spid="12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3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4" dur="1900" tmFilter="0, 0; .2, .5; .8, .5; 1, 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5" dur="950" autoRev="1" fill="hold"/>
                                        <p:tgtEl>
                                          <p:spTgt spid="12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6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7" dur="1700" tmFilter="0, 0; .2, .5; .8, .5; 1, 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8" dur="850" autoRev="1" fill="hold"/>
                                        <p:tgtEl>
                                          <p:spTgt spid="12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0" dur="2100" tmFilter="0, 0; .2, .5; .8, .5; 1, 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1" dur="1050" autoRev="1" fill="hold"/>
                                        <p:tgtEl>
                                          <p:spTgt spid="12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3" dur="1500" tmFilter="0, 0; .2, .5; .8, .5; 1, 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4" dur="750" autoRev="1" fill="hold"/>
                                        <p:tgtEl>
                                          <p:spTgt spid="12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6" dur="800" tmFilter="0, 0; .2, .5; .8, .5; 1, 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7" dur="400" autoRev="1" fill="hold"/>
                                        <p:tgtEl>
                                          <p:spTgt spid="1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9" dur="600" tmFilter="0, 0; .2, .5; .8, .5; 1, 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0" dur="300" autoRev="1" fill="hold"/>
                                        <p:tgtEl>
                                          <p:spTgt spid="12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2" dur="300" tmFilter="0, 0; .2, .5; .8, .5; 1, 0"/>
                                        <p:tgtEl>
                                          <p:spTgt spid="12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3" dur="150" autoRev="1" fill="hold"/>
                                        <p:tgtEl>
                                          <p:spTgt spid="12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5" dur="600" tmFilter="0, 0; .2, .5; .8, .5; 1, 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6" dur="300" autoRev="1" fill="hold"/>
                                        <p:tgtEl>
                                          <p:spTgt spid="12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8" dur="2500" tmFilter="0, 0; .2, .5; .8, .5; 1, 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9" dur="1250" autoRev="1" fill="hold"/>
                                        <p:tgtEl>
                                          <p:spTgt spid="12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1" dur="700" tmFilter="0, 0; .2, .5; .8, .5; 1, 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2" dur="350" autoRev="1" fill="hold"/>
                                        <p:tgtEl>
                                          <p:spTgt spid="12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3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4" dur="800" tmFilter="0, 0; .2, .5; .8, .5; 1, 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5" dur="400" autoRev="1" fill="hold"/>
                                        <p:tgtEl>
                                          <p:spTgt spid="12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6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7" dur="2000" tmFilter="0, 0; .2, .5; .8, .5; 1, 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8" dur="1000" autoRev="1" fill="hold"/>
                                        <p:tgtEl>
                                          <p:spTgt spid="12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9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0" dur="2000" tmFilter="0, 0; .2, .5; .8, .5; 1, 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1" dur="1000" autoRev="1" fill="hold"/>
                                        <p:tgtEl>
                                          <p:spTgt spid="12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3" dur="1100" tmFilter="0, 0; .2, .5; .8, .5; 1, 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4" dur="550" autoRev="1" fill="hold"/>
                                        <p:tgtEl>
                                          <p:spTgt spid="12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6" dur="1800" tmFilter="0, 0; .2, .5; .8, .5; 1, 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7" dur="900" autoRev="1" fill="hold"/>
                                        <p:tgtEl>
                                          <p:spTgt spid="1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9" dur="1600" tmFilter="0, 0; .2, .5; .8, .5; 1, 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0" dur="800" autoRev="1" fill="hold"/>
                                        <p:tgtEl>
                                          <p:spTgt spid="12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2" dur="600" tmFilter="0, 0; .2, .5; .8, .5; 1, 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3" dur="300" autoRev="1" fill="hold"/>
                                        <p:tgtEl>
                                          <p:spTgt spid="12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5" dur="1000" tmFilter="0, 0; .2, .5; .8, .5; 1, 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6" dur="500" autoRev="1" fill="hold"/>
                                        <p:tgtEl>
                                          <p:spTgt spid="1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7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8" dur="1000" tmFilter="0, 0; .2, .5; .8, .5; 1, 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9" dur="500" autoRev="1" fill="hold"/>
                                        <p:tgtEl>
                                          <p:spTgt spid="1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0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1" dur="500" tmFilter="0, 0; .2, .5; .8, .5; 1, 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2" dur="250" autoRev="1" fill="hold"/>
                                        <p:tgtEl>
                                          <p:spTgt spid="1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3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4" dur="2000" tmFilter="0, 0; .2, .5; .8, .5; 1, 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5" dur="1000" autoRev="1" fill="hold"/>
                                        <p:tgtEl>
                                          <p:spTgt spid="1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7" dur="600" tmFilter="0, 0; .2, .5; .8, .5; 1, 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8" dur="300" autoRev="1" fill="hold"/>
                                        <p:tgtEl>
                                          <p:spTgt spid="12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0" dur="700" tmFilter="0, 0; .2, .5; .8, .5; 1, 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1" dur="350" autoRev="1" fill="hold"/>
                                        <p:tgtEl>
                                          <p:spTgt spid="12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3" dur="1900" tmFilter="0, 0; .2, .5; .8, .5; 1, 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4" dur="950" autoRev="1" fill="hold"/>
                                        <p:tgtEl>
                                          <p:spTgt spid="12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6" dur="400" tmFilter="0, 0; .2, .5; .8, .5; 1, 0"/>
                                        <p:tgtEl>
                                          <p:spTgt spid="12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7" dur="200" autoRev="1" fill="hold"/>
                                        <p:tgtEl>
                                          <p:spTgt spid="12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9" dur="500" tmFilter="0, 0; .2, .5; .8, .5; 1, 0"/>
                                        <p:tgtEl>
                                          <p:spTgt spid="12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0" dur="250" autoRev="1" fill="hold"/>
                                        <p:tgtEl>
                                          <p:spTgt spid="12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2" dur="1100" tmFilter="0, 0; .2, .5; .8, .5; 1, 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3" dur="550" autoRev="1" fill="hold"/>
                                        <p:tgtEl>
                                          <p:spTgt spid="12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4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5" dur="900" tmFilter="0, 0; .2, .5; .8, .5; 1, 0"/>
                                        <p:tgtEl>
                                          <p:spTgt spid="12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6" dur="450" autoRev="1" fill="hold"/>
                                        <p:tgtEl>
                                          <p:spTgt spid="12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8" dur="300" tmFilter="0, 0; .2, .5; .8, .5; 1, 0"/>
                                        <p:tgtEl>
                                          <p:spTgt spid="1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9" dur="150" autoRev="1" fill="hold"/>
                                        <p:tgtEl>
                                          <p:spTgt spid="12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1" dur="900" tmFilter="0, 0; .2, .5; .8, .5; 1, 0"/>
                                        <p:tgtEl>
                                          <p:spTgt spid="12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2" dur="450" autoRev="1" fill="hold"/>
                                        <p:tgtEl>
                                          <p:spTgt spid="12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4" dur="600" tmFilter="0, 0; .2, .5; .8, .5; 1, 0"/>
                                        <p:tgtEl>
                                          <p:spTgt spid="12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5" dur="300" autoRev="1" fill="hold"/>
                                        <p:tgtEl>
                                          <p:spTgt spid="12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7" dur="1000" tmFilter="0, 0; .2, .5; .8, .5; 1, 0"/>
                                        <p:tgtEl>
                                          <p:spTgt spid="12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8" dur="500" autoRev="1" fill="hold"/>
                                        <p:tgtEl>
                                          <p:spTgt spid="12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0" dur="1800" tmFilter="0, 0; .2, .5; .8, .5; 1, 0"/>
                                        <p:tgtEl>
                                          <p:spTgt spid="12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1" dur="900" autoRev="1" fill="hold"/>
                                        <p:tgtEl>
                                          <p:spTgt spid="12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3" dur="2000" tmFilter="0, 0; .2, .5; .8, .5; 1, 0"/>
                                        <p:tgtEl>
                                          <p:spTgt spid="12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4" dur="1000" autoRev="1" fill="hold"/>
                                        <p:tgtEl>
                                          <p:spTgt spid="12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6" dur="700" tmFilter="0, 0; .2, .5; .8, .5; 1, 0"/>
                                        <p:tgtEl>
                                          <p:spTgt spid="12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7" dur="350" autoRev="1" fill="hold"/>
                                        <p:tgtEl>
                                          <p:spTgt spid="12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9" dur="900" tmFilter="0, 0; .2, .5; .8, .5; 1, 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0" dur="450" autoRev="1" fill="hold"/>
                                        <p:tgtEl>
                                          <p:spTgt spid="12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2" dur="600" tmFilter="0, 0; .2, .5; .8, .5; 1, 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3" dur="300" autoRev="1" fill="hold"/>
                                        <p:tgtEl>
                                          <p:spTgt spid="12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4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5" dur="1100" tmFilter="0, 0; .2, .5; .8, .5; 1, 0"/>
                                        <p:tgtEl>
                                          <p:spTgt spid="12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6" dur="550" autoRev="1" fill="hold"/>
                                        <p:tgtEl>
                                          <p:spTgt spid="12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7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8" dur="1600" tmFilter="0, 0; .2, .5; .8, .5; 1, 0"/>
                                        <p:tgtEl>
                                          <p:spTgt spid="12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9" dur="800" autoRev="1" fill="hold"/>
                                        <p:tgtEl>
                                          <p:spTgt spid="12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1" dur="500" tmFilter="0, 0; .2, .5; .8, .5; 1, 0"/>
                                        <p:tgtEl>
                                          <p:spTgt spid="12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2" dur="250" autoRev="1" fill="hold"/>
                                        <p:tgtEl>
                                          <p:spTgt spid="12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4" dur="1700" tmFilter="0, 0; .2, .5; .8, .5; 1, 0"/>
                                        <p:tgtEl>
                                          <p:spTgt spid="12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5" dur="850" autoRev="1" fill="hold"/>
                                        <p:tgtEl>
                                          <p:spTgt spid="12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7" dur="900" tmFilter="0, 0; .2, .5; .8, .5; 1, 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8" dur="450" autoRev="1" fill="hold"/>
                                        <p:tgtEl>
                                          <p:spTgt spid="1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0" dur="1700" tmFilter="0, 0; .2, .5; .8, .5; 1, 0"/>
                                        <p:tgtEl>
                                          <p:spTgt spid="12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1" dur="850" autoRev="1" fill="hold"/>
                                        <p:tgtEl>
                                          <p:spTgt spid="12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2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3" dur="400" tmFilter="0, 0; .2, .5; .8, .5; 1, 0"/>
                                        <p:tgtEl>
                                          <p:spTgt spid="12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4" dur="200" autoRev="1" fill="hold"/>
                                        <p:tgtEl>
                                          <p:spTgt spid="12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6" dur="700" tmFilter="0, 0; .2, .5; .8, .5; 1, 0"/>
                                        <p:tgtEl>
                                          <p:spTgt spid="12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7" dur="350" autoRev="1" fill="hold"/>
                                        <p:tgtEl>
                                          <p:spTgt spid="12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9" dur="1500" tmFilter="0, 0; .2, .5; .8, .5; 1, 0"/>
                                        <p:tgtEl>
                                          <p:spTgt spid="1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0" dur="750" autoRev="1" fill="hold"/>
                                        <p:tgtEl>
                                          <p:spTgt spid="12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1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2" dur="900" tmFilter="0, 0; .2, .5; .8, .5; 1, 0"/>
                                        <p:tgtEl>
                                          <p:spTgt spid="12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3" dur="450" autoRev="1" fill="hold"/>
                                        <p:tgtEl>
                                          <p:spTgt spid="12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5" dur="700" tmFilter="0, 0; .2, .5; .8, .5; 1, 0"/>
                                        <p:tgtEl>
                                          <p:spTgt spid="12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6" dur="350" autoRev="1" fill="hold"/>
                                        <p:tgtEl>
                                          <p:spTgt spid="12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7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8" dur="700" tmFilter="0, 0; .2, .5; .8, .5; 1, 0"/>
                                        <p:tgtEl>
                                          <p:spTgt spid="12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9" dur="350" autoRev="1" fill="hold"/>
                                        <p:tgtEl>
                                          <p:spTgt spid="12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0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1" dur="1300" tmFilter="0, 0; .2, .5; .8, .5; 1, 0"/>
                                        <p:tgtEl>
                                          <p:spTgt spid="12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2" dur="650" autoRev="1" fill="hold"/>
                                        <p:tgtEl>
                                          <p:spTgt spid="12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3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4" dur="600" tmFilter="0, 0; .2, .5; .8, .5; 1, 0"/>
                                        <p:tgtEl>
                                          <p:spTgt spid="12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5" dur="300" autoRev="1" fill="hold"/>
                                        <p:tgtEl>
                                          <p:spTgt spid="12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7" dur="400" tmFilter="0, 0; .2, .5; .8, .5; 1, 0"/>
                                        <p:tgtEl>
                                          <p:spTgt spid="13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8" dur="200" autoRev="1" fill="hold"/>
                                        <p:tgtEl>
                                          <p:spTgt spid="13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0" dur="1100" tmFilter="0, 0; .2, .5; .8, .5; 1, 0"/>
                                        <p:tgtEl>
                                          <p:spTgt spid="13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1" dur="550" autoRev="1" fill="hold"/>
                                        <p:tgtEl>
                                          <p:spTgt spid="13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4" dur="6100"/>
                                        <p:tgtEl>
                                          <p:spTgt spid="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5" presetID="2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6" dur="6100" tmFilter="0, 0; .2, .5; .8, .5; 1, 0"/>
                                        <p:tgtEl>
                                          <p:spTgt spid="16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7" dur="3050" autoRev="1" fill="hold"/>
                                        <p:tgtEl>
                                          <p:spTgt spid="16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0" dur="40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2" dur="4100" tmFilter="0, 0; .2, .5; .8, .5; 1, 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3" dur="2050" autoRev="1" fill="hold"/>
                                        <p:tgtEl>
                                          <p:spTgt spid="13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335" dur="25000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C -0.06441 -0.16667 -0.12899 -0.33333 -0.2 -0.42222 C -0.27118 -0.51111 -0.35417 -0.52407 -0.42708 -0.53333 C -0.5 -0.54259 -0.5776 -0.52778 -0.6375 -0.47778 C -0.69757 -0.42778 -0.74253 -0.33056 -0.7875 -0.23333 " pathEditMode="relative" ptsTypes="aaaaA">
                                      <p:cBhvr>
                                        <p:cTn id="1337" dur="25000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0" dur="2300"/>
                                        <p:tgtEl>
                                          <p:spTgt spid="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1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2" dur="2300" tmFilter="0, 0; .2, .5; .8, .5; 1, 0"/>
                                        <p:tgtEl>
                                          <p:spTgt spid="13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3" dur="1150" autoRev="1" fill="hold"/>
                                        <p:tgtEl>
                                          <p:spTgt spid="13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4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-5400000">
                                      <p:cBhvr>
                                        <p:cTn id="1345" dur="25300" fill="hold"/>
                                        <p:tgtEl>
                                          <p:spTgt spid="1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6" presetID="0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66667E-6 -5.92593E-6 C -0.03889 -0.06297 -0.07778 -0.12593 -0.13334 -0.17778 C -0.18889 -0.22963 -0.25434 -0.2821 -0.33351 -0.31112 C -0.41268 -0.34013 -0.5191 -0.3605 -0.60851 -0.35186 C -0.69757 -0.34322 -0.78316 -0.30124 -0.86875 -0.25926 " pathEditMode="relative" ptsTypes="aaaaA">
                                      <p:cBhvr>
                                        <p:cTn id="1347" dur="25200" fill="hold"/>
                                        <p:tgtEl>
                                          <p:spTgt spid="1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4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0" dur="2300"/>
                                        <p:tgtEl>
                                          <p:spTgt spid="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1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2" dur="2300" tmFilter="0, 0; .2, .5; .8, .5; 1, 0"/>
                                        <p:tgtEl>
                                          <p:spTgt spid="13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3" dur="1150" autoRev="1" fill="hold"/>
                                        <p:tgtEl>
                                          <p:spTgt spid="13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5400000">
                                      <p:cBhvr>
                                        <p:cTn id="1355" dur="23700" fill="hold"/>
                                        <p:tgtEl>
                                          <p:spTgt spid="1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6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-5.92593E-6 C -0.03889 -0.06297 -0.07778 -0.12593 -0.13334 -0.17778 C -0.18889 -0.22963 -0.25434 -0.2821 -0.33351 -0.31112 C -0.41268 -0.34013 -0.5191 -0.3605 -0.60851 -0.35186 C -0.69757 -0.34322 -0.78316 -0.30124 -0.86875 -0.25926 " pathEditMode="relative" ptsTypes="aaaaA">
                                      <p:cBhvr>
                                        <p:cTn id="1357" dur="23700" fill="hold"/>
                                        <p:tgtEl>
                                          <p:spTgt spid="1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0" dur="4000"/>
                                        <p:tgtEl>
                                          <p:spTgt spid="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1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2" dur="4100" tmFilter="0, 0; .2, .5; .8, .5; 1, 0"/>
                                        <p:tgtEl>
                                          <p:spTgt spid="13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3" dur="2050" autoRev="1" fill="hold"/>
                                        <p:tgtEl>
                                          <p:spTgt spid="13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4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-5400000">
                                      <p:cBhvr>
                                        <p:cTn id="1365" dur="24200" fill="hold"/>
                                        <p:tgtEl>
                                          <p:spTgt spid="1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6" presetID="0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77778E-6 -7.40741E-7 C -0.07413 -0.13086 -0.14861 -0.26142 -0.23021 -0.33086 C -0.31215 -0.40031 -0.40764 -0.41049 -0.49149 -0.4179 C -0.57552 -0.42469 -0.66475 -0.41327 -0.73368 -0.37438 C -0.8026 -0.33518 -0.85434 -0.25895 -0.90625 -0.18302 " pathEditMode="relative" rAng="0" ptsTypes="aaaaA">
                                      <p:cBhvr>
                                        <p:cTn id="1367" dur="24200" fill="hold"/>
                                        <p:tgtEl>
                                          <p:spTgt spid="1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3" y="-21235"/>
                                    </p:animMotion>
                                  </p:childTnLst>
                                </p:cTn>
                              </p:par>
                              <p:par>
                                <p:cTn id="1368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0" dur="2300"/>
                                        <p:tgtEl>
                                          <p:spTgt spid="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1" presetID="26" presetClass="emp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2" dur="2300" tmFilter="0, 0; .2, .5; .8, .5; 1, 0"/>
                                        <p:tgtEl>
                                          <p:spTgt spid="13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3" dur="1150" autoRev="1" fill="hold"/>
                                        <p:tgtEl>
                                          <p:spTgt spid="13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4" presetID="8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-5400000">
                                      <p:cBhvr>
                                        <p:cTn id="1375" dur="24400" fill="hold"/>
                                        <p:tgtEl>
                                          <p:spTgt spid="1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6" presetID="0" presetClass="pat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3.05556E-6 0.01636 C -0.04514 -0.04969 -0.0901 -0.11543 -0.15434 -0.16975 C -0.21857 -0.22376 -0.29427 -0.2787 -0.38576 -0.30895 C -0.47725 -0.33951 -0.60034 -0.36049 -0.70364 -0.35154 C -0.80659 -0.34259 -0.90538 -0.29876 -1.00434 -0.25494 " pathEditMode="relative" rAng="0" ptsTypes="aaaaA">
                                      <p:cBhvr>
                                        <p:cTn id="1377" dur="24500" fill="hold"/>
                                        <p:tgtEl>
                                          <p:spTgt spid="1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58"/>
                                    </p:animMotion>
                                  </p:childTnLst>
                                </p:cTn>
                              </p:par>
                              <p:par>
                                <p:cTn id="1378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0" dur="5200"/>
                                        <p:tgtEl>
                                          <p:spTgt spid="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1" presetID="32" presetClass="emp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120000">
                                      <p:cBhvr>
                                        <p:cTn id="1382" dur="5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3" dur="1120" fill="hold">
                                          <p:stCondLst>
                                            <p:cond delay="112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4" dur="1120" fill="hold">
                                          <p:stCondLst>
                                            <p:cond delay="224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5" dur="1120" fill="hold">
                                          <p:stCondLst>
                                            <p:cond delay="336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6" dur="1120" fill="hold">
                                          <p:stCondLst>
                                            <p:cond delay="448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7" presetID="0" presetClass="pat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1.38889E-6 -0.02161 C -0.13715 -0.06206 -0.27431 -0.1025 -0.41754 -0.10497 C -0.56094 -0.10713 -0.74653 -0.06916 -0.86024 -0.03643 C -0.97379 -0.00402 -1.03611 0.04353 -1.09861 0.09108 " pathEditMode="relative" rAng="0" ptsTypes="aaaA">
                                      <p:cBhvr>
                                        <p:cTn id="1388" dur="26700" fill="hold"/>
                                        <p:tgtEl>
                                          <p:spTgt spid="1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931" y="1358"/>
                                    </p:animMotion>
                                  </p:childTnLst>
                                </p:cTn>
                              </p:par>
                              <p:par>
                                <p:cTn id="1389" presetID="10" presetClass="exit" presetSubtype="0" fill="hold" nodeType="withEffect">
                                  <p:stCondLst>
                                    <p:cond delay="2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0" dur="6000"/>
                                        <p:tgtEl>
                                          <p:spTgt spid="1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4" dur="3700"/>
                                        <p:tgtEl>
                                          <p:spTgt spid="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6" dur="3700" tmFilter="0, 0; .2, .5; .8, .5; 1, 0"/>
                                        <p:tgtEl>
                                          <p:spTgt spid="13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7" dur="1850" autoRev="1" fill="hold"/>
                                        <p:tgtEl>
                                          <p:spTgt spid="13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8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5400000">
                                      <p:cBhvr>
                                        <p:cTn id="1399" dur="26800" fill="hold"/>
                                        <p:tgtEl>
                                          <p:spTgt spid="1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53504E-6 C -0.07569 -0.07194 -0.15121 -0.14357 -0.23368 -0.17197 C -0.31684 -0.19945 -0.39444 -0.1976 -0.49757 -0.1695 C -0.60069 -0.14079 -0.76319 -0.05619 -0.85295 3.53504E-6 C -0.94236 0.0565 -0.98993 0.11114 -1.0368 0.16764 " pathEditMode="relative" rAng="0" ptsTypes="aaaaA">
                                      <p:cBhvr>
                                        <p:cTn id="1401" dur="26900" fill="hold"/>
                                        <p:tgtEl>
                                          <p:spTgt spid="1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840" y="-1605"/>
                                    </p:animMotion>
                                  </p:childTnLst>
                                </p:cTn>
                              </p:par>
                              <p:par>
                                <p:cTn id="1402" presetID="10" presetClass="exit" presetSubtype="0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3" dur="5900"/>
                                        <p:tgtEl>
                                          <p:spTgt spid="1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4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5" presetID="10" presetClass="entr" presetSubtype="0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7" dur="420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8" presetID="32" presetClass="emph" presetSubtype="0" repeatCount="indefinite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animRot by="120000">
                                      <p:cBhvr>
                                        <p:cTn id="1409" dur="4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0" dur="840" fill="hold">
                                          <p:stCondLst>
                                            <p:cond delay="84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1" dur="840" fill="hold">
                                          <p:stCondLst>
                                            <p:cond delay="168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2" dur="840" fill="hold">
                                          <p:stCondLst>
                                            <p:cond delay="252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3" dur="840" fill="hold">
                                          <p:stCondLst>
                                            <p:cond delay="336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4" presetID="0" presetClass="path" presetSubtype="0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animMotion origin="layout" path="M 1.38889E-6 -0.02161 C -0.13715 -0.06206 -0.27431 -0.1025 -0.41754 -0.10497 C -0.56094 -0.10713 -0.74653 -0.06916 -0.86024 -0.03643 C -0.97379 -0.00402 -1.03611 0.04353 -1.09861 0.09108 " pathEditMode="relative" rAng="0" ptsTypes="aaaA">
                                      <p:cBhvr>
                                        <p:cTn id="1415" dur="2670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931" y="1358"/>
                                    </p:animMotion>
                                  </p:childTnLst>
                                </p:cTn>
                              </p:par>
                              <p:par>
                                <p:cTn id="1416" presetID="10" presetClass="exit" presetSubtype="0" fill="hold" nodeType="withEffect">
                                  <p:stCondLst>
                                    <p:cond delay="3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7" dur="600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9" presetID="10" presetClass="entr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1" dur="4300"/>
                                        <p:tgtEl>
                                          <p:spTgt spid="1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2" presetID="32" presetClass="emph" presetSubtype="0" repeatCount="indefinite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Rot by="120000">
                                      <p:cBhvr>
                                        <p:cTn id="1423" dur="4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4" dur="840" fill="hold">
                                          <p:stCondLst>
                                            <p:cond delay="84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5" dur="840" fill="hold">
                                          <p:stCondLst>
                                            <p:cond delay="168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6" dur="840" fill="hold">
                                          <p:stCondLst>
                                            <p:cond delay="252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7" dur="840" fill="hold">
                                          <p:stCondLst>
                                            <p:cond delay="336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8" presetID="0" presetClass="path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Motion origin="layout" path="M 7.22222E-6 -2.09877E-6 C -0.13801 -0.00278 -0.27586 -0.00555 -0.40833 -0.03704 C -0.54044 -0.06852 -0.6677 -0.15864 -0.79357 -0.18889 C -0.91961 -0.21913 -1.04201 -0.21883 -1.1644 -0.21852 " pathEditMode="relative" ptsTypes="aaaA">
                                      <p:cBhvr>
                                        <p:cTn id="1429" dur="28200" fill="hold"/>
                                        <p:tgtEl>
                                          <p:spTgt spid="1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0" presetID="10" presetClass="exit" presetSubtype="0" fill="hold" nodeType="withEffect">
                                  <p:stCondLst>
                                    <p:cond delay="3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1" dur="6000"/>
                                        <p:tgtEl>
                                          <p:spTgt spid="1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3" presetID="10" presetClass="entr" presetSubtype="0" fill="hold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5" dur="4200"/>
                                        <p:tgtEl>
                                          <p:spTgt spid="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6" presetID="32" presetClass="emph" presetSubtype="0" repeatCount="indefinite" fill="hold" nodeType="withEffect">
                                  <p:stCondLst>
                                    <p:cond delay="15700"/>
                                  </p:stCondLst>
                                  <p:childTnLst>
                                    <p:animRot by="120000">
                                      <p:cBhvr>
                                        <p:cTn id="1437" dur="4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8" dur="840" fill="hold">
                                          <p:stCondLst>
                                            <p:cond delay="84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39" dur="840" fill="hold">
                                          <p:stCondLst>
                                            <p:cond delay="168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0" dur="840" fill="hold">
                                          <p:stCondLst>
                                            <p:cond delay="252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1" dur="840" fill="hold">
                                          <p:stCondLst>
                                            <p:cond delay="336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2" presetID="0" presetClass="path" presetSubtype="0" fill="hold" nodeType="withEffect">
                                  <p:stCondLst>
                                    <p:cond delay="15700"/>
                                  </p:stCondLst>
                                  <p:childTnLst>
                                    <p:animMotion origin="layout" path="M -2.77778E-7 -4.51374E-6 C -0.11615 0.05774 -0.23229 0.11547 -0.34653 0.11115 C -0.46042 0.10683 -0.57552 0.00247 -0.68437 -0.02593 C -0.79306 -0.05433 -0.91319 -0.06668 -0.99844 -0.05927 C -1.08385 -0.05186 -1.13993 -0.01667 -1.19635 0.01853 " pathEditMode="relative" rAng="0" ptsTypes="aaaaA">
                                      <p:cBhvr>
                                        <p:cTn id="1443" dur="28200" fill="hold"/>
                                        <p:tgtEl>
                                          <p:spTgt spid="1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26" y="2439"/>
                                    </p:animMotion>
                                  </p:childTnLst>
                                </p:cTn>
                              </p:par>
                              <p:par>
                                <p:cTn id="1444" presetID="10" presetClass="exit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5" dur="6000"/>
                                        <p:tgtEl>
                                          <p:spTgt spid="1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9" dur="27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0" presetID="0" presetClass="pat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5.55556E-7 -2.59259E-6 C -0.12396 -0.10278 -0.24809 -0.20556 -0.43733 -0.22222 C -0.62674 -0.23889 -0.88108 -0.16945 -1.13525 -0.1 " pathEditMode="relative" ptsTypes="aaA">
                                      <p:cBhvr>
                                        <p:cTn id="1451" dur="28500" fill="hold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2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3" dur="2800" tmFilter="0, 0; .2, .5; .8, .5; 1, 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4" dur="1400" autoRev="1" fill="hold"/>
                                        <p:tgtEl>
                                          <p:spTgt spid="14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5" presetID="10" presetClass="exit" presetSubtype="0" fill="hold" nodeType="withEffect">
                                  <p:stCondLst>
                                    <p:cond delay="2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6" dur="59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0" dur="2700"/>
                                        <p:tgtEl>
                                          <p:spTgt spid="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2.59259E-6 C -0.12396 -0.10278 -0.24809 -0.20556 -0.43733 -0.22222 C -0.62674 -0.23889 -0.88108 -0.16945 -1.13525 -0.1 " pathEditMode="relative" ptsTypes="aaA">
                                      <p:cBhvr>
                                        <p:cTn id="1462" dur="28500" fill="hold"/>
                                        <p:tgtEl>
                                          <p:spTgt spid="1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3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4" dur="2800" tmFilter="0, 0; .2, .5; .8, .5; 1, 0"/>
                                        <p:tgtEl>
                                          <p:spTgt spid="15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5" dur="1400" autoRev="1" fill="hold"/>
                                        <p:tgtEl>
                                          <p:spTgt spid="15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6" presetID="10" presetClass="exit" presetSubtype="0" fill="hold" nodeType="withEffect">
                                  <p:stCondLst>
                                    <p:cond delay="2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7" dur="5900"/>
                                        <p:tgtEl>
                                          <p:spTgt spid="1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8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9" presetID="10" presetClass="entr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1" dur="5200"/>
                                        <p:tgtEl>
                                          <p:spTgt spid="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2" presetID="32" presetClass="emph" presetSubtype="0" repeatCount="indefinite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animRot by="120000">
                                      <p:cBhvr>
                                        <p:cTn id="1473" dur="5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4" dur="1120" fill="hold">
                                          <p:stCondLst>
                                            <p:cond delay="1120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5" dur="1120" fill="hold">
                                          <p:stCondLst>
                                            <p:cond delay="2240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6" dur="1120" fill="hold">
                                          <p:stCondLst>
                                            <p:cond delay="3360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77" dur="1120" fill="hold">
                                          <p:stCondLst>
                                            <p:cond delay="4480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8" presetID="0" presetClass="path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animMotion origin="layout" path="M 3.88889E-6 -4.18906E-6 C -0.21476 0.10288 -0.42934 0.20544 -0.64896 0.21842 C -0.86858 0.23139 -1.09323 0.15478 -1.31789 0.07785 " pathEditMode="relative" rAng="0" ptsTypes="aaA">
                                      <p:cBhvr>
                                        <p:cTn id="1479" dur="27000" fill="hold"/>
                                        <p:tgtEl>
                                          <p:spTgt spid="1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903" y="11554"/>
                                    </p:animMotion>
                                  </p:childTnLst>
                                </p:cTn>
                              </p:par>
                              <p:par>
                                <p:cTn id="1480" presetID="10" presetClass="exit" presetSubtype="0" fill="hold" nodeType="withEffect">
                                  <p:stCondLst>
                                    <p:cond delay="4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1" dur="6000"/>
                                        <p:tgtEl>
                                          <p:spTgt spid="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3" presetID="10" presetClass="entr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1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5" dur="230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6" presetID="26" presetClass="emph" presetSubtype="0" repeatCount="indefinite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7" dur="2300" tmFilter="0, 0; .2, .5; .8, .5; 1, 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8" dur="1150" autoRev="1" fill="hold"/>
                                        <p:tgtEl>
                                          <p:spTgt spid="16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9" presetID="8" presetClass="emph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Rot by="-5400000">
                                      <p:cBhvr>
                                        <p:cTn id="1490" dur="25300" fill="hold"/>
                                        <p:tgtEl>
                                          <p:spTgt spid="16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1" presetID="0" presetClass="path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1.66667E-6 -5.92593E-6 C -0.03889 -0.06297 -0.07778 -0.12593 -0.13334 -0.17778 C -0.18889 -0.22963 -0.25434 -0.2821 -0.33351 -0.31112 C -0.41268 -0.34013 -0.5191 -0.3605 -0.60851 -0.35186 C -0.69757 -0.34322 -0.78316 -0.30124 -0.86875 -0.25926 " pathEditMode="relative" ptsTypes="aaaaA">
                                      <p:cBhvr>
                                        <p:cTn id="1492" dur="25200" fill="hold"/>
                                        <p:tgtEl>
                                          <p:spTgt spid="16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3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5" dur="230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6" presetID="26" presetClass="emph" presetSubtype="0" repeatCount="indefinite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7" dur="2300" tmFilter="0, 0; .2, .5; .8, .5; 1, 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8" dur="1150" autoRev="1" fill="hold"/>
                                        <p:tgtEl>
                                          <p:spTgt spid="16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9" presetID="8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Rot by="-5400000">
                                      <p:cBhvr>
                                        <p:cTn id="1500" dur="24400" fill="hold"/>
                                        <p:tgtEl>
                                          <p:spTgt spid="16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1" presetID="0" presetClass="pat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3.05556E-6 0.01636 C -0.04514 -0.04969 -0.0901 -0.11543 -0.15434 -0.16975 C -0.21857 -0.22376 -0.29427 -0.2787 -0.38576 -0.30895 C -0.47725 -0.33951 -0.60034 -0.36049 -0.70364 -0.35154 C -0.80659 -0.34259 -0.90538 -0.29876 -1.00434 -0.25494 " pathEditMode="relative" rAng="0" ptsTypes="aaaaA">
                                      <p:cBhvr>
                                        <p:cTn id="1502" dur="24500" fill="hold"/>
                                        <p:tgtEl>
                                          <p:spTgt spid="16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58"/>
                                    </p:animMotion>
                                  </p:childTnLst>
                                </p:cTn>
                              </p:par>
                              <p:par>
                                <p:cTn id="1503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5" dur="2300"/>
                                        <p:tgtEl>
                                          <p:spTgt spid="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6" presetID="26" presetClass="emph" presetSubtype="0" repeatCount="indefinite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7" dur="2300" tmFilter="0, 0; .2, .5; .8, .5; 1, 0"/>
                                        <p:tgtEl>
                                          <p:spTgt spid="16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8" dur="1150" autoRev="1" fill="hold"/>
                                        <p:tgtEl>
                                          <p:spTgt spid="16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9" presetID="8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-5400000">
                                      <p:cBhvr>
                                        <p:cTn id="1510" dur="24400" fill="hold"/>
                                        <p:tgtEl>
                                          <p:spTgt spid="16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1" presetID="0" presetClass="pat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4.16667E-6 -2.09877E-6 C -0.04514 -0.06605 -0.09028 -0.13179 -0.15434 -0.1858 C -0.21858 -0.23981 -0.29445 -0.29475 -0.38577 -0.325 C -0.47743 -0.35555 -0.60035 -0.37654 -0.70365 -0.36759 C -0.8066 -0.35864 -0.90539 -0.31481 -1.00434 -0.27099 " pathEditMode="relative" rAng="0" ptsTypes="aaaaA">
                                      <p:cBhvr>
                                        <p:cTn id="1512" dur="24500" fill="hold"/>
                                        <p:tgtEl>
                                          <p:spTgt spid="16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27"/>
                                    </p:animMotion>
                                  </p:childTnLst>
                                </p:cTn>
                              </p:par>
                              <p:par>
                                <p:cTn id="1513" presetID="10" presetClass="entr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5" dur="4000"/>
                                        <p:tgtEl>
                                          <p:spTgt spid="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6" presetID="26" presetClass="emph" presetSubtype="0" repeatCount="indefinite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7" dur="4100" tmFilter="0, 0; .2, .5; .8, .5; 1, 0"/>
                                        <p:tgtEl>
                                          <p:spTgt spid="16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8" dur="2050" autoRev="1" fill="hold"/>
                                        <p:tgtEl>
                                          <p:spTgt spid="16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9" presetID="8" presetClass="emph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Rot by="-5400000">
                                      <p:cBhvr>
                                        <p:cTn id="1520" dur="24200" fill="hold"/>
                                        <p:tgtEl>
                                          <p:spTgt spid="1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1" presetID="0" presetClass="path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-2.77778E-6 -7.40741E-7 C -0.07413 -0.13086 -0.14861 -0.26142 -0.23021 -0.33086 C -0.31215 -0.40031 -0.40764 -0.41049 -0.49149 -0.4179 C -0.57552 -0.42469 -0.66475 -0.41327 -0.73368 -0.37438 C -0.8026 -0.33518 -0.85434 -0.25895 -0.90625 -0.18302 " pathEditMode="relative" rAng="0" ptsTypes="aaaaA">
                                      <p:cBhvr>
                                        <p:cTn id="1522" dur="24200" fill="hold"/>
                                        <p:tgtEl>
                                          <p:spTgt spid="1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3" y="-21235"/>
                                    </p:animMotion>
                                  </p:childTnLst>
                                </p:cTn>
                              </p:par>
                              <p:par>
                                <p:cTn id="1523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5" dur="2300"/>
                                        <p:tgtEl>
                                          <p:spTgt spid="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6" presetID="26" presetClass="emp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7" dur="2300" tmFilter="0, 0; .2, .5; .8, .5; 1, 0"/>
                                        <p:tgtEl>
                                          <p:spTgt spid="16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8" dur="1150" autoRev="1" fill="hold"/>
                                        <p:tgtEl>
                                          <p:spTgt spid="16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9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-5400000">
                                      <p:cBhvr>
                                        <p:cTn id="1530" dur="24400" fill="hold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1" presetID="0" presetClass="pat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3.05556E-6 0.01636 C -0.04514 -0.04969 -0.0901 -0.11543 -0.15434 -0.16975 C -0.21857 -0.22376 -0.29427 -0.2787 -0.38576 -0.30895 C -0.47725 -0.33951 -0.60034 -0.36049 -0.70364 -0.35154 C -0.80659 -0.34259 -0.90538 -0.29876 -1.00434 -0.25494 " pathEditMode="relative" rAng="0" ptsTypes="aaaaA">
                                      <p:cBhvr>
                                        <p:cTn id="1532" dur="24500" fill="hold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58"/>
                                    </p:animMotion>
                                  </p:childTnLst>
                                </p:cTn>
                              </p:par>
                              <p:par>
                                <p:cTn id="1533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5" dur="2300"/>
                                        <p:tgtEl>
                                          <p:spTgt spid="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6" presetID="26" presetClass="emph" presetSubtype="0" repeatCount="indefinite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7" dur="2300" tmFilter="0, 0; .2, .5; .8, .5; 1, 0"/>
                                        <p:tgtEl>
                                          <p:spTgt spid="16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8" dur="1150" autoRev="1" fill="hold"/>
                                        <p:tgtEl>
                                          <p:spTgt spid="16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9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-5400000">
                                      <p:cBhvr>
                                        <p:cTn id="1540" dur="24400" fill="hold"/>
                                        <p:tgtEl>
                                          <p:spTgt spid="1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1" presetID="0" presetClass="pat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3.05556E-6 0.01636 C -0.04514 -0.04969 -0.0901 -0.11543 -0.15434 -0.16975 C -0.21857 -0.22376 -0.29427 -0.2787 -0.38576 -0.30895 C -0.47725 -0.33951 -0.60034 -0.36049 -0.70364 -0.35154 C -0.80659 -0.34259 -0.90538 -0.29876 -1.00434 -0.25494 " pathEditMode="relative" rAng="0" ptsTypes="aaaaA">
                                      <p:cBhvr>
                                        <p:cTn id="1542" dur="24500" fill="hold"/>
                                        <p:tgtEl>
                                          <p:spTgt spid="1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58"/>
                                    </p:animMotion>
                                  </p:childTnLst>
                                </p:cTn>
                              </p:par>
                              <p:par>
                                <p:cTn id="1543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5" dur="4200"/>
                                        <p:tgtEl>
                                          <p:spTgt spid="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6" presetID="26" presetClass="emp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7" dur="4100" tmFilter="0, 0; .2, .5; .8, .5; 1, 0"/>
                                        <p:tgtEl>
                                          <p:spTgt spid="16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8" dur="2050" autoRev="1" fill="hold"/>
                                        <p:tgtEl>
                                          <p:spTgt spid="16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9" presetID="8" presetClass="emp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Rot by="-5400000">
                                      <p:cBhvr>
                                        <p:cTn id="1550" dur="24200" fill="hold"/>
                                        <p:tgtEl>
                                          <p:spTgt spid="1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1" presetID="0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2.77778E-6 -7.40741E-7 C -0.07413 -0.13086 -0.14861 -0.26142 -0.23021 -0.33086 C -0.31215 -0.40031 -0.40764 -0.41049 -0.49149 -0.4179 C -0.57552 -0.42469 -0.66475 -0.41327 -0.73368 -0.37438 C -0.8026 -0.33518 -0.85434 -0.25895 -0.90625 -0.18302 " pathEditMode="relative" rAng="0" ptsTypes="aaaaA">
                                      <p:cBhvr>
                                        <p:cTn id="1552" dur="24200" fill="hold"/>
                                        <p:tgtEl>
                                          <p:spTgt spid="1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3" y="-21235"/>
                                    </p:animMotion>
                                  </p:childTnLst>
                                </p:cTn>
                              </p:par>
                              <p:par>
                                <p:cTn id="1553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5" dur="2300"/>
                                        <p:tgtEl>
                                          <p:spTgt spid="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6" presetID="26" presetClass="emph" presetSubtype="0" repeatCount="indefinite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7" dur="2300" tmFilter="0, 0; .2, .5; .8, .5; 1, 0"/>
                                        <p:tgtEl>
                                          <p:spTgt spid="16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8" dur="1150" autoRev="1" fill="hold"/>
                                        <p:tgtEl>
                                          <p:spTgt spid="16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9" presetID="8" presetClass="emp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Rot by="-5400000">
                                      <p:cBhvr>
                                        <p:cTn id="1560" dur="24400" fill="hold"/>
                                        <p:tgtEl>
                                          <p:spTgt spid="1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1" presetID="0" presetClass="pat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-3.05556E-6 0.01636 C -0.04514 -0.04969 -0.0901 -0.11543 -0.15434 -0.16975 C -0.21857 -0.22376 -0.29427 -0.2787 -0.38576 -0.30895 C -0.47725 -0.33951 -0.60034 -0.36049 -0.70364 -0.35154 C -0.80659 -0.34259 -0.90538 -0.29876 -1.00434 -0.25494 " pathEditMode="relative" rAng="0" ptsTypes="aaaaA">
                                      <p:cBhvr>
                                        <p:cTn id="1562" dur="24500" fill="hold"/>
                                        <p:tgtEl>
                                          <p:spTgt spid="1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58"/>
                                    </p:animMotion>
                                  </p:childTnLst>
                                </p:cTn>
                              </p:par>
                              <p:par>
                                <p:cTn id="1563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5" dur="2300"/>
                                        <p:tgtEl>
                                          <p:spTgt spid="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6" presetID="26" presetClass="emph" presetSubtype="0" repeatCount="indefinite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7" dur="2300" tmFilter="0, 0; .2, .5; .8, .5; 1, 0"/>
                                        <p:tgtEl>
                                          <p:spTgt spid="16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8" dur="1150" autoRev="1" fill="hold"/>
                                        <p:tgtEl>
                                          <p:spTgt spid="16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9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-5400000">
                                      <p:cBhvr>
                                        <p:cTn id="1570" dur="24400" fill="hold"/>
                                        <p:tgtEl>
                                          <p:spTgt spid="16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1" presetID="0" presetClass="pat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4.16667E-6 -2.09877E-6 C -0.04514 -0.06605 -0.09028 -0.13179 -0.15434 -0.1858 C -0.21858 -0.23981 -0.29445 -0.29475 -0.38577 -0.325 C -0.47743 -0.35555 -0.60035 -0.37654 -0.70365 -0.36759 C -0.8066 -0.35864 -0.90539 -0.31481 -1.00434 -0.27099 " pathEditMode="relative" rAng="0" ptsTypes="aaaaA">
                                      <p:cBhvr>
                                        <p:cTn id="1572" dur="24500" fill="hold"/>
                                        <p:tgtEl>
                                          <p:spTgt spid="16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27"/>
                                    </p:animMotion>
                                  </p:childTnLst>
                                </p:cTn>
                              </p:par>
                              <p:par>
                                <p:cTn id="1573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5" dur="2300"/>
                                        <p:tgtEl>
                                          <p:spTgt spid="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6" presetID="26" presetClass="emph" presetSubtype="0" repeatCount="indefinite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7" dur="2300" tmFilter="0, 0; .2, .5; .8, .5; 1, 0"/>
                                        <p:tgtEl>
                                          <p:spTgt spid="16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8" dur="1150" autoRev="1" fill="hold"/>
                                        <p:tgtEl>
                                          <p:spTgt spid="16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9" presetID="8" presetClass="emph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Rot by="-5400000">
                                      <p:cBhvr>
                                        <p:cTn id="1580" dur="24400" fill="hold"/>
                                        <p:tgtEl>
                                          <p:spTgt spid="16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1" presetID="0" presetClass="path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-3.05556E-6 0.01636 C -0.04514 -0.04969 -0.0901 -0.11543 -0.15434 -0.16975 C -0.21857 -0.22376 -0.29427 -0.2787 -0.38576 -0.30895 C -0.47725 -0.33951 -0.60034 -0.36049 -0.70364 -0.35154 C -0.80659 -0.34259 -0.90538 -0.29876 -1.00434 -0.25494 " pathEditMode="relative" rAng="0" ptsTypes="aaaaA">
                                      <p:cBhvr>
                                        <p:cTn id="1582" dur="24500" fill="hold"/>
                                        <p:tgtEl>
                                          <p:spTgt spid="1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58"/>
                                    </p:animMotion>
                                  </p:childTnLst>
                                </p:cTn>
                              </p:par>
                              <p:par>
                                <p:cTn id="1583" presetID="10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5" dur="230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6" presetID="26" presetClass="emph" presetSubtype="0" repeatCount="indefinite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7" dur="2300" tmFilter="0, 0; .2, .5; .8, .5; 1, 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8" dur="1150" autoRev="1" fill="hold"/>
                                        <p:tgtEl>
                                          <p:spTgt spid="16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9" presetID="8" presetClass="emph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Rot by="-5400000">
                                      <p:cBhvr>
                                        <p:cTn id="1590" dur="24400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1" presetID="0" presetClass="path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-1.66667E-6 -7.50695E-7 C -0.05121 -0.06611 -0.10226 -0.13191 -0.17517 -0.18628 C -0.24791 -0.24035 -0.33385 -0.29533 -0.4375 -0.32561 C -0.54132 -0.35619 -0.6809 -0.3772 -0.79791 -0.36824 C -0.91476 -0.35928 -1.02656 -0.31541 -1.13889 -0.27155 " pathEditMode="relative" rAng="0" ptsTypes="aaaaA">
                                      <p:cBhvr>
                                        <p:cTn id="1592" dur="24500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4" y="-18876"/>
                                    </p:animMotion>
                                  </p:childTnLst>
                                </p:cTn>
                              </p:par>
                              <p:par>
                                <p:cTn id="1593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5" dur="4000"/>
                                        <p:tgtEl>
                                          <p:spTgt spid="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6" presetID="26" presetClass="emph" presetSubtype="0" repeatCount="indefinite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7" dur="4100" tmFilter="0, 0; .2, .5; .8, .5; 1, 0"/>
                                        <p:tgtEl>
                                          <p:spTgt spid="16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8" dur="2050" autoRev="1" fill="hold"/>
                                        <p:tgtEl>
                                          <p:spTgt spid="16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9" presetID="8" presetClass="emp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Rot by="-5400000">
                                      <p:cBhvr>
                                        <p:cTn id="1600" dur="24200" fill="hold"/>
                                        <p:tgtEl>
                                          <p:spTgt spid="16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1" presetID="0" presetClass="pat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2.5E-6 0.01329 C -0.08334 -0.12202 -0.16684 -0.25672 -0.25851 -0.32839 C -0.35035 -0.40006 -0.45747 -0.41056 -0.55174 -0.41829 C -0.64601 -0.42508 -0.74601 -0.41334 -0.82344 -0.37318 C -0.90087 -0.33271 -0.95868 -0.25424 -1.01702 -0.17578 " pathEditMode="relative" rAng="0" ptsTypes="aaaaA">
                                      <p:cBhvr>
                                        <p:cTn id="1602" dur="24200" fill="hold"/>
                                        <p:tgtEl>
                                          <p:spTgt spid="1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51" y="-21934"/>
                                    </p:animMotion>
                                  </p:childTnLst>
                                </p:cTn>
                              </p:par>
                              <p:par>
                                <p:cTn id="1603" presetID="10" presetClass="entr" presetSubtype="0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5" dur="2300"/>
                                        <p:tgtEl>
                                          <p:spTgt spid="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6" presetID="26" presetClass="emph" presetSubtype="0" repeatCount="indefinite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7" dur="2300" tmFilter="0, 0; .2, .5; .8, .5; 1, 0"/>
                                        <p:tgtEl>
                                          <p:spTgt spid="16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8" dur="1150" autoRev="1" fill="hold"/>
                                        <p:tgtEl>
                                          <p:spTgt spid="16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9" presetID="8" presetClass="emph" presetSubtype="0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animRot by="-5400000">
                                      <p:cBhvr>
                                        <p:cTn id="1610" dur="24400" fill="hold"/>
                                        <p:tgtEl>
                                          <p:spTgt spid="16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1" presetID="0" presetClass="path" presetSubtype="0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animMotion origin="layout" path="M -3.05556E-6 0.01636 C -0.04514 -0.04969 -0.0901 -0.11543 -0.15434 -0.16975 C -0.21857 -0.22376 -0.29427 -0.2787 -0.38576 -0.30895 C -0.47725 -0.33951 -0.60034 -0.36049 -0.70364 -0.35154 C -0.80659 -0.34259 -0.90538 -0.29876 -1.00434 -0.25494 " pathEditMode="relative" rAng="0" ptsTypes="aaaaA">
                                      <p:cBhvr>
                                        <p:cTn id="1612" dur="24500" fill="hold"/>
                                        <p:tgtEl>
                                          <p:spTgt spid="1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58"/>
                                    </p:animMotion>
                                  </p:childTnLst>
                                </p:cTn>
                              </p:par>
                              <p:par>
                                <p:cTn id="1613" presetID="10" presetClass="entr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5" dur="2300"/>
                                        <p:tgtEl>
                                          <p:spTgt spid="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6" presetID="26" presetClass="emph" presetSubtype="0" repeatCount="indefinite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7" dur="2300" tmFilter="0, 0; .2, .5; .8, .5; 1, 0"/>
                                        <p:tgtEl>
                                          <p:spTgt spid="16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8" dur="1150" autoRev="1" fill="hold"/>
                                        <p:tgtEl>
                                          <p:spTgt spid="16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9" presetID="8" presetClass="emph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Rot by="-5400000">
                                      <p:cBhvr>
                                        <p:cTn id="1620" dur="24400" fill="hold"/>
                                        <p:tgtEl>
                                          <p:spTgt spid="16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1" presetID="0" presetClass="path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-3.05556E-6 0.01636 C -0.04514 -0.04969 -0.0901 -0.11543 -0.15434 -0.16975 C -0.21857 -0.22376 -0.29427 -0.2787 -0.38576 -0.30895 C -0.47725 -0.33951 -0.60034 -0.36049 -0.70364 -0.35154 C -0.80659 -0.34259 -0.90538 -0.29876 -1.00434 -0.25494 " pathEditMode="relative" rAng="0" ptsTypes="aaaaA">
                                      <p:cBhvr>
                                        <p:cTn id="1622" dur="24500" fill="hold"/>
                                        <p:tgtEl>
                                          <p:spTgt spid="1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58"/>
                                    </p:animMotion>
                                  </p:childTnLst>
                                </p:cTn>
                              </p:par>
                              <p:par>
                                <p:cTn id="1623" presetID="10" presetClass="entr" presetSubtype="0" fill="hold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1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5" dur="230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6" presetID="26" presetClass="emph" presetSubtype="0" repeatCount="indefinite" fill="hold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7" dur="2300" tmFilter="0, 0; .2, .5; .8, .5; 1, 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8" dur="1150" autoRev="1" fill="hold"/>
                                        <p:tgtEl>
                                          <p:spTgt spid="16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9" presetID="8" presetClass="emph" presetSubtype="0" fill="hold" nodeType="withEffect">
                                  <p:stCondLst>
                                    <p:cond delay="17800"/>
                                  </p:stCondLst>
                                  <p:childTnLst>
                                    <p:animRot by="-5400000">
                                      <p:cBhvr>
                                        <p:cTn id="1630" dur="24400" fill="hold"/>
                                        <p:tgtEl>
                                          <p:spTgt spid="16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1" presetID="0" presetClass="path" presetSubtype="0" fill="hold" nodeType="withEffect">
                                  <p:stCondLst>
                                    <p:cond delay="17800"/>
                                  </p:stCondLst>
                                  <p:childTnLst>
                                    <p:animMotion origin="layout" path="M -3.05556E-6 0.01636 C -0.04514 -0.04969 -0.0901 -0.11543 -0.15434 -0.16975 C -0.21857 -0.22376 -0.29427 -0.2787 -0.38576 -0.30895 C -0.47725 -0.33951 -0.60034 -0.36049 -0.70364 -0.35154 C -0.80659 -0.34259 -0.90538 -0.29876 -1.00434 -0.25494 " pathEditMode="relative" rAng="0" ptsTypes="aaaaA">
                                      <p:cBhvr>
                                        <p:cTn id="1632" dur="24500" fill="hold"/>
                                        <p:tgtEl>
                                          <p:spTgt spid="16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58"/>
                                    </p:animMotion>
                                  </p:childTnLst>
                                </p:cTn>
                              </p:par>
                              <p:par>
                                <p:cTn id="1633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5" dur="2300"/>
                                        <p:tgtEl>
                                          <p:spTgt spid="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6" presetID="26" presetClass="emph" presetSubtype="0" repeatCount="indefinite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7" dur="2300" tmFilter="0, 0; .2, .5; .8, .5; 1, 0"/>
                                        <p:tgtEl>
                                          <p:spTgt spid="16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8" dur="1150" autoRev="1" fill="hold"/>
                                        <p:tgtEl>
                                          <p:spTgt spid="16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9" presetID="8" presetClass="emph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Rot by="-5400000">
                                      <p:cBhvr>
                                        <p:cTn id="1640" dur="24400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1" presetID="0" presetClass="path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Motion origin="layout" path="M 4.16667E-6 -2.09877E-6 C -0.04514 -0.06605 -0.09028 -0.13179 -0.15434 -0.1858 C -0.21858 -0.23981 -0.29445 -0.29475 -0.38577 -0.325 C -0.47743 -0.35555 -0.60035 -0.37654 -0.70365 -0.36759 C -0.8066 -0.35864 -0.90539 -0.31481 -1.00434 -0.27099 " pathEditMode="relative" rAng="0" ptsTypes="aaaaA">
                                      <p:cBhvr>
                                        <p:cTn id="1642" dur="24500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6" y="-18827"/>
                                    </p:animMotion>
                                  </p:childTnLst>
                                </p:cTn>
                              </p:par>
                              <p:par>
                                <p:cTn id="1643" presetID="1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5" dur="2300"/>
                                        <p:tgtEl>
                                          <p:spTgt spid="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6" presetID="26" presetClass="emph" presetSubtype="0" repeatCount="indefinite" fill="hold" nodeType="withEffect">
                                  <p:stCondLst>
                                    <p:cond delay="2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7" dur="2300" tmFilter="0, 0; .2, .5; .8, .5; 1, 0"/>
                                        <p:tgtEl>
                                          <p:spTgt spid="16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8" dur="1150" autoRev="1" fill="hold"/>
                                        <p:tgtEl>
                                          <p:spTgt spid="16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9" presetID="8" presetClass="emph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Rot by="-5400000">
                                      <p:cBhvr>
                                        <p:cTn id="1650" dur="23100" fill="hold"/>
                                        <p:tgtEl>
                                          <p:spTgt spid="16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1" presetID="0" presetClass="path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Motion origin="layout" path="M -1.66667E-6 -7.50695E-7 C -0.05121 -0.06611 -0.10226 -0.13191 -0.17517 -0.18628 C -0.24791 -0.24035 -0.33385 -0.29533 -0.4375 -0.32561 C -0.54132 -0.35619 -0.6809 -0.3772 -0.79791 -0.36824 C -0.91476 -0.35928 -1.02656 -0.31541 -1.13889 -0.27155 " pathEditMode="relative" rAng="0" ptsTypes="aaaaA">
                                      <p:cBhvr>
                                        <p:cTn id="1652" dur="23200" fill="hold"/>
                                        <p:tgtEl>
                                          <p:spTgt spid="1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4" y="-18876"/>
                                    </p:animMotion>
                                  </p:childTnLst>
                                </p:cTn>
                              </p:par>
                              <p:par>
                                <p:cTn id="1653" presetID="10" presetClass="entr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set>
                                      <p:cBhvr>
                                        <p:cTn id="1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5" dur="4000"/>
                                        <p:tgtEl>
                                          <p:spTgt spid="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6" presetID="26" presetClass="emph" presetSubtype="0" repeatCount="indefinite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7" dur="4100" tmFilter="0, 0; .2, .5; .8, .5; 1, 0"/>
                                        <p:tgtEl>
                                          <p:spTgt spid="16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8" dur="2050" autoRev="1" fill="hold"/>
                                        <p:tgtEl>
                                          <p:spTgt spid="16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9" presetID="8" presetClass="emph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Rot by="-5400000">
                                      <p:cBhvr>
                                        <p:cTn id="1660" dur="24200" fill="hold"/>
                                        <p:tgtEl>
                                          <p:spTgt spid="16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1" presetID="0" presetClass="path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Motion origin="layout" path="M 2.5E-6 0.01329 C -0.08334 -0.12202 -0.16684 -0.25672 -0.25851 -0.32839 C -0.35035 -0.40006 -0.45747 -0.41056 -0.55174 -0.41829 C -0.64601 -0.42508 -0.74601 -0.41334 -0.82344 -0.37318 C -0.90087 -0.33271 -0.95868 -0.25424 -1.01702 -0.17578 " pathEditMode="relative" rAng="0" ptsTypes="aaaaA">
                                      <p:cBhvr>
                                        <p:cTn id="1662" dur="24200" fill="hold"/>
                                        <p:tgtEl>
                                          <p:spTgt spid="16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51" y="-21934"/>
                                    </p:animMotion>
                                  </p:childTnLst>
                                </p:cTn>
                              </p:par>
                              <p:par>
                                <p:cTn id="1663" presetID="42" presetClass="entr" presetSubtype="0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5" dur="3600"/>
                                        <p:tgtEl>
                                          <p:spTgt spid="1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6" dur="3600" fill="hold"/>
                                        <p:tgtEl>
                                          <p:spTgt spid="1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7" dur="3600" fill="hold"/>
                                        <p:tgtEl>
                                          <p:spTgt spid="1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8" presetID="26" presetClass="emph" presetSubtype="0" repeatCount="indefinite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9" dur="3600" tmFilter="0, 0; .2, .5; .8, .5; 1, 0"/>
                                        <p:tgtEl>
                                          <p:spTgt spid="16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0" dur="1800" autoRev="1" fill="hold"/>
                                        <p:tgtEl>
                                          <p:spTgt spid="16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1" presetID="0" presetClass="path" presetSubtype="0" fill="hold" nodeType="withEffect">
                                  <p:stCondLst>
                                    <p:cond delay="25900"/>
                                  </p:stCondLst>
                                  <p:childTnLst>
                                    <p:animMotion origin="layout" path="M 1.66667E-6 2.94099E-6 C 0.02899 -0.0831 0.05816 -0.16621 0.07864 -0.28854 C 0.0993 -0.41119 0.11649 -0.58141 0.12326 -0.73402 C 0.13003 -0.88663 0.1243 -1.04542 0.11892 -1.2039 " pathEditMode="relative" rAng="0" ptsTypes="aaaA">
                                      <p:cBhvr>
                                        <p:cTn id="1672" dur="17400" fill="hold"/>
                                        <p:tgtEl>
                                          <p:spTgt spid="1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-60210"/>
                                    </p:animMotion>
                                  </p:childTnLst>
                                </p:cTn>
                              </p:par>
                              <p:par>
                                <p:cTn id="1673" presetID="42" presetClass="entr" presetSubtype="0" fill="hold" nodeType="withEffect">
                                  <p:stCondLst>
                                    <p:cond delay="27800"/>
                                  </p:stCondLst>
                                  <p:childTnLst>
                                    <p:set>
                                      <p:cBhvr>
                                        <p:cTn id="1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5" dur="4300"/>
                                        <p:tgtEl>
                                          <p:spTgt spid="1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6" dur="4300" fill="hold"/>
                                        <p:tgtEl>
                                          <p:spTgt spid="1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7" dur="4300" fill="hold"/>
                                        <p:tgtEl>
                                          <p:spTgt spid="1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8" presetID="26" presetClass="emph" presetSubtype="0" repeatCount="indefinite" fill="hold" nodeType="withEffect">
                                  <p:stCondLst>
                                    <p:cond delay="2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9" dur="2100" tmFilter="0, 0; .2, .5; .8, .5; 1, 0"/>
                                        <p:tgtEl>
                                          <p:spTgt spid="16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0" dur="1050" autoRev="1" fill="hold"/>
                                        <p:tgtEl>
                                          <p:spTgt spid="16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1" presetID="0" presetClass="path" presetSubtype="0" fill="hold" nodeType="withEffect">
                                  <p:stCondLst>
                                    <p:cond delay="27800"/>
                                  </p:stCondLst>
                                  <p:childTnLst>
                                    <p:animMotion origin="layout" path="M -2.77778E-6 -2.46914E-6 C -0.03455 -0.10308 -0.06892 -0.20617 -0.09948 -0.34012 C -0.12986 -0.47376 -0.16059 -0.6571 -0.18264 -0.80216 C -0.20468 -0.94753 -0.21857 -1.07901 -0.23229 -1.2108 " pathEditMode="relative" rAng="0" ptsTypes="aaaA">
                                      <p:cBhvr>
                                        <p:cTn id="1682" dur="19400" fill="hold"/>
                                        <p:tgtEl>
                                          <p:spTgt spid="1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15" y="-60556"/>
                                    </p:animMotion>
                                  </p:childTnLst>
                                </p:cTn>
                              </p:par>
                              <p:par>
                                <p:cTn id="1683" presetID="0" presetClass="path" presetSubtype="0" fill="hold" nodeType="withEffect">
                                  <p:stCondLst>
                                    <p:cond delay="24100"/>
                                  </p:stCondLst>
                                  <p:childTnLst>
                                    <p:animMotion origin="layout" path="M 1.38889E-6 -0.00031 C 0.04774 -0.11801 0.09601 -0.23509 0.12899 -0.3843 C 0.16198 -0.53382 0.18472 -0.76089 0.19809 -0.89527 C 0.21163 -1.02996 0.21059 -1.1109 0.20972 -1.19122 " pathEditMode="relative" rAng="0" ptsTypes="aaaA">
                                      <p:cBhvr>
                                        <p:cTn id="1684" dur="21500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73" y="-59530"/>
                                    </p:animMotion>
                                  </p:childTnLst>
                                </p:cTn>
                              </p:par>
                              <p:par>
                                <p:cTn id="1685" presetID="26" presetClass="emph" presetSubtype="0" repeatCount="indefinite" fill="hold" nodeType="withEffect">
                                  <p:stCondLst>
                                    <p:cond delay="2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6" dur="3000" tmFilter="0, 0; .2, .5; .8, .5; 1, 0"/>
                                        <p:tgtEl>
                                          <p:spTgt spid="16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7" dur="1500" autoRev="1" fill="hold"/>
                                        <p:tgtEl>
                                          <p:spTgt spid="16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8" presetID="0" presetClass="path" presetSubtype="0" fill="hold" nodeType="withEffect">
                                  <p:stCondLst>
                                    <p:cond delay="19900"/>
                                  </p:stCondLst>
                                  <p:childTnLst>
                                    <p:animMotion origin="layout" path="M 2.22222E-6 -4.19524E-6 L 0.07517 -1.22273 " pathEditMode="relative" rAng="0" ptsTypes="AA">
                                      <p:cBhvr>
                                        <p:cTn id="1689" dur="22200" fill="hold"/>
                                        <p:tgtEl>
                                          <p:spTgt spid="16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-61137"/>
                                    </p:animMotion>
                                  </p:childTnLst>
                                </p:cTn>
                              </p:par>
                              <p:par>
                                <p:cTn id="1690" presetID="26" presetClass="emph" presetSubtype="0" repeatCount="indefinite" fill="hold" nodeType="withEffect">
                                  <p:stCondLst>
                                    <p:cond delay="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1" dur="3200" tmFilter="0, 0; .2, .5; .8, .5; 1, 0"/>
                                        <p:tgtEl>
                                          <p:spTgt spid="16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2" dur="1600" autoRev="1" fill="hold"/>
                                        <p:tgtEl>
                                          <p:spTgt spid="16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3" presetID="0" presetClass="path" presetSubtype="0" fill="hold" nodeType="withEffect">
                                  <p:stCondLst>
                                    <p:cond delay="29200"/>
                                  </p:stCondLst>
                                  <p:childTnLst>
                                    <p:animMotion origin="layout" path="M 3.61111E-6 -0.00031 C -0.07986 -0.22645 -0.15955 -0.45196 -0.20122 -0.65462 C -0.24306 -0.85697 -0.24688 -1.03646 -0.25052 -1.2144 " pathEditMode="relative" rAng="0" ptsTypes="aaA">
                                      <p:cBhvr>
                                        <p:cTn id="1694" dur="17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5" y="-60704"/>
                                    </p:animMotion>
                                  </p:childTnLst>
                                </p:cTn>
                              </p:par>
                              <p:par>
                                <p:cTn id="1695" presetID="26" presetClass="emph" presetSubtype="0" repeatCount="indefinite" fill="hold" nodeType="withEffect">
                                  <p:stCondLst>
                                    <p:cond delay="2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6" dur="4000" tmFilter="0, 0; .2, .5; .8, .5; 1, 0"/>
                                        <p:tgtEl>
                                          <p:spTgt spid="16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7" dur="2000" autoRev="1" fill="hold"/>
                                        <p:tgtEl>
                                          <p:spTgt spid="16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8" presetID="0" presetClass="path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Motion origin="layout" path="M -8.33333E-7 7.40741E-7 L 0.09861 -1.21111 " pathEditMode="relative" rAng="0" ptsTypes="AA">
                                      <p:cBhvr>
                                        <p:cTn id="1699" dur="20000" fill="hold"/>
                                        <p:tgtEl>
                                          <p:spTgt spid="1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-60556"/>
                                    </p:animMotion>
                                  </p:childTnLst>
                                </p:cTn>
                              </p:par>
                              <p:par>
                                <p:cTn id="1700" presetID="26" presetClass="emph" presetSubtype="0" repeatCount="indefinite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1" dur="3700" tmFilter="0, 0; .2, .5; .8, .5; 1, 0"/>
                                        <p:tgtEl>
                                          <p:spTgt spid="1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2" dur="1850" autoRev="1" fill="hold"/>
                                        <p:tgtEl>
                                          <p:spTgt spid="16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3" presetID="0" presetClass="path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animMotion origin="layout" path="M -3.33333E-6 -0.00031 C 0.04688 -0.24066 0.09393 -0.47946 0.11841 -0.69416 C 0.14323 -0.90887 0.14532 -1.09886 0.14775 -1.28761 " pathEditMode="relative" rAng="0" ptsTypes="aaA">
                                      <p:cBhvr>
                                        <p:cTn id="1704" dur="22100" fill="hold"/>
                                        <p:tgtEl>
                                          <p:spTgt spid="1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-64381"/>
                                    </p:animMotion>
                                  </p:childTnLst>
                                </p:cTn>
                              </p:par>
                              <p:par>
                                <p:cTn id="1705" presetID="26" presetClass="emph" presetSubtype="0" repeatCount="indefinite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6" dur="4000" tmFilter="0, 0; .2, .5; .8, .5; 1, 0"/>
                                        <p:tgtEl>
                                          <p:spTgt spid="16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7" dur="2000" autoRev="1" fill="hold"/>
                                        <p:tgtEl>
                                          <p:spTgt spid="16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8" presetID="0" presetClass="path" presetSubtype="0" fill="hold" nodeType="withEffect">
                                  <p:stCondLst>
                                    <p:cond delay="23100"/>
                                  </p:stCondLst>
                                  <p:childTnLst>
                                    <p:animMotion origin="layout" path="M 4.72222E-6 -0.0003 C -0.05539 -0.25432 -0.11042 -0.50709 -0.13924 -0.73456 C -0.16806 -0.96172 -0.17084 -1.16296 -0.17309 -1.36234 " pathEditMode="relative" rAng="0" ptsTypes="aaA">
                                      <p:cBhvr>
                                        <p:cTn id="1709" dur="20000" fill="hold"/>
                                        <p:tgtEl>
                                          <p:spTgt spid="1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63" y="-68117"/>
                                    </p:animMotion>
                                  </p:childTnLst>
                                </p:cTn>
                              </p:par>
                              <p:par>
                                <p:cTn id="1710" presetID="26" presetClass="emph" presetSubtype="0" repeatCount="indefinite" fill="hold" nodeType="withEffect">
                                  <p:stCondLst>
                                    <p:cond delay="2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1" dur="4000" tmFilter="0, 0; .2, .5; .8, .5; 1, 0"/>
                                        <p:tgtEl>
                                          <p:spTgt spid="1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2" dur="2000" autoRev="1" fill="hold"/>
                                        <p:tgtEl>
                                          <p:spTgt spid="16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3" presetID="0" presetClass="path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Motion origin="layout" path="M 4.44444E-6 4.44444E-6 C -0.00261 -0.18735 -0.00521 -0.37439 -0.00643 -0.56914 C -0.00764 -0.76389 -0.00764 -0.96636 -0.00747 -1.16852 " pathEditMode="relative" rAng="0" ptsTypes="aaA">
                                      <p:cBhvr>
                                        <p:cTn id="1714" dur="21800" fill="hold"/>
                                        <p:tgtEl>
                                          <p:spTgt spid="1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-58426"/>
                                    </p:animMotion>
                                  </p:childTnLst>
                                </p:cTn>
                              </p:par>
                              <p:par>
                                <p:cTn id="1715" presetID="26" presetClass="emph" presetSubtype="0" repeatCount="indefinite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6" dur="4000" tmFilter="0, 0; .2, .5; .8, .5; 1, 0"/>
                                        <p:tgtEl>
                                          <p:spTgt spid="16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7" dur="2000" autoRev="1" fill="hold"/>
                                        <p:tgtEl>
                                          <p:spTgt spid="16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8" presetID="0" presetClass="path" presetSubtype="0" fill="hold" nodeType="withEffect">
                                  <p:stCondLst>
                                    <p:cond delay="21100"/>
                                  </p:stCondLst>
                                  <p:childTnLst>
                                    <p:animMotion origin="layout" path="M 1.66667E-6 -0.00031 C 0.07048 -0.23982 0.14132 -0.47716 0.1783 -0.69105 C 0.21562 -0.90463 0.21875 -1.09352 0.22257 -1.28149 " pathEditMode="relative" rAng="0" ptsTypes="aaA">
                                      <p:cBhvr>
                                        <p:cTn id="1719" dur="20000" fill="hold"/>
                                        <p:tgtEl>
                                          <p:spTgt spid="1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8" y="-64074"/>
                                    </p:animMotion>
                                  </p:childTnLst>
                                </p:cTn>
                              </p:par>
                              <p:par>
                                <p:cTn id="1720" presetID="26" presetClass="emph" presetSubtype="0" repeatCount="indefinite" fill="hold" nodeType="withEffect">
                                  <p:stCondLst>
                                    <p:cond delay="2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1" dur="4000" tmFilter="0, 0; .2, .5; .8, .5; 1, 0"/>
                                        <p:tgtEl>
                                          <p:spTgt spid="16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2" dur="2000" autoRev="1" fill="hold"/>
                                        <p:tgtEl>
                                          <p:spTgt spid="16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3" presetID="0" presetClass="path" presetSubtype="0" fill="hold" nodeType="withEffect">
                                  <p:stCondLst>
                                    <p:cond delay="25400"/>
                                  </p:stCondLst>
                                  <p:childTnLst>
                                    <p:animMotion origin="layout" path="M -4.44444E-6 -0.00031 C -0.07291 -0.23982 -0.14618 -0.47717 -0.18454 -0.69105 C -0.22309 -0.90463 -0.22638 -1.09352 -0.2302 -1.28149 " pathEditMode="relative" rAng="0" ptsTypes="aaA">
                                      <p:cBhvr>
                                        <p:cTn id="1724" dur="20000" fill="hold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64074"/>
                                    </p:animMotion>
                                  </p:childTnLst>
                                </p:cTn>
                              </p:par>
                              <p:par>
                                <p:cTn id="1725" presetID="26" presetClass="emph" presetSubtype="0" repeatCount="indefinite" fill="hold" nodeType="withEffect">
                                  <p:stCondLst>
                                    <p:cond delay="2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6" dur="3200" tmFilter="0, 0; .2, .5; .8, .5; 1, 0"/>
                                        <p:tgtEl>
                                          <p:spTgt spid="16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7" dur="1600" autoRev="1" fill="hold"/>
                                        <p:tgtEl>
                                          <p:spTgt spid="16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8" presetID="42" presetClass="entr" presetSubtype="0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set>
                                      <p:cBhvr>
                                        <p:cTn id="1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0" dur="3600"/>
                                        <p:tgtEl>
                                          <p:spTgt spid="1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1" dur="36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36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3" presetID="26" presetClass="emph" presetSubtype="0" repeatCount="indefinite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4" dur="3600" tmFilter="0, 0; .2, .5; .8, .5; 1, 0"/>
                                        <p:tgtEl>
                                          <p:spTgt spid="16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5" dur="1800" autoRev="1" fill="hold"/>
                                        <p:tgtEl>
                                          <p:spTgt spid="16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6" presetID="0" presetClass="path" presetSubtype="0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animMotion origin="layout" path="M 2.77556E-17 1.51684E-6 C 0.06788 -0.114 0.13594 -0.22706 0.18889 -0.34785 C 0.24184 -0.46834 0.29618 -0.59407 0.31753 -0.72289 C 0.33906 -0.85264 0.3283 -0.98826 0.31753 -1.12357 " pathEditMode="relative" rAng="0" ptsTypes="aaaA">
                                      <p:cBhvr>
                                        <p:cTn id="1737" dur="247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4" y="-56194"/>
                                    </p:animMotion>
                                  </p:childTnLst>
                                </p:cTn>
                              </p:par>
                              <p:par>
                                <p:cTn id="1738" presetID="26" presetClass="emp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9" dur="4600" tmFilter="0, 0; .2, .5; .8, .5; 1, 0"/>
                                        <p:tgtEl>
                                          <p:spTgt spid="13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0" dur="2300" autoRev="1" fill="hold"/>
                                        <p:tgtEl>
                                          <p:spTgt spid="13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1" presetID="10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3" dur="390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4" presetID="42" presetClass="path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Motion origin="layout" path="M -3.33333E-6 -1.23457E-7 L -1.07899 -0.32469 " pathEditMode="relative" rAng="0" ptsTypes="AA">
                                      <p:cBhvr>
                                        <p:cTn id="1745" dur="24000" fill="hold"/>
                                        <p:tgtEl>
                                          <p:spTgt spid="1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58" y="-16235"/>
                                    </p:animMotion>
                                  </p:childTnLst>
                                </p:cTn>
                              </p:par>
                              <p:par>
                                <p:cTn id="1746" presetID="26" presetClass="emph" presetSubtype="0" repeatCount="indefinite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7" dur="3900" tmFilter="0, 0; .2, .5; .8, .5; 1, 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8" dur="1950" autoRev="1" fill="hold"/>
                                        <p:tgtEl>
                                          <p:spTgt spid="16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9" presetID="32" presetClass="emph" presetSubtype="0" repeatCount="indefinite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Rot by="120000">
                                      <p:cBhvr>
                                        <p:cTn id="1750" dur="4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1" dur="940" fill="hold">
                                          <p:stCondLst>
                                            <p:cond delay="94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52" dur="940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3" dur="940" fill="hold">
                                          <p:stCondLst>
                                            <p:cond delay="282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54" dur="940" fill="hold">
                                          <p:stCondLst>
                                            <p:cond delay="376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5" presetID="10" presetClass="exit" presetSubtype="0" fill="hold" nodeType="withEffect">
                                  <p:stCondLst>
                                    <p:cond delay="4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6" dur="590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7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0" dur="310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2" dur="1500" tmFilter="0, 0; .2, .5; .8, .5; 1, 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3" dur="750" autoRev="1" fill="hold"/>
                                        <p:tgtEl>
                                          <p:spTgt spid="8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65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6" dur="44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7" dur="44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8" dur="440" fill="hold">
                                          <p:stCondLst>
                                            <p:cond delay="132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69" dur="440" fill="hold">
                                          <p:stCondLst>
                                            <p:cond delay="176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0" presetID="8" presetClass="emph" presetSubtype="0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animRot by="5400000">
                                      <p:cBhvr>
                                        <p:cTn id="1771" dur="1480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0494E-6 L -0.16805 -0.57531 L 0.25469 -1.3895 " pathEditMode="relative" rAng="0" ptsTypes="AAA">
                                      <p:cBhvr>
                                        <p:cTn id="1773" dur="2400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-69475"/>
                                    </p:animMotion>
                                  </p:childTnLst>
                                </p:cTn>
                              </p:par>
                              <p:par>
                                <p:cTn id="17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6" dur="3100"/>
                                        <p:tgtEl>
                                          <p:spTgt spid="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8" dur="1500" tmFilter="0, 0; .2, .5; .8, .5; 1, 0"/>
                                        <p:tgtEl>
                                          <p:spTgt spid="17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9" dur="750" autoRev="1" fill="hold"/>
                                        <p:tgtEl>
                                          <p:spTgt spid="17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81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2" dur="44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1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3" dur="44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1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4" dur="440" fill="hold">
                                          <p:stCondLst>
                                            <p:cond delay="1320"/>
                                          </p:stCondLst>
                                        </p:cTn>
                                        <p:tgtEl>
                                          <p:spTgt spid="1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5" dur="440" fill="hold">
                                          <p:stCondLst>
                                            <p:cond delay="1760"/>
                                          </p:stCondLst>
                                        </p:cTn>
                                        <p:tgtEl>
                                          <p:spTgt spid="1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6" presetID="8" presetClass="emph" presetSubtype="0" fill="hold" nodeType="withEffect">
                                  <p:stCondLst>
                                    <p:cond delay="14200"/>
                                  </p:stCondLst>
                                  <p:childTnLst>
                                    <p:animRot by="-5400000">
                                      <p:cBhvr>
                                        <p:cTn id="1787" dur="15400" fill="hold"/>
                                        <p:tgtEl>
                                          <p:spTgt spid="17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03053E-7 C 0.09636 -0.15325 0.19289 -0.30589 0.20678 -0.54703 C 0.22066 -0.78785 0.15209 -1.11748 0.08368 -1.44619 " pathEditMode="relative" rAng="0" ptsTypes="aaA">
                                      <p:cBhvr>
                                        <p:cTn id="1789" dur="29700" fill="hold"/>
                                        <p:tgtEl>
                                          <p:spTgt spid="1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-72310"/>
                                    </p:animMotion>
                                  </p:childTnLst>
                                </p:cTn>
                              </p:par>
                              <p:par>
                                <p:cTn id="179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2" dur="3100"/>
                                        <p:tgtEl>
                                          <p:spTgt spid="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3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4" dur="1500" tmFilter="0, 0; .2, .5; .8, .5; 1, 0"/>
                                        <p:tgtEl>
                                          <p:spTgt spid="18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5" dur="750" autoRev="1" fill="hold"/>
                                        <p:tgtEl>
                                          <p:spTgt spid="18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6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797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8" dur="44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99" dur="44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0" dur="440" fill="hold">
                                          <p:stCondLst>
                                            <p:cond delay="132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1" dur="440" fill="hold">
                                          <p:stCondLst>
                                            <p:cond delay="176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2" presetID="8" presetClass="emph" presetSubtype="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Rot by="5400000">
                                      <p:cBhvr>
                                        <p:cTn id="1803" dur="1450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4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5.55556E-7 4.68702E-7 C -0.08055 -0.13321 -0.16076 -0.2658 -0.14514 -0.48134 C -0.12951 -0.69627 -0.01736 -0.99383 0.09514 -1.29109 " pathEditMode="relative" rAng="0" ptsTypes="aaA">
                                      <p:cBhvr>
                                        <p:cTn id="1805" dur="2550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-64570"/>
                                    </p:animMotion>
                                  </p:childTnLst>
                                </p:cTn>
                              </p:par>
                              <p:par>
                                <p:cTn id="180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8" dur="3100"/>
                                        <p:tgtEl>
                                          <p:spTgt spid="1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9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0" dur="1500" tmFilter="0, 0; .2, .5; .8, .5; 1, 0"/>
                                        <p:tgtEl>
                                          <p:spTgt spid="18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1" dur="750" autoRev="1" fill="hold"/>
                                        <p:tgtEl>
                                          <p:spTgt spid="18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2" presetID="32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1813" dur="2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4" dur="460" fill="hold">
                                          <p:stCondLst>
                                            <p:cond delay="460"/>
                                          </p:stCondLst>
                                        </p:cTn>
                                        <p:tgtEl>
                                          <p:spTgt spid="1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5" dur="460" fill="hold">
                                          <p:stCondLst>
                                            <p:cond delay="920"/>
                                          </p:stCondLst>
                                        </p:cTn>
                                        <p:tgtEl>
                                          <p:spTgt spid="1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6" dur="460" fill="hold">
                                          <p:stCondLst>
                                            <p:cond delay="1380"/>
                                          </p:stCondLst>
                                        </p:cTn>
                                        <p:tgtEl>
                                          <p:spTgt spid="1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17" dur="460" fill="hold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1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8" presetID="8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Rot by="-5400000">
                                      <p:cBhvr>
                                        <p:cTn id="1819" dur="15800" fill="hold"/>
                                        <p:tgtEl>
                                          <p:spTgt spid="1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0" presetID="0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88889E-6 9.87654E-7 L 0.17291 -0.57593 L -0.26216 -1.39074 " pathEditMode="relative" rAng="0" ptsTypes="AAA">
                                      <p:cBhvr>
                                        <p:cTn id="1821" dur="25400" fill="hold"/>
                                        <p:tgtEl>
                                          <p:spTgt spid="18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2" y="-69537"/>
                                    </p:animMotion>
                                  </p:childTnLst>
                                </p:cTn>
                              </p:par>
                              <p:par>
                                <p:cTn id="1822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4" dur="3100"/>
                                        <p:tgtEl>
                                          <p:spTgt spid="1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5" presetID="26" presetClass="emp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6" dur="1500" tmFilter="0, 0; .2, .5; .8, .5; 1, 0"/>
                                        <p:tgtEl>
                                          <p:spTgt spid="18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7" dur="750" autoRev="1" fill="hold"/>
                                        <p:tgtEl>
                                          <p:spTgt spid="18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8" presetID="32" presetClass="emp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120000">
                                      <p:cBhvr>
                                        <p:cTn id="1829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0" dur="44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18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31" dur="44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18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2" dur="440" fill="hold">
                                          <p:stCondLst>
                                            <p:cond delay="1320"/>
                                          </p:stCondLst>
                                        </p:cTn>
                                        <p:tgtEl>
                                          <p:spTgt spid="18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3" dur="440" fill="hold">
                                          <p:stCondLst>
                                            <p:cond delay="1760"/>
                                          </p:stCondLst>
                                        </p:cTn>
                                        <p:tgtEl>
                                          <p:spTgt spid="18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4" presetID="42" presetClass="pat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77778E-7 -4.81481E-6 L 0.07587 -1.3574 " pathEditMode="relative" rAng="0" ptsTypes="AA">
                                      <p:cBhvr>
                                        <p:cTn id="1835" dur="20600" fill="hold"/>
                                        <p:tgtEl>
                                          <p:spTgt spid="18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-67870"/>
                                    </p:animMotion>
                                  </p:childTnLst>
                                </p:cTn>
                              </p:par>
                              <p:par>
                                <p:cTn id="1836" presetID="10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8" dur="3100"/>
                                        <p:tgtEl>
                                          <p:spTgt spid="1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9" presetID="26" presetClass="emph" presetSubtype="0" repeatCount="indefinite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0" dur="1500" tmFilter="0, 0; .2, .5; .8, .5; 1, 0"/>
                                        <p:tgtEl>
                                          <p:spTgt spid="19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1" dur="750" autoRev="1" fill="hold"/>
                                        <p:tgtEl>
                                          <p:spTgt spid="19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2" presetID="32" presetClass="emph" presetSubtype="0" repeatCount="indefinite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Rot by="120000">
                                      <p:cBhvr>
                                        <p:cTn id="1843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44" dur="44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5" dur="44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46" dur="440" fill="hold">
                                          <p:stCondLst>
                                            <p:cond delay="1320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47" dur="440" fill="hold">
                                          <p:stCondLst>
                                            <p:cond delay="1760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8" presetID="8" presetClass="emph" presetSubtype="0" fill="hold" nodeType="withEffect">
                                  <p:stCondLst>
                                    <p:cond delay="18200"/>
                                  </p:stCondLst>
                                  <p:childTnLst>
                                    <p:animRot by="5400000">
                                      <p:cBhvr>
                                        <p:cTn id="1849" dur="16900" fill="hold"/>
                                        <p:tgtEl>
                                          <p:spTgt spid="19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0" presetID="0" presetClass="path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-0.01302 -0.03642 L -0.09288 -0.62685 L 0.10834 -1.46111 " pathEditMode="relative" rAng="0" ptsTypes="AAA">
                                      <p:cBhvr>
                                        <p:cTn id="1851" dur="28600" fill="hold"/>
                                        <p:tgtEl>
                                          <p:spTgt spid="19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6" y="-71235"/>
                                    </p:animMotion>
                                  </p:childTnLst>
                                </p:cTn>
                              </p:par>
                              <p:par>
                                <p:cTn id="1852" presetID="10" presetClass="entr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4" dur="3100"/>
                                        <p:tgtEl>
                                          <p:spTgt spid="1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5" presetID="26" presetClass="emph" presetSubtype="0" repeatCount="indefinite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6" dur="1500" tmFilter="0, 0; .2, .5; .8, .5; 1, 0"/>
                                        <p:tgtEl>
                                          <p:spTgt spid="19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7" dur="750" autoRev="1" fill="hold"/>
                                        <p:tgtEl>
                                          <p:spTgt spid="19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8" presetID="32" presetClass="emph" presetSubtype="0" repeatCount="indefinite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Rot by="120000">
                                      <p:cBhvr>
                                        <p:cTn id="1859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0" dur="44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19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61" dur="44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19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2" dur="440" fill="hold">
                                          <p:stCondLst>
                                            <p:cond delay="1320"/>
                                          </p:stCondLst>
                                        </p:cTn>
                                        <p:tgtEl>
                                          <p:spTgt spid="19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3" dur="440" fill="hold">
                                          <p:stCondLst>
                                            <p:cond delay="1760"/>
                                          </p:stCondLst>
                                        </p:cTn>
                                        <p:tgtEl>
                                          <p:spTgt spid="19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4" presetID="42" presetClass="path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2.77778E-6 -3.58025E-6 L -0.16129 -1.37191 " pathEditMode="relative" rAng="0" ptsTypes="AA">
                                      <p:cBhvr>
                                        <p:cTn id="1865" dur="20600" fill="hold"/>
                                        <p:tgtEl>
                                          <p:spTgt spid="19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3" y="-68611"/>
                                    </p:animMotion>
                                  </p:childTnLst>
                                </p:cTn>
                              </p:par>
                              <p:par>
                                <p:cTn id="1866" presetID="10" presetClass="entr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8" dur="3100"/>
                                        <p:tgtEl>
                                          <p:spTgt spid="1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9" presetID="26" presetClass="emph" presetSubtype="0" repeatCount="indefinite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0" dur="1500" tmFilter="0, 0; .2, .5; .8, .5; 1, 0"/>
                                        <p:tgtEl>
                                          <p:spTgt spid="19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1" dur="750" autoRev="1" fill="hold"/>
                                        <p:tgtEl>
                                          <p:spTgt spid="19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2" presetID="32" presetClass="emph" presetSubtype="0" repeatCount="indefinite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Rot by="120000">
                                      <p:cBhvr>
                                        <p:cTn id="1873" dur="2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4" dur="460" fill="hold">
                                          <p:stCondLst>
                                            <p:cond delay="460"/>
                                          </p:stCondLst>
                                        </p:cTn>
                                        <p:tgtEl>
                                          <p:spTgt spid="19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75" dur="460" fill="hold">
                                          <p:stCondLst>
                                            <p:cond delay="920"/>
                                          </p:stCondLst>
                                        </p:cTn>
                                        <p:tgtEl>
                                          <p:spTgt spid="19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6" dur="460" fill="hold">
                                          <p:stCondLst>
                                            <p:cond delay="1380"/>
                                          </p:stCondLst>
                                        </p:cTn>
                                        <p:tgtEl>
                                          <p:spTgt spid="19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77" dur="460" fill="hold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19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8" presetID="8" presetClass="emph" presetSubtype="0" fill="hold" nodeType="withEffect">
                                  <p:stCondLst>
                                    <p:cond delay="27400"/>
                                  </p:stCondLst>
                                  <p:childTnLst>
                                    <p:animRot by="-5400000">
                                      <p:cBhvr>
                                        <p:cTn id="1879" dur="13800" fill="hold"/>
                                        <p:tgtEl>
                                          <p:spTgt spid="19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0" presetID="0" presetClass="path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3.33333E-6 -0.01976 C 0.06771 -0.25432 0.13541 -0.48858 0.15555 -0.72377 C 0.17569 -0.95926 0.14826 -1.19723 0.12083 -1.43365 " pathEditMode="relative" rAng="0" ptsTypes="aaA">
                                      <p:cBhvr>
                                        <p:cTn id="1881" dur="30500" fill="hold"/>
                                        <p:tgtEl>
                                          <p:spTgt spid="19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5" y="-7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1" grpId="0" animBg="1"/>
      <p:bldP spid="872" grpId="0" animBg="1"/>
      <p:bldP spid="873" grpId="0" animBg="1"/>
      <p:bldP spid="874" grpId="0" animBg="1"/>
      <p:bldP spid="875" grpId="0" animBg="1"/>
      <p:bldP spid="876" grpId="0" animBg="1"/>
      <p:bldP spid="877" grpId="0" animBg="1"/>
      <p:bldP spid="878" grpId="0" animBg="1"/>
      <p:bldP spid="879" grpId="0" animBg="1"/>
      <p:bldP spid="880" grpId="0" animBg="1"/>
      <p:bldP spid="881" grpId="0" animBg="1"/>
      <p:bldP spid="882" grpId="0" animBg="1"/>
      <p:bldP spid="883" grpId="0" animBg="1"/>
      <p:bldP spid="884" grpId="0" animBg="1"/>
      <p:bldP spid="885" grpId="0" animBg="1"/>
      <p:bldP spid="886" grpId="0" animBg="1"/>
      <p:bldP spid="887" grpId="0" animBg="1"/>
      <p:bldP spid="888" grpId="0" animBg="1"/>
      <p:bldP spid="889" grpId="0" animBg="1"/>
      <p:bldP spid="890" grpId="0" animBg="1"/>
      <p:bldP spid="891" grpId="0" animBg="1"/>
      <p:bldP spid="892" grpId="0" animBg="1"/>
      <p:bldP spid="893" grpId="0" animBg="1"/>
      <p:bldP spid="894" grpId="0" animBg="1"/>
      <p:bldP spid="895" grpId="0" animBg="1"/>
      <p:bldP spid="896" grpId="0" animBg="1"/>
      <p:bldP spid="897" grpId="0" animBg="1"/>
      <p:bldP spid="898" grpId="0" animBg="1"/>
      <p:bldP spid="899" grpId="0" animBg="1"/>
      <p:bldP spid="900" grpId="0" animBg="1"/>
      <p:bldP spid="901" grpId="0" animBg="1"/>
      <p:bldP spid="902" grpId="0" animBg="1"/>
      <p:bldP spid="903" grpId="0" animBg="1"/>
      <p:bldP spid="904" grpId="0" animBg="1"/>
      <p:bldP spid="905" grpId="0" animBg="1"/>
      <p:bldP spid="906" grpId="0" animBg="1"/>
      <p:bldP spid="907" grpId="0" animBg="1"/>
      <p:bldP spid="908" grpId="0" animBg="1"/>
      <p:bldP spid="909" grpId="0" animBg="1"/>
      <p:bldP spid="910" grpId="0" animBg="1"/>
      <p:bldP spid="911" grpId="0" animBg="1"/>
      <p:bldP spid="912" grpId="0" animBg="1"/>
      <p:bldP spid="913" grpId="0" animBg="1"/>
      <p:bldP spid="914" grpId="0" animBg="1"/>
      <p:bldP spid="915" grpId="0" animBg="1"/>
      <p:bldP spid="916" grpId="0" animBg="1"/>
      <p:bldP spid="917" grpId="0" animBg="1"/>
      <p:bldP spid="918" grpId="0" animBg="1"/>
      <p:bldP spid="919" grpId="0" animBg="1"/>
      <p:bldP spid="920" grpId="0" animBg="1"/>
      <p:bldP spid="921" grpId="0" animBg="1"/>
      <p:bldP spid="922" grpId="0" animBg="1"/>
      <p:bldP spid="923" grpId="0" animBg="1"/>
      <p:bldP spid="924" grpId="0" animBg="1"/>
      <p:bldP spid="925" grpId="0" animBg="1"/>
      <p:bldP spid="926" grpId="0" animBg="1"/>
      <p:bldP spid="927" grpId="0" animBg="1"/>
      <p:bldP spid="928" grpId="0" animBg="1"/>
      <p:bldP spid="929" grpId="0" animBg="1"/>
      <p:bldP spid="930" grpId="0" animBg="1"/>
      <p:bldP spid="931" grpId="0" animBg="1"/>
      <p:bldP spid="932" grpId="0" animBg="1"/>
      <p:bldP spid="933" grpId="0" animBg="1"/>
      <p:bldP spid="934" grpId="0" animBg="1"/>
      <p:bldP spid="935" grpId="0" animBg="1"/>
      <p:bldP spid="936" grpId="0" animBg="1"/>
      <p:bldP spid="937" grpId="0" animBg="1"/>
      <p:bldP spid="938" grpId="0" animBg="1"/>
      <p:bldP spid="939" grpId="0" animBg="1"/>
      <p:bldP spid="940" grpId="0" animBg="1"/>
      <p:bldP spid="941" grpId="0" animBg="1"/>
      <p:bldP spid="942" grpId="0" animBg="1"/>
      <p:bldP spid="943" grpId="0" animBg="1"/>
      <p:bldP spid="944" grpId="0" animBg="1"/>
      <p:bldP spid="945" grpId="0" animBg="1"/>
      <p:bldP spid="946" grpId="0" animBg="1"/>
      <p:bldP spid="947" grpId="0" animBg="1"/>
      <p:bldP spid="948" grpId="0" animBg="1"/>
      <p:bldP spid="949" grpId="0" animBg="1"/>
      <p:bldP spid="950" grpId="0" animBg="1"/>
      <p:bldP spid="951" grpId="0" animBg="1"/>
      <p:bldP spid="952" grpId="0" animBg="1"/>
      <p:bldP spid="953" grpId="0" animBg="1"/>
      <p:bldP spid="954" grpId="0" animBg="1"/>
      <p:bldP spid="955" grpId="0" animBg="1"/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 animBg="1"/>
      <p:bldP spid="973" grpId="0" animBg="1"/>
      <p:bldP spid="974" grpId="0" animBg="1"/>
      <p:bldP spid="975" grpId="0" animBg="1"/>
      <p:bldP spid="976" grpId="0" animBg="1"/>
      <p:bldP spid="977" grpId="0" animBg="1"/>
      <p:bldP spid="978" grpId="0" animBg="1"/>
      <p:bldP spid="979" grpId="0" animBg="1"/>
      <p:bldP spid="980" grpId="0" animBg="1"/>
      <p:bldP spid="981" grpId="0" animBg="1"/>
      <p:bldP spid="982" grpId="0" animBg="1"/>
      <p:bldP spid="983" grpId="0" animBg="1"/>
      <p:bldP spid="984" grpId="0" animBg="1"/>
      <p:bldP spid="985" grpId="0" animBg="1"/>
      <p:bldP spid="986" grpId="0" animBg="1"/>
      <p:bldP spid="987" grpId="0" animBg="1"/>
      <p:bldP spid="988" grpId="0" animBg="1"/>
      <p:bldP spid="989" grpId="0" animBg="1"/>
      <p:bldP spid="990" grpId="0" animBg="1"/>
      <p:bldP spid="991" grpId="0" animBg="1"/>
      <p:bldP spid="992" grpId="0" animBg="1"/>
      <p:bldP spid="993" grpId="0" animBg="1"/>
      <p:bldP spid="994" grpId="0" animBg="1"/>
      <p:bldP spid="995" grpId="0" animBg="1"/>
      <p:bldP spid="996" grpId="0" animBg="1"/>
      <p:bldP spid="997" grpId="0" animBg="1"/>
      <p:bldP spid="998" grpId="0" animBg="1"/>
      <p:bldP spid="999" grpId="0" animBg="1"/>
      <p:bldP spid="1000" grpId="0" animBg="1"/>
      <p:bldP spid="1001" grpId="0" animBg="1"/>
      <p:bldP spid="1002" grpId="0" animBg="1"/>
      <p:bldP spid="1003" grpId="0" animBg="1"/>
      <p:bldP spid="1004" grpId="0" animBg="1"/>
      <p:bldP spid="1005" grpId="0" animBg="1"/>
      <p:bldP spid="1006" grpId="0" animBg="1"/>
      <p:bldP spid="1007" grpId="0" animBg="1"/>
      <p:bldP spid="1008" grpId="0" animBg="1"/>
      <p:bldP spid="1009" grpId="0" animBg="1"/>
      <p:bldP spid="1010" grpId="0" animBg="1"/>
      <p:bldP spid="1011" grpId="0" animBg="1"/>
      <p:bldP spid="1012" grpId="0" animBg="1"/>
      <p:bldP spid="1013" grpId="0" animBg="1"/>
      <p:bldP spid="1014" grpId="0" animBg="1"/>
      <p:bldP spid="1015" grpId="0" animBg="1"/>
      <p:bldP spid="1016" grpId="0" animBg="1"/>
      <p:bldP spid="1017" grpId="0" animBg="1"/>
      <p:bldP spid="1018" grpId="0" animBg="1"/>
      <p:bldP spid="1019" grpId="0" animBg="1"/>
      <p:bldP spid="1020" grpId="0" animBg="1"/>
      <p:bldP spid="1021" grpId="0" animBg="1"/>
      <p:bldP spid="1022" grpId="0" animBg="1"/>
      <p:bldP spid="1023" grpId="0" animBg="1"/>
      <p:bldP spid="1024" grpId="0" animBg="1"/>
      <p:bldP spid="1025" grpId="0" animBg="1"/>
      <p:bldP spid="1026" grpId="0" animBg="1"/>
      <p:bldP spid="1027" grpId="0" animBg="1"/>
      <p:bldP spid="1028" grpId="0" animBg="1"/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39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 animBg="1"/>
      <p:bldP spid="1046" grpId="0" animBg="1"/>
      <p:bldP spid="1047" grpId="0" animBg="1"/>
      <p:bldP spid="1048" grpId="0" animBg="1"/>
      <p:bldP spid="1049" grpId="0" animBg="1"/>
      <p:bldP spid="1050" grpId="0" animBg="1"/>
      <p:bldP spid="1051" grpId="0" animBg="1"/>
      <p:bldP spid="1052" grpId="0" animBg="1"/>
      <p:bldP spid="1053" grpId="0" animBg="1"/>
      <p:bldP spid="1054" grpId="0" animBg="1"/>
      <p:bldP spid="1055" grpId="0" animBg="1"/>
      <p:bldP spid="1056" grpId="0" animBg="1"/>
      <p:bldP spid="1057" grpId="0" animBg="1"/>
      <p:bldP spid="1058" grpId="0" animBg="1"/>
      <p:bldP spid="1059" grpId="0" animBg="1"/>
      <p:bldP spid="1060" grpId="0" animBg="1"/>
      <p:bldP spid="1061" grpId="0" animBg="1"/>
      <p:bldP spid="1062" grpId="0" animBg="1"/>
      <p:bldP spid="1063" grpId="0" animBg="1"/>
      <p:bldP spid="1064" grpId="0" animBg="1"/>
      <p:bldP spid="1065" grpId="0" animBg="1"/>
      <p:bldP spid="1066" grpId="0" animBg="1"/>
      <p:bldP spid="1067" grpId="0" animBg="1"/>
      <p:bldP spid="1068" grpId="0" animBg="1"/>
      <p:bldP spid="1069" grpId="0" animBg="1"/>
      <p:bldP spid="1070" grpId="0" animBg="1"/>
      <p:bldP spid="1071" grpId="0" animBg="1"/>
      <p:bldP spid="1072" grpId="0" animBg="1"/>
      <p:bldP spid="1073" grpId="0" animBg="1"/>
      <p:bldP spid="1074" grpId="0" animBg="1"/>
      <p:bldP spid="1075" grpId="0" animBg="1"/>
      <p:bldP spid="1076" grpId="0" animBg="1"/>
      <p:bldP spid="1077" grpId="0" animBg="1"/>
      <p:bldP spid="1078" grpId="0" animBg="1"/>
      <p:bldP spid="1079" grpId="0" animBg="1"/>
      <p:bldP spid="1080" grpId="0" animBg="1"/>
      <p:bldP spid="1081" grpId="0" animBg="1"/>
      <p:bldP spid="1082" grpId="0" animBg="1"/>
      <p:bldP spid="1083" grpId="0" animBg="1"/>
      <p:bldP spid="1084" grpId="0" animBg="1"/>
      <p:bldP spid="1085" grpId="0" animBg="1"/>
      <p:bldP spid="1086" grpId="0" animBg="1"/>
      <p:bldP spid="1087" grpId="0" animBg="1"/>
      <p:bldP spid="1088" grpId="0" animBg="1"/>
      <p:bldP spid="1089" grpId="0" animBg="1"/>
      <p:bldP spid="1090" grpId="0" animBg="1"/>
      <p:bldP spid="1091" grpId="0" animBg="1"/>
      <p:bldP spid="1092" grpId="0" animBg="1"/>
      <p:bldP spid="1093" grpId="0" animBg="1"/>
      <p:bldP spid="1094" grpId="0" animBg="1"/>
      <p:bldP spid="1095" grpId="0" animBg="1"/>
      <p:bldP spid="1096" grpId="0" animBg="1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  <p:bldP spid="1112" grpId="0" animBg="1"/>
      <p:bldP spid="1113" grpId="0" animBg="1"/>
      <p:bldP spid="1114" grpId="0" animBg="1"/>
      <p:bldP spid="1115" grpId="0" animBg="1"/>
      <p:bldP spid="1116" grpId="0" animBg="1"/>
      <p:bldP spid="1117" grpId="0" animBg="1"/>
      <p:bldP spid="1118" grpId="0" animBg="1"/>
      <p:bldP spid="1119" grpId="0" animBg="1"/>
      <p:bldP spid="1120" grpId="0" animBg="1"/>
      <p:bldP spid="1121" grpId="0" animBg="1"/>
      <p:bldP spid="1122" grpId="0" animBg="1"/>
      <p:bldP spid="1123" grpId="0" animBg="1"/>
      <p:bldP spid="1124" grpId="0" animBg="1"/>
      <p:bldP spid="1125" grpId="0" animBg="1"/>
      <p:bldP spid="1126" grpId="0" animBg="1"/>
      <p:bldP spid="1127" grpId="0" animBg="1"/>
      <p:bldP spid="1128" grpId="0" animBg="1"/>
      <p:bldP spid="1129" grpId="0" animBg="1"/>
      <p:bldP spid="1130" grpId="0" animBg="1"/>
      <p:bldP spid="1131" grpId="0" animBg="1"/>
      <p:bldP spid="1132" grpId="0" animBg="1"/>
      <p:bldP spid="1133" grpId="0" animBg="1"/>
      <p:bldP spid="1134" grpId="0" animBg="1"/>
      <p:bldP spid="1135" grpId="0" animBg="1"/>
      <p:bldP spid="1136" grpId="0" animBg="1"/>
      <p:bldP spid="1137" grpId="0" animBg="1"/>
      <p:bldP spid="1138" grpId="0" animBg="1"/>
      <p:bldP spid="1139" grpId="0" animBg="1"/>
      <p:bldP spid="1140" grpId="0" animBg="1"/>
      <p:bldP spid="1141" grpId="0" animBg="1"/>
      <p:bldP spid="1142" grpId="0" animBg="1"/>
      <p:bldP spid="1143" grpId="0" animBg="1"/>
      <p:bldP spid="1144" grpId="0" animBg="1"/>
      <p:bldP spid="1145" grpId="0" animBg="1"/>
      <p:bldP spid="1146" grpId="0" animBg="1"/>
      <p:bldP spid="1147" grpId="0" animBg="1"/>
      <p:bldP spid="1148" grpId="0" animBg="1"/>
      <p:bldP spid="1149" grpId="0" animBg="1"/>
      <p:bldP spid="1150" grpId="0" animBg="1"/>
      <p:bldP spid="1151" grpId="0" animBg="1"/>
      <p:bldP spid="1152" grpId="0" animBg="1"/>
      <p:bldP spid="1153" grpId="0" animBg="1"/>
      <p:bldP spid="1154" grpId="0" animBg="1"/>
      <p:bldP spid="1155" grpId="0" animBg="1"/>
      <p:bldP spid="1156" grpId="0" animBg="1"/>
      <p:bldP spid="1157" grpId="0" animBg="1"/>
      <p:bldP spid="1158" grpId="0" animBg="1"/>
      <p:bldP spid="1159" grpId="0" animBg="1"/>
      <p:bldP spid="1160" grpId="0" animBg="1"/>
      <p:bldP spid="1161" grpId="0" animBg="1"/>
      <p:bldP spid="1162" grpId="0" animBg="1"/>
      <p:bldP spid="1163" grpId="0" animBg="1"/>
      <p:bldP spid="1164" grpId="0" animBg="1"/>
      <p:bldP spid="1165" grpId="0" animBg="1"/>
      <p:bldP spid="1166" grpId="0" animBg="1"/>
      <p:bldP spid="1167" grpId="0" animBg="1"/>
      <p:bldP spid="1168" grpId="0" animBg="1"/>
      <p:bldP spid="1169" grpId="0" animBg="1"/>
      <p:bldP spid="1170" grpId="0" animBg="1"/>
      <p:bldP spid="1171" grpId="0" animBg="1"/>
      <p:bldP spid="1172" grpId="0" animBg="1"/>
      <p:bldP spid="1173" grpId="0" animBg="1"/>
      <p:bldP spid="1174" grpId="0" animBg="1"/>
      <p:bldP spid="1175" grpId="0" animBg="1"/>
      <p:bldP spid="1176" grpId="0" animBg="1"/>
      <p:bldP spid="1177" grpId="0" animBg="1"/>
      <p:bldP spid="1178" grpId="0" animBg="1"/>
      <p:bldP spid="1179" grpId="0" animBg="1"/>
      <p:bldP spid="1180" grpId="0" animBg="1"/>
      <p:bldP spid="1181" grpId="0" animBg="1"/>
      <p:bldP spid="1182" grpId="0" animBg="1"/>
      <p:bldP spid="1183" grpId="0" animBg="1"/>
      <p:bldP spid="1184" grpId="0" animBg="1"/>
      <p:bldP spid="1185" grpId="0" animBg="1"/>
      <p:bldP spid="1186" grpId="0" animBg="1"/>
      <p:bldP spid="1187" grpId="0" animBg="1"/>
      <p:bldP spid="1188" grpId="0" animBg="1"/>
      <p:bldP spid="1189" grpId="0" animBg="1"/>
      <p:bldP spid="1190" grpId="0" animBg="1"/>
      <p:bldP spid="1191" grpId="0" animBg="1"/>
      <p:bldP spid="1192" grpId="0" animBg="1"/>
      <p:bldP spid="1193" grpId="0" animBg="1"/>
      <p:bldP spid="1194" grpId="0" animBg="1"/>
      <p:bldP spid="1195" grpId="0" animBg="1"/>
      <p:bldP spid="1196" grpId="0" animBg="1"/>
      <p:bldP spid="1197" grpId="0" animBg="1"/>
      <p:bldP spid="1198" grpId="0" animBg="1"/>
      <p:bldP spid="1199" grpId="0" animBg="1"/>
      <p:bldP spid="1200" grpId="0" animBg="1"/>
      <p:bldP spid="1201" grpId="0" animBg="1"/>
      <p:bldP spid="1202" grpId="0" animBg="1"/>
      <p:bldP spid="1203" grpId="0" animBg="1"/>
      <p:bldP spid="1204" grpId="0" animBg="1"/>
      <p:bldP spid="1205" grpId="0" animBg="1"/>
      <p:bldP spid="1206" grpId="0" animBg="1"/>
      <p:bldP spid="1207" grpId="0" animBg="1"/>
      <p:bldP spid="1208" grpId="0" animBg="1"/>
      <p:bldP spid="1209" grpId="0" animBg="1"/>
      <p:bldP spid="1210" grpId="0" animBg="1"/>
      <p:bldP spid="1211" grpId="0" animBg="1"/>
      <p:bldP spid="1212" grpId="0" animBg="1"/>
      <p:bldP spid="1213" grpId="0" animBg="1"/>
      <p:bldP spid="1214" grpId="0" animBg="1"/>
      <p:bldP spid="1215" grpId="0" animBg="1"/>
      <p:bldP spid="1216" grpId="0" animBg="1"/>
      <p:bldP spid="1217" grpId="0" animBg="1"/>
      <p:bldP spid="1218" grpId="0" animBg="1"/>
      <p:bldP spid="1219" grpId="0" animBg="1"/>
      <p:bldP spid="1220" grpId="0" animBg="1"/>
      <p:bldP spid="1221" grpId="0" animBg="1"/>
      <p:bldP spid="1222" grpId="0" animBg="1"/>
      <p:bldP spid="1223" grpId="0" animBg="1"/>
      <p:bldP spid="1224" grpId="0" animBg="1"/>
      <p:bldP spid="1225" grpId="0" animBg="1"/>
      <p:bldP spid="1226" grpId="0" animBg="1"/>
      <p:bldP spid="1227" grpId="0" animBg="1"/>
      <p:bldP spid="1228" grpId="0" animBg="1"/>
      <p:bldP spid="1229" grpId="0" animBg="1"/>
      <p:bldP spid="1230" grpId="0" animBg="1"/>
      <p:bldP spid="1231" grpId="0" animBg="1"/>
      <p:bldP spid="1232" grpId="0" animBg="1"/>
      <p:bldP spid="1233" grpId="0" animBg="1"/>
      <p:bldP spid="1234" grpId="0" animBg="1"/>
      <p:bldP spid="1235" grpId="0" animBg="1"/>
      <p:bldP spid="1236" grpId="0" animBg="1"/>
      <p:bldP spid="1237" grpId="0" animBg="1"/>
      <p:bldP spid="1238" grpId="0" animBg="1"/>
      <p:bldP spid="1239" grpId="0" animBg="1"/>
      <p:bldP spid="1240" grpId="0" animBg="1"/>
      <p:bldP spid="1241" grpId="0" animBg="1"/>
      <p:bldP spid="1242" grpId="0" animBg="1"/>
      <p:bldP spid="1243" grpId="0" animBg="1"/>
      <p:bldP spid="1244" grpId="0" animBg="1"/>
      <p:bldP spid="1245" grpId="0" animBg="1"/>
      <p:bldP spid="1246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3" grpId="0" animBg="1"/>
      <p:bldP spid="1274" grpId="0" animBg="1"/>
      <p:bldP spid="1275" grpId="0" animBg="1"/>
      <p:bldP spid="1276" grpId="0" animBg="1"/>
      <p:bldP spid="1277" grpId="0" animBg="1"/>
      <p:bldP spid="1278" grpId="0" animBg="1"/>
      <p:bldP spid="1279" grpId="0" animBg="1"/>
      <p:bldP spid="1280" grpId="0" animBg="1"/>
      <p:bldP spid="1281" grpId="0" animBg="1"/>
      <p:bldP spid="1282" grpId="0" animBg="1"/>
      <p:bldP spid="1283" grpId="0" animBg="1"/>
      <p:bldP spid="1284" grpId="0" animBg="1"/>
      <p:bldP spid="1285" grpId="0" animBg="1"/>
      <p:bldP spid="1286" grpId="0" animBg="1"/>
      <p:bldP spid="1287" grpId="0" animBg="1"/>
      <p:bldP spid="1288" grpId="0" animBg="1"/>
      <p:bldP spid="1289" grpId="0" animBg="1"/>
      <p:bldP spid="1290" grpId="0" animBg="1"/>
      <p:bldP spid="1291" grpId="0" animBg="1"/>
      <p:bldP spid="1292" grpId="0" animBg="1"/>
      <p:bldP spid="1293" grpId="0" animBg="1"/>
      <p:bldP spid="1294" grpId="0" animBg="1"/>
      <p:bldP spid="1295" grpId="0" animBg="1"/>
      <p:bldP spid="1296" grpId="0" animBg="1"/>
      <p:bldP spid="1297" grpId="0" animBg="1"/>
      <p:bldP spid="1298" grpId="0" animBg="1"/>
      <p:bldP spid="1299" grpId="0" animBg="1"/>
      <p:bldP spid="1300" grpId="0" animBg="1"/>
      <p:bldP spid="13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" name="直接连接符 112"/>
          <p:cNvCxnSpPr/>
          <p:nvPr/>
        </p:nvCxnSpPr>
        <p:spPr>
          <a:xfrm flipH="1">
            <a:off x="791580" y="-38540"/>
            <a:ext cx="19897" cy="2295255"/>
          </a:xfrm>
          <a:prstGeom prst="line">
            <a:avLst/>
          </a:prstGeom>
          <a:ln w="3175">
            <a:solidFill>
              <a:srgbClr val="00B0F0">
                <a:alpha val="2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4" name="图片 1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8487435" y="-353575"/>
            <a:ext cx="2096725" cy="1935215"/>
            <a:chOff x="8802470" y="-398580"/>
            <a:chExt cx="2096725" cy="1935215"/>
          </a:xfrm>
        </p:grpSpPr>
        <p:grpSp>
          <p:nvGrpSpPr>
            <p:cNvPr id="116" name="组合 115"/>
            <p:cNvGrpSpPr/>
            <p:nvPr/>
          </p:nvGrpSpPr>
          <p:grpSpPr>
            <a:xfrm>
              <a:off x="8802470" y="-398580"/>
              <a:ext cx="2096725" cy="1935215"/>
              <a:chOff x="5247075" y="141480"/>
              <a:chExt cx="2799373" cy="2340260"/>
            </a:xfrm>
          </p:grpSpPr>
          <p:cxnSp>
            <p:nvCxnSpPr>
              <p:cNvPr id="118" name="直接连接符 117"/>
              <p:cNvCxnSpPr/>
              <p:nvPr/>
            </p:nvCxnSpPr>
            <p:spPr>
              <a:xfrm>
                <a:off x="6172575" y="1176595"/>
                <a:ext cx="270030" cy="900100"/>
              </a:xfrm>
              <a:prstGeom prst="line">
                <a:avLst/>
              </a:prstGeom>
              <a:ln w="3175">
                <a:solidFill>
                  <a:schemeClr val="bg1">
                    <a:alpha val="8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>
                <a:off x="6777247" y="1176595"/>
                <a:ext cx="270028" cy="880495"/>
              </a:xfrm>
              <a:prstGeom prst="line">
                <a:avLst/>
              </a:prstGeom>
              <a:ln w="3175">
                <a:solidFill>
                  <a:schemeClr val="bg1">
                    <a:alpha val="8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>
                <a:off x="6642230" y="1266605"/>
                <a:ext cx="7620" cy="769992"/>
              </a:xfrm>
              <a:prstGeom prst="line">
                <a:avLst/>
              </a:prstGeom>
              <a:ln w="3175">
                <a:solidFill>
                  <a:schemeClr val="bg1">
                    <a:alpha val="8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21" name="图片 12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12160" y="1851670"/>
                <a:ext cx="1242995" cy="630070"/>
              </a:xfrm>
              <a:prstGeom prst="rect">
                <a:avLst/>
              </a:prstGeom>
            </p:spPr>
          </p:pic>
          <p:pic>
            <p:nvPicPr>
              <p:cNvPr id="122" name="图片 1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47075" y="141480"/>
                <a:ext cx="2799373" cy="2046731"/>
              </a:xfrm>
              <a:prstGeom prst="rect">
                <a:avLst/>
              </a:prstGeom>
            </p:spPr>
          </p:pic>
        </p:grpSp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2560" y="771550"/>
              <a:ext cx="462909" cy="540060"/>
            </a:xfrm>
            <a:prstGeom prst="rect">
              <a:avLst/>
            </a:prstGeom>
          </p:spPr>
        </p:pic>
      </p:grpSp>
      <p:grpSp>
        <p:nvGrpSpPr>
          <p:cNvPr id="123" name="组合 122"/>
          <p:cNvGrpSpPr/>
          <p:nvPr/>
        </p:nvGrpSpPr>
        <p:grpSpPr>
          <a:xfrm>
            <a:off x="8802470" y="1020118"/>
            <a:ext cx="1890210" cy="1551632"/>
            <a:chOff x="8802470" y="1986685"/>
            <a:chExt cx="1890210" cy="1551632"/>
          </a:xfrm>
        </p:grpSpPr>
        <p:grpSp>
          <p:nvGrpSpPr>
            <p:cNvPr id="124" name="组合 123"/>
            <p:cNvGrpSpPr/>
            <p:nvPr/>
          </p:nvGrpSpPr>
          <p:grpSpPr>
            <a:xfrm>
              <a:off x="8802470" y="1986685"/>
              <a:ext cx="1890210" cy="1551632"/>
              <a:chOff x="5112060" y="0"/>
              <a:chExt cx="3060340" cy="2548207"/>
            </a:xfrm>
          </p:grpSpPr>
          <p:cxnSp>
            <p:nvCxnSpPr>
              <p:cNvPr id="126" name="直接连接符 125"/>
              <p:cNvCxnSpPr/>
              <p:nvPr/>
            </p:nvCxnSpPr>
            <p:spPr>
              <a:xfrm>
                <a:off x="6172575" y="1176595"/>
                <a:ext cx="270030" cy="900100"/>
              </a:xfrm>
              <a:prstGeom prst="line">
                <a:avLst/>
              </a:prstGeom>
              <a:ln w="3175">
                <a:solidFill>
                  <a:schemeClr val="bg1">
                    <a:alpha val="8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flipH="1">
                <a:off x="6777247" y="1176595"/>
                <a:ext cx="270028" cy="880495"/>
              </a:xfrm>
              <a:prstGeom prst="line">
                <a:avLst/>
              </a:prstGeom>
              <a:ln w="3175">
                <a:solidFill>
                  <a:schemeClr val="bg1">
                    <a:alpha val="8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>
                <a:off x="6642230" y="1266605"/>
                <a:ext cx="7620" cy="769992"/>
              </a:xfrm>
              <a:prstGeom prst="line">
                <a:avLst/>
              </a:prstGeom>
              <a:ln w="3175">
                <a:solidFill>
                  <a:schemeClr val="bg1">
                    <a:alpha val="8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29" name="图片 12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2150" y="1851670"/>
                <a:ext cx="1374120" cy="696537"/>
              </a:xfrm>
              <a:prstGeom prst="rect">
                <a:avLst/>
              </a:prstGeom>
            </p:spPr>
          </p:pic>
          <p:pic>
            <p:nvPicPr>
              <p:cNvPr id="130" name="图片 12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2060" y="0"/>
                <a:ext cx="3060340" cy="2166308"/>
              </a:xfrm>
              <a:prstGeom prst="rect">
                <a:avLst/>
              </a:prstGeom>
            </p:spPr>
          </p:pic>
        </p:grpSp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7065" y="2808204"/>
              <a:ext cx="540060" cy="685076"/>
            </a:xfrm>
            <a:prstGeom prst="rect">
              <a:avLst/>
            </a:prstGeom>
          </p:spPr>
        </p:pic>
      </p:grpSp>
      <p:sp>
        <p:nvSpPr>
          <p:cNvPr id="131" name="椭圆 130"/>
          <p:cNvSpPr/>
          <p:nvPr/>
        </p:nvSpPr>
        <p:spPr>
          <a:xfrm>
            <a:off x="4886321" y="4506251"/>
            <a:ext cx="90724" cy="907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6011446" y="4596975"/>
            <a:ext cx="45719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3896925" y="4749375"/>
            <a:ext cx="90010" cy="7262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5381375" y="4776995"/>
            <a:ext cx="135729" cy="1350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6506501" y="4973686"/>
            <a:ext cx="90724" cy="907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3131840" y="4371950"/>
            <a:ext cx="90724" cy="907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7541616" y="4551970"/>
            <a:ext cx="90724" cy="907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8171687" y="4658651"/>
            <a:ext cx="90724" cy="907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7182291" y="4901775"/>
            <a:ext cx="45719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8666741" y="4929395"/>
            <a:ext cx="135729" cy="1350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6417206" y="4524350"/>
            <a:ext cx="90724" cy="907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1466656" y="4309560"/>
            <a:ext cx="45719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836585" y="4489580"/>
            <a:ext cx="135729" cy="1350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1961711" y="4686271"/>
            <a:ext cx="90724" cy="907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1872415" y="4236934"/>
            <a:ext cx="134299" cy="1350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4661295" y="4056914"/>
            <a:ext cx="135730" cy="1350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4301970" y="4406720"/>
            <a:ext cx="45719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106615" y="4039530"/>
            <a:ext cx="135729" cy="1350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2231741" y="4236221"/>
            <a:ext cx="90724" cy="907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2907531" y="4164310"/>
            <a:ext cx="45719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4391981" y="4191930"/>
            <a:ext cx="135729" cy="1350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431540" y="4596975"/>
            <a:ext cx="180020" cy="1800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556666" y="4793666"/>
            <a:ext cx="90724" cy="907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2232456" y="4721755"/>
            <a:ext cx="45719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3716906" y="4749375"/>
            <a:ext cx="135729" cy="1350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5381376" y="4776996"/>
            <a:ext cx="45720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3221850" y="4929396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7361595" y="4867005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4481275" y="4506965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7766641" y="4731990"/>
            <a:ext cx="90724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3356150" y="4659365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1871700" y="4811764"/>
            <a:ext cx="135015" cy="14525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4121950" y="4146925"/>
            <a:ext cx="135015" cy="14525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8442430" y="4496729"/>
            <a:ext cx="135015" cy="14525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4436985" y="4884390"/>
            <a:ext cx="90010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7991665" y="4776996"/>
            <a:ext cx="45720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8126680" y="4506965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6732239" y="4146925"/>
            <a:ext cx="135015" cy="14525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7047273" y="488439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1061609" y="4281939"/>
            <a:ext cx="135015" cy="13501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1286634" y="4326946"/>
            <a:ext cx="45720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1421649" y="4056915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3221850" y="4929396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7047273" y="488439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5742130" y="486700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4572000" y="501940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3131840" y="464198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3356865" y="486700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6912259" y="441695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8217404" y="4164311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8352419" y="410192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881590" y="456935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1736685" y="419193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6282190" y="414692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5112060" y="429932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6372200" y="4794381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1646673" y="488439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341530" y="486700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7722350" y="488439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6282190" y="450696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6507215" y="473199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1511659" y="441695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2816804" y="4776995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2951819" y="4714604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4031940" y="443434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4887035" y="405691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881590" y="414692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8262410" y="416431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4031940" y="486700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4572000" y="414692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5697125" y="477699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1421650" y="4461961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2771800" y="455197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1331640" y="417454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1556665" y="439957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3311860" y="383189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746575" y="444457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5427094" y="4326945"/>
            <a:ext cx="90725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5652120" y="423693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5382090" y="410192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8082389" y="4586740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8082389" y="5019405"/>
            <a:ext cx="90011" cy="900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100000"/>
                </a:schemeClr>
              </a:gs>
              <a:gs pos="100000">
                <a:srgbClr val="00B0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3" name="图片 212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614">
            <a:off x="8820079" y="1761263"/>
            <a:ext cx="1411722" cy="1360183"/>
          </a:xfrm>
          <a:prstGeom prst="rect">
            <a:avLst/>
          </a:prstGeom>
        </p:spPr>
      </p:pic>
      <p:pic>
        <p:nvPicPr>
          <p:cNvPr id="214" name="图片 213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614">
            <a:off x="4117944" y="719318"/>
            <a:ext cx="1234084" cy="1189030"/>
          </a:xfrm>
          <a:prstGeom prst="rect">
            <a:avLst/>
          </a:prstGeom>
        </p:spPr>
      </p:pic>
      <p:pic>
        <p:nvPicPr>
          <p:cNvPr id="215" name="图片 2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3318">
            <a:off x="6461843" y="1036410"/>
            <a:ext cx="293508" cy="278127"/>
          </a:xfrm>
          <a:prstGeom prst="rect">
            <a:avLst/>
          </a:prstGeom>
        </p:spPr>
      </p:pic>
      <p:cxnSp>
        <p:nvCxnSpPr>
          <p:cNvPr id="216" name="直接连接符 215"/>
          <p:cNvCxnSpPr/>
          <p:nvPr/>
        </p:nvCxnSpPr>
        <p:spPr>
          <a:xfrm>
            <a:off x="6628831" y="-38540"/>
            <a:ext cx="0" cy="1215135"/>
          </a:xfrm>
          <a:prstGeom prst="line">
            <a:avLst/>
          </a:prstGeom>
          <a:ln w="3175">
            <a:solidFill>
              <a:schemeClr val="bg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7" name="图片 2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581">
            <a:off x="3775106" y="1407672"/>
            <a:ext cx="476796" cy="410190"/>
          </a:xfrm>
          <a:prstGeom prst="rect">
            <a:avLst/>
          </a:prstGeom>
        </p:spPr>
      </p:pic>
      <p:cxnSp>
        <p:nvCxnSpPr>
          <p:cNvPr id="218" name="直接连接符 217"/>
          <p:cNvCxnSpPr/>
          <p:nvPr/>
        </p:nvCxnSpPr>
        <p:spPr>
          <a:xfrm flipH="1">
            <a:off x="3986935" y="0"/>
            <a:ext cx="11875" cy="1536635"/>
          </a:xfrm>
          <a:prstGeom prst="line">
            <a:avLst/>
          </a:prstGeom>
          <a:ln w="3175">
            <a:solidFill>
              <a:srgbClr val="00B0F0">
                <a:alpha val="2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>
            <a:off x="1961710" y="-38540"/>
            <a:ext cx="0" cy="1665185"/>
          </a:xfrm>
          <a:prstGeom prst="line">
            <a:avLst/>
          </a:prstGeom>
          <a:ln w="3175">
            <a:solidFill>
              <a:srgbClr val="FFFF00">
                <a:alpha val="2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0" name="图片 2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3605">
            <a:off x="1738485" y="1473078"/>
            <a:ext cx="429714" cy="450050"/>
          </a:xfrm>
          <a:prstGeom prst="rect">
            <a:avLst/>
          </a:prstGeom>
        </p:spPr>
      </p:pic>
      <p:pic>
        <p:nvPicPr>
          <p:cNvPr id="221" name="图片 2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73724">
            <a:off x="6913617" y="2007068"/>
            <a:ext cx="348764" cy="273414"/>
          </a:xfrm>
          <a:prstGeom prst="rect">
            <a:avLst/>
          </a:prstGeom>
        </p:spPr>
      </p:pic>
      <p:cxnSp>
        <p:nvCxnSpPr>
          <p:cNvPr id="222" name="直接连接符 221"/>
          <p:cNvCxnSpPr/>
          <p:nvPr/>
        </p:nvCxnSpPr>
        <p:spPr>
          <a:xfrm flipH="1">
            <a:off x="7063907" y="0"/>
            <a:ext cx="28373" cy="2126002"/>
          </a:xfrm>
          <a:prstGeom prst="line">
            <a:avLst/>
          </a:prstGeom>
          <a:ln w="3175">
            <a:solidFill>
              <a:srgbClr val="00B0F0">
                <a:alpha val="2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/>
          <p:nvPr/>
        </p:nvCxnSpPr>
        <p:spPr>
          <a:xfrm>
            <a:off x="5995766" y="-38540"/>
            <a:ext cx="16394" cy="2655295"/>
          </a:xfrm>
          <a:prstGeom prst="line">
            <a:avLst/>
          </a:prstGeom>
          <a:ln w="3175">
            <a:solidFill>
              <a:srgbClr val="FFFF00">
                <a:alpha val="2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4" name="图片 22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3605">
            <a:off x="5840929" y="2411335"/>
            <a:ext cx="321712" cy="336937"/>
          </a:xfrm>
          <a:prstGeom prst="rect">
            <a:avLst/>
          </a:prstGeom>
        </p:spPr>
      </p:pic>
      <p:pic>
        <p:nvPicPr>
          <p:cNvPr id="225" name="图片 22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78598">
            <a:off x="2761107" y="2262424"/>
            <a:ext cx="366959" cy="347729"/>
          </a:xfrm>
          <a:prstGeom prst="rect">
            <a:avLst/>
          </a:prstGeom>
        </p:spPr>
      </p:pic>
      <p:cxnSp>
        <p:nvCxnSpPr>
          <p:cNvPr id="226" name="直接连接符 225"/>
          <p:cNvCxnSpPr/>
          <p:nvPr/>
        </p:nvCxnSpPr>
        <p:spPr>
          <a:xfrm flipH="1">
            <a:off x="2906815" y="-38540"/>
            <a:ext cx="14514" cy="2430270"/>
          </a:xfrm>
          <a:prstGeom prst="line">
            <a:avLst/>
          </a:prstGeom>
          <a:ln w="3175">
            <a:solidFill>
              <a:schemeClr val="bg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7" name="图片 22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26180">
            <a:off x="638501" y="2043833"/>
            <a:ext cx="330873" cy="259389"/>
          </a:xfrm>
          <a:prstGeom prst="rect">
            <a:avLst/>
          </a:prstGeom>
        </p:spPr>
      </p:pic>
      <p:cxnSp>
        <p:nvCxnSpPr>
          <p:cNvPr id="228" name="直接连接符 227"/>
          <p:cNvCxnSpPr/>
          <p:nvPr/>
        </p:nvCxnSpPr>
        <p:spPr>
          <a:xfrm>
            <a:off x="8201011" y="-38540"/>
            <a:ext cx="16394" cy="1305145"/>
          </a:xfrm>
          <a:prstGeom prst="line">
            <a:avLst/>
          </a:prstGeom>
          <a:ln w="3175">
            <a:solidFill>
              <a:srgbClr val="FFFF00">
                <a:alpha val="2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9" name="图片 22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3605">
            <a:off x="8083114" y="1167914"/>
            <a:ext cx="266530" cy="279143"/>
          </a:xfrm>
          <a:prstGeom prst="rect">
            <a:avLst/>
          </a:prstGeom>
        </p:spPr>
      </p:pic>
      <p:cxnSp>
        <p:nvCxnSpPr>
          <p:cNvPr id="230" name="直接连接符 229"/>
          <p:cNvCxnSpPr/>
          <p:nvPr/>
        </p:nvCxnSpPr>
        <p:spPr>
          <a:xfrm flipH="1">
            <a:off x="4481990" y="-38540"/>
            <a:ext cx="28611" cy="3015335"/>
          </a:xfrm>
          <a:prstGeom prst="line">
            <a:avLst/>
          </a:prstGeom>
          <a:ln w="3175">
            <a:solidFill>
              <a:srgbClr val="FFFF00">
                <a:alpha val="2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1" name="图片 23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12398">
            <a:off x="4345183" y="2839261"/>
            <a:ext cx="355665" cy="372497"/>
          </a:xfrm>
          <a:prstGeom prst="rect">
            <a:avLst/>
          </a:prstGeom>
        </p:spPr>
      </p:pic>
      <p:pic>
        <p:nvPicPr>
          <p:cNvPr id="232" name="图片 23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26180">
            <a:off x="5022492" y="1451761"/>
            <a:ext cx="330873" cy="259389"/>
          </a:xfrm>
          <a:prstGeom prst="rect">
            <a:avLst/>
          </a:prstGeom>
        </p:spPr>
      </p:pic>
      <p:cxnSp>
        <p:nvCxnSpPr>
          <p:cNvPr id="233" name="直接连接符 232"/>
          <p:cNvCxnSpPr/>
          <p:nvPr/>
        </p:nvCxnSpPr>
        <p:spPr>
          <a:xfrm flipH="1">
            <a:off x="5175571" y="-630612"/>
            <a:ext cx="19897" cy="2295255"/>
          </a:xfrm>
          <a:prstGeom prst="line">
            <a:avLst/>
          </a:prstGeom>
          <a:ln w="3175">
            <a:solidFill>
              <a:srgbClr val="00B0F0">
                <a:alpha val="2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4" name="图片 23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3318">
            <a:off x="1259095" y="808255"/>
            <a:ext cx="265589" cy="251671"/>
          </a:xfrm>
          <a:prstGeom prst="rect">
            <a:avLst/>
          </a:prstGeom>
        </p:spPr>
      </p:pic>
      <p:cxnSp>
        <p:nvCxnSpPr>
          <p:cNvPr id="235" name="直接连接符 234"/>
          <p:cNvCxnSpPr/>
          <p:nvPr/>
        </p:nvCxnSpPr>
        <p:spPr>
          <a:xfrm>
            <a:off x="1408251" y="-218560"/>
            <a:ext cx="0" cy="1215135"/>
          </a:xfrm>
          <a:prstGeom prst="line">
            <a:avLst/>
          </a:prstGeom>
          <a:ln w="3175">
            <a:solidFill>
              <a:schemeClr val="bg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/>
          <p:cNvCxnSpPr/>
          <p:nvPr/>
        </p:nvCxnSpPr>
        <p:spPr>
          <a:xfrm flipH="1">
            <a:off x="804280" y="-218560"/>
            <a:ext cx="19897" cy="2295255"/>
          </a:xfrm>
          <a:prstGeom prst="line">
            <a:avLst/>
          </a:prstGeom>
          <a:ln w="3175">
            <a:solidFill>
              <a:srgbClr val="00B0F0">
                <a:alpha val="2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7" name="图片 23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3318">
            <a:off x="3262341" y="878426"/>
            <a:ext cx="316057" cy="299494"/>
          </a:xfrm>
          <a:prstGeom prst="rect">
            <a:avLst/>
          </a:prstGeom>
        </p:spPr>
      </p:pic>
      <p:cxnSp>
        <p:nvCxnSpPr>
          <p:cNvPr id="238" name="直接连接符 237"/>
          <p:cNvCxnSpPr/>
          <p:nvPr/>
        </p:nvCxnSpPr>
        <p:spPr>
          <a:xfrm>
            <a:off x="3433476" y="-199640"/>
            <a:ext cx="0" cy="1215135"/>
          </a:xfrm>
          <a:prstGeom prst="line">
            <a:avLst/>
          </a:prstGeom>
          <a:ln w="3175">
            <a:solidFill>
              <a:schemeClr val="bg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9" name="图片 238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8551">
            <a:off x="8429012" y="2277666"/>
            <a:ext cx="296336" cy="280807"/>
          </a:xfrm>
          <a:prstGeom prst="rect">
            <a:avLst/>
          </a:prstGeom>
        </p:spPr>
      </p:pic>
      <p:cxnSp>
        <p:nvCxnSpPr>
          <p:cNvPr id="240" name="直接连接符 239"/>
          <p:cNvCxnSpPr/>
          <p:nvPr/>
        </p:nvCxnSpPr>
        <p:spPr>
          <a:xfrm flipH="1">
            <a:off x="8588230" y="-83545"/>
            <a:ext cx="14514" cy="2430270"/>
          </a:xfrm>
          <a:prstGeom prst="line">
            <a:avLst/>
          </a:prstGeom>
          <a:ln w="3175">
            <a:solidFill>
              <a:schemeClr val="bg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1" name="图片 240"/>
          <p:cNvPicPr>
            <a:picLocks noChangeAspect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614">
            <a:off x="9063769" y="-399849"/>
            <a:ext cx="2815970" cy="2713165"/>
          </a:xfrm>
          <a:prstGeom prst="rect">
            <a:avLst/>
          </a:prstGeom>
        </p:spPr>
      </p:pic>
      <p:pic>
        <p:nvPicPr>
          <p:cNvPr id="242" name="图片 24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556" y="-353575"/>
            <a:ext cx="1824154" cy="1086182"/>
          </a:xfrm>
          <a:prstGeom prst="rect">
            <a:avLst/>
          </a:prstGeom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-218560"/>
            <a:ext cx="1831061" cy="1296144"/>
          </a:xfrm>
          <a:prstGeom prst="rect">
            <a:avLst/>
          </a:prstGeom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387" y="1356615"/>
            <a:ext cx="2025225" cy="1433586"/>
          </a:xfrm>
          <a:prstGeom prst="rect">
            <a:avLst/>
          </a:prstGeom>
        </p:spPr>
      </p:pic>
      <p:pic>
        <p:nvPicPr>
          <p:cNvPr id="245" name="图片 244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345" y="840053"/>
            <a:ext cx="3230339" cy="1686691"/>
          </a:xfrm>
          <a:prstGeom prst="rect">
            <a:avLst/>
          </a:prstGeom>
        </p:spPr>
      </p:pic>
      <p:pic>
        <p:nvPicPr>
          <p:cNvPr id="246" name="图片 245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950" y="-285071"/>
            <a:ext cx="3488919" cy="1821706"/>
          </a:xfrm>
          <a:prstGeom prst="rect">
            <a:avLst/>
          </a:prstGeom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145" y="906565"/>
            <a:ext cx="2924611" cy="207023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55037" cy="1944216"/>
          </a:xfrm>
          <a:prstGeom prst="rect">
            <a:avLst/>
          </a:prstGeom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8949">
            <a:off x="246453" y="239897"/>
            <a:ext cx="1372108" cy="14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13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000">
        <p14:ripple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81779E-6 C -0.11631 0.05929 -0.23246 0.11859 -0.33628 0.13063 C -0.44027 0.14237 -0.5335 0.06794 -0.62361 0.07195 C -0.71371 0.07597 -0.78645 0.1751 -0.87691 0.15472 C -0.96736 0.13557 -1.06684 0.04416 -1.16632 -0.04726 " pathEditMode="relative" rAng="0" ptsTypes="aaaaA">
                                      <p:cBhvr>
                                        <p:cTn id="6" dur="317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16" y="63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Motion origin="layout" path="M 1.94444E-6 -1.97531E-6 C -0.0625 -0.04938 -0.12483 -0.09753 -0.23959 -0.09753 C -0.35469 -0.09753 -0.5316 -0.00617 -0.69011 -1.97531E-6 C -0.84861 0.00648 -1.01979 -0.02778 -1.19115 -0.06173 " pathEditMode="relative" rAng="0" ptsTypes="aaaA">
                                      <p:cBhvr>
                                        <p:cTn id="8" dur="3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66" y="-45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Rot by="120000">
                                      <p:cBhvr>
                                        <p:cTn id="10" dur="3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760" fill="hold">
                                          <p:stCondLst>
                                            <p:cond delay="76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760" fill="hold">
                                          <p:stCondLst>
                                            <p:cond delay="152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760" fill="hold">
                                          <p:stCondLst>
                                            <p:cond delay="228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760" fill="hold">
                                          <p:stCondLst>
                                            <p:cond delay="304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1.94444E-6 -1.08091E-6 C -0.22066 0.06733 -0.44097 0.13496 -0.64305 0.13867 C -0.84531 0.14237 -1.02986 0.08277 -1.21441 0.02316 " pathEditMode="relative" rAng="0" ptsTypes="aaA">
                                      <p:cBhvr>
                                        <p:cTn id="16" dur="324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729" y="710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7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8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90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0" presetClass="pat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3.88889E-6 -0.00031 C -0.02726 -0.05654 -0.05434 -0.11245 -0.08716 -0.14458 C -0.11997 -0.1764 -0.16025 -0.152 -0.19705 -0.19154 C -0.23386 -0.23139 -0.29289 -0.29966 -0.30834 -0.38369 C -0.32361 -0.4671 -0.27674 -0.61323 -0.28959 -0.69447 C -0.30226 -0.77572 -0.36563 -0.82948 -0.38455 -0.87118 C -0.40348 -0.91289 -0.40348 -0.92926 -0.40348 -0.94563 " pathEditMode="relative" rAng="0" ptsTypes="aaaaaaA">
                                      <p:cBhvr>
                                        <p:cTn id="24" dur="31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74" y="-4726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7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40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200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0" presetClass="path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4.16667E-6 1.85185E-6 C 0.0118 -0.05803 0.0243 -0.11513 0.03941 -0.14815 C 0.05434 -0.18087 0.07274 -0.15587 0.08941 -0.1963 C 0.10642 -0.23704 0.1335 -0.30679 0.14027 -0.39259 C 0.14757 -0.47778 0.12621 -0.62747 0.13211 -0.7108 C 0.13767 -0.79352 0.16666 -0.84846 0.17534 -0.89105 C 0.18454 -0.93334 0.18454 -0.95 0.1842 -0.96698 " pathEditMode="relative" rAng="0" ptsTypes="aaaaaaA">
                                      <p:cBhvr>
                                        <p:cTn id="32" dur="314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19" y="-4836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7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400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200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2.22222E-6 C 0.01076 -0.05556 0.02187 -0.1105 0.03541 -0.14167 C 0.04878 -0.17346 0.06527 -0.14908 0.0802 -0.18827 C 0.09531 -0.22747 0.11944 -0.29414 0.12569 -0.37655 C 0.13211 -0.45834 0.11284 -0.60185 0.11805 -0.68148 C 0.12326 -0.76111 0.14913 -0.81358 0.15694 -0.85463 C 0.16493 -0.89599 0.16493 -0.91204 0.16475 -0.92778 " pathEditMode="relative" rAng="0" ptsTypes="aaaaaaA">
                                      <p:cBhvr>
                                        <p:cTn id="40" dur="299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7" y="-4638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3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1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0" presetClass="pat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-0.01701 -0.04074 -0.03386 -0.08148 -0.0375 -0.16543 C -0.04115 -0.24938 -0.01233 -0.39537 -0.02222 -0.5037 C -0.03212 -0.61204 -0.08698 -0.72963 -0.09722 -0.81482 C -0.10747 -0.9 -0.09549 -0.95741 -0.08333 -1.01482 " pathEditMode="relative" ptsTypes="aaaaA">
                                      <p:cBhvr>
                                        <p:cTn id="48" dur="199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3" nodeType="withEffect">
                                  <p:stCondLst>
                                    <p:cond delay="1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41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6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30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150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0" presetClass="pat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05556E-6 2.71605E-6 C 0.02691 -0.04074 0.05382 -0.08118 0.0599 -0.16482 C 0.06563 -0.24815 0.01945 -0.39321 0.03542 -0.50124 C 0.05122 -0.60895 0.13924 -0.72593 0.15573 -0.8105 C 0.1724 -0.89537 0.15313 -0.95247 0.13351 -1.00926 " pathEditMode="relative" rAng="0" ptsTypes="aaaaA">
                                      <p:cBhvr>
                                        <p:cTn id="59" dur="2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1" y="-5046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3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41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7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4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20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0" presetClass="pat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16667E-6 2.249E-6 C -0.00782 -0.03862 -0.01563 -0.07631 -0.01737 -0.15478 C -0.01893 -0.23263 -0.00591 -0.36886 -0.01025 -0.46988 C -0.01476 -0.57059 -0.03993 -0.68057 -0.04462 -0.75966 C -0.04914 -0.83843 -0.0441 -0.89157 -0.0382 -0.94563 " pathEditMode="relative" rAng="0" ptsTypes="aaaaA">
                                      <p:cBhvr>
                                        <p:cTn id="70" dur="2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5" y="-4729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3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41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9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90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1450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2.5E-6 2.83951E-6 C -0.03681 -0.04013 -0.07257 -0.07994 -0.08073 -0.16173 C -0.08837 -0.24321 -0.02656 -0.3855 -0.04809 -0.49105 C -0.06945 -0.59692 -0.1875 -0.71173 -0.20938 -0.79445 C -0.23125 -0.87747 -0.20625 -0.93303 -0.17986 -0.98889 " pathEditMode="relative" rAng="0" ptsTypes="aaaaA">
                                      <p:cBhvr>
                                        <p:cTn id="81" dur="2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4944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3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41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7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8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90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0" presetClass="pat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1.11111E-6 3.82716E-6 C -0.01562 -0.05587 -0.03125 -0.11142 -0.05 -0.14321 C -0.06875 -0.175 -0.09184 -0.15062 -0.11302 -0.19013 C -0.13403 -0.22963 -0.16788 -0.29723 -0.17673 -0.38056 C -0.18559 -0.46328 -0.15868 -0.60834 -0.16597 -0.68889 C -0.17326 -0.76945 -0.20972 -0.82253 -0.22048 -0.8642 C -0.23125 -0.90618 -0.23125 -0.92223 -0.23125 -0.93828 " pathEditMode="relative" rAng="0" ptsTypes="aaaaaaA">
                                      <p:cBhvr>
                                        <p:cTn id="92" dur="313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4691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2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10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0" presetClass="pat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2.59259E-6 C -0.01511 -0.06204 -0.03038 -0.12346 -0.04931 -0.15803 C -0.06771 -0.19352 -0.09063 -0.16636 -0.11129 -0.21019 C -0.13229 -0.25401 -0.1658 -0.3284 -0.17448 -0.42006 C -0.18334 -0.51142 -0.1566 -0.67161 -0.16389 -0.76019 C -0.17118 -0.84908 -0.20695 -0.90772 -0.21788 -0.9534 C -0.22882 -0.99939 -0.22882 -1.01729 -0.22865 -1.03488 " pathEditMode="relative" rAng="0" ptsTypes="aaaaaaA">
                                      <p:cBhvr>
                                        <p:cTn id="100" dur="299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5175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3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11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5E-6 3.7037E-6 C -0.02986 -0.0392 -0.0592 -0.07809 -0.06562 -0.15865 C -0.07187 -0.23889 -0.0217 -0.37871 -0.03906 -0.48241 C -0.05625 -0.58581 -0.15173 -0.69846 -0.16944 -0.77994 C -0.18715 -0.86142 -0.16649 -0.91636 -0.14531 -0.9713 " pathEditMode="relative" rAng="0" ptsTypes="aaaaA">
                                      <p:cBhvr>
                                        <p:cTn id="108" dur="199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58" y="-4858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3" nodeType="withEffect">
                                  <p:stCondLst>
                                    <p:cond delay="1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4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4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300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1150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0" presetClass="pat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16667E-6 2.249E-6 C -0.00782 -0.03862 -0.01563 -0.07631 -0.01737 -0.15478 C -0.01893 -0.23263 -0.00591 -0.36886 -0.01025 -0.46988 C -0.01476 -0.57059 -0.03993 -0.68057 -0.04462 -0.75966 C -0.04914 -0.83843 -0.0441 -0.89157 -0.0382 -0.94563 " pathEditMode="relative" rAng="0" ptsTypes="aaaaA">
                                      <p:cBhvr>
                                        <p:cTn id="119" dur="2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5" y="-4729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3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41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48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4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20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0" presetClass="path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4.16667E-6 1.85185E-6 C 0.01753 -0.05617 0.03576 -0.11173 0.05763 -0.14383 C 0.07934 -0.17562 0.10607 -0.15124 0.13055 -0.19074 C 0.15503 -0.23025 0.19427 -0.29815 0.20451 -0.38179 C 0.21493 -0.46451 0.18368 -0.61019 0.19218 -0.69105 C 0.20052 -0.77161 0.2427 -0.825 0.2552 -0.86667 C 0.26823 -0.90834 0.26823 -0.92438 0.26788 -0.94074 " pathEditMode="relative" rAng="0" ptsTypes="aaaaaaA">
                                      <p:cBhvr>
                                        <p:cTn id="130" dur="228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3" y="-47037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46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30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1150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0" presetClass="pat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72222E-6 -3.41674E-6 C 0.04792 -0.03985 0.0941 -0.07908 0.10435 -0.16064 C 0.11441 -0.24127 0.03438 -0.38276 0.06216 -0.48779 C 0.08907 -0.59252 0.2415 -0.70651 0.27014 -0.78869 C 0.29792 -0.87086 0.26494 -0.92585 0.23143 -0.98177 " pathEditMode="relative" rAng="0" ptsTypes="aaaaA">
                                      <p:cBhvr>
                                        <p:cTn id="138" dur="199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96" y="-49089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3" nodeType="withEffect">
                                  <p:stCondLst>
                                    <p:cond delay="1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41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46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6" presetClass="emph" presetSubtype="0" repeatCount="indefinite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30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1150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0" presetClass="pat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3.05556E-6 2.71605E-6 C 0.01389 -0.04074 0.02778 -0.08148 0.03091 -0.16543 C 0.03386 -0.24939 0.01007 -0.39537 0.01823 -0.50371 C 0.02639 -0.61204 0.0717 -0.72963 0.08021 -0.81482 C 0.08872 -0.9 0.07882 -0.95741 0.06875 -1.01482 " pathEditMode="relative" rAng="0" ptsTypes="aaaaA">
                                      <p:cBhvr>
                                        <p:cTn id="149" dur="17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-5074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3" nodeType="withEffect">
                                  <p:stCondLst>
                                    <p:cond delay="1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41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46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6" presetClass="emph" presetSubtype="0" repeatCount="indefinite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3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115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0" presetClass="path" presetSubtype="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-0.00017 -0.00031 C 0.03038 -0.03673 0.06094 -0.07222 0.06788 -0.1463 C 0.07396 -0.21976 0.02292 -0.34815 0.03993 -0.44352 C 0.05764 -0.53858 0.15643 -0.64229 0.17466 -0.71698 C 0.19184 -0.79167 0.17275 -0.84105 0.14948 -0.89229 " pathEditMode="relative" rAng="0" ptsTypes="aaaaA">
                                      <p:cBhvr>
                                        <p:cTn id="160" dur="16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1" y="-44599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3" nodeType="withEffect">
                                  <p:stCondLst>
                                    <p:cond delay="1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32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31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47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3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11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33333E-6 -3.08928E-9 C -0.00399 -0.03738 -0.00781 -0.07445 -0.00868 -0.15076 C -0.00937 -0.22614 -0.00295 -0.35867 -0.0052 -0.4569 C -0.00746 -0.55514 -0.01996 -0.66203 -0.02222 -0.73926 C -0.02448 -0.81588 -0.02187 -0.86747 -0.01909 -0.91968 " pathEditMode="relative" rAng="0" ptsTypes="aaaaA">
                                      <p:cBhvr>
                                        <p:cTn id="171" dur="2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-45999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3" nodeType="withEffect">
                                  <p:stCondLst>
                                    <p:cond delay="1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41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6" presetClass="emph" presetSubtype="0" repeatCount="indefinite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7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13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0" presetClass="path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33333E-6 -0.00093 C -0.00643 -0.06117 -0.01285 -0.12048 -0.02084 -0.15385 C -0.02848 -0.18783 -0.0382 -0.16188 -0.0467 -0.2042 C -0.05556 -0.24653 -0.06962 -0.31851 -0.07327 -0.40717 C -0.07709 -0.49552 -0.0658 -0.64999 -0.06893 -0.73587 C -0.07188 -0.82144 -0.08698 -0.87767 -0.0915 -0.92184 C -0.09601 -0.96633 -0.09601 -0.98363 -0.09601 -1.00093 " pathEditMode="relative" rAng="0" ptsTypes="aaaaaaA">
                                      <p:cBhvr>
                                        <p:cTn id="182" dur="299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-50015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47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30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1150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0" presetClass="pat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3.21285E-6 C 0.02136 -0.03707 0.04254 -0.07415 0.04705 -0.15014 C 0.05174 -0.22645 0.01545 -0.35898 0.02795 -0.45691 C 0.04028 -0.55546 0.10938 -0.66204 0.12222 -0.73958 C 0.13525 -0.81619 0.12014 -0.8684 0.10486 -0.92061 " pathEditMode="relative" rAng="0" ptsTypes="aaaaA">
                                      <p:cBhvr>
                                        <p:cTn id="190" dur="199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-4603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3" nodeType="withEffect">
                                  <p:stCondLst>
                                    <p:cond delay="1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41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46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300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1150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0" presetClass="pat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3.05556E-6 2.71605E-6 C 0.02691 -0.04074 0.05382 -0.08118 0.0599 -0.16482 C 0.06563 -0.24815 0.01945 -0.39321 0.03542 -0.50124 C 0.05122 -0.60895 0.13924 -0.72593 0.15573 -0.8105 C 0.1724 -0.89537 0.15313 -0.95247 0.13351 -1.00926 " pathEditMode="relative" rAng="0" ptsTypes="aaaaA">
                                      <p:cBhvr>
                                        <p:cTn id="201" dur="2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1" y="-50463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3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41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3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6" presetClass="emph" presetSubtype="0" repeatCount="indefinite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2900" tmFilter="0, 0; .2, .5; .8, .5; 1, 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0" dur="1450" autoRev="1" fill="hold"/>
                                        <p:tgtEl>
                                          <p:spTgt spid="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0" presetClass="pat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1.94444E-6 -3.18814E-6 C -0.01545 -0.05313 -0.0309 -0.10472 -0.0493 -0.13407 C -0.06771 -0.16373 -0.09045 -0.14118 -0.11076 -0.17825 C -0.13177 -0.21501 -0.16493 -0.27803 -0.17361 -0.35557 C -0.1816 -0.4325 -0.15573 -0.56812 -0.16319 -0.64288 C -0.16979 -0.71795 -0.20555 -0.76737 -0.21597 -0.80568 C -0.22639 -0.84399 -0.22639 -0.85913 -0.22639 -0.87457 " pathEditMode="relative" rAng="0" ptsTypes="aaaaaaA">
                                      <p:cBhvr>
                                        <p:cTn id="212" dur="299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-43744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3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6" presetClass="emph" presetSubtype="0" repeatCount="indefinite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900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1450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0" presetClass="path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3.7037E-6 C -0.02986 -0.0392 -0.0592 -0.07809 -0.06562 -0.15865 C -0.07187 -0.23889 -0.0217 -0.37871 -0.03906 -0.48241 C -0.05625 -0.58581 -0.15173 -0.69846 -0.16944 -0.77994 C -0.18715 -0.86142 -0.16649 -0.91636 -0.14531 -0.9713 " pathEditMode="relative" rAng="0" ptsTypes="aaaaA">
                                      <p:cBhvr>
                                        <p:cTn id="220" dur="199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58" y="-4858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3" nodeType="withEffect">
                                  <p:stCondLst>
                                    <p:cond delay="1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41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36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3600" tmFilter="0, 0; .2, .5; .8, .5; 1, 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1800" autoRev="1" fill="hold"/>
                                        <p:tgtEl>
                                          <p:spTgt spid="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88889E-6 -5.22088E-7 C 0.00504 -0.03985 0.01007 -0.07939 0.01112 -0.16064 C 0.01216 -0.2422 0.00365 -0.384 0.0066 -0.48903 C 0.00955 -0.59438 0.02587 -0.70837 0.029 -0.79116 C 0.03212 -0.87365 0.02848 -0.92925 0.02483 -0.98517 " pathEditMode="relative" rAng="0" ptsTypes="aaaaA">
                                      <p:cBhvr>
                                        <p:cTn id="231" dur="199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-49274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3" nodeType="withEffect">
                                  <p:stCondLst>
                                    <p:cond delay="1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4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4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6" presetClass="emph" presetSubtype="0" repeatCount="indefinite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2300" tmFilter="0, 0; .2, .5; .8, .5; 1, 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0" dur="1150" autoRev="1" fill="hold"/>
                                        <p:tgtEl>
                                          <p:spTgt spid="1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0" presetClass="pat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05556E-6 2.71605E-6 C 0.02691 -0.04074 0.05382 -0.08118 0.0599 -0.16482 C 0.06563 -0.24815 0.01945 -0.39321 0.03542 -0.50124 C 0.05122 -0.60895 0.13924 -0.72593 0.15573 -0.8105 C 0.1724 -0.89537 0.15313 -0.95247 0.13351 -1.00926 " pathEditMode="relative" rAng="0" ptsTypes="aaaaA">
                                      <p:cBhvr>
                                        <p:cTn id="242" dur="2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1" y="-50463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3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4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3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26" presetClass="emp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2900" tmFilter="0, 0; .2, .5; .8, .5; 1, 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1" dur="1450" autoRev="1" fill="hold"/>
                                        <p:tgtEl>
                                          <p:spTgt spid="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0" presetClass="path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77778E-6 2.59259E-6 C -0.01511 -0.06204 -0.03038 -0.12346 -0.04931 -0.15803 C -0.06771 -0.19352 -0.09063 -0.16636 -0.11129 -0.21019 C -0.13229 -0.25401 -0.1658 -0.3284 -0.17448 -0.42006 C -0.18334 -0.51142 -0.1566 -0.67161 -0.16389 -0.76019 C -0.17118 -0.84908 -0.20695 -0.90772 -0.21788 -0.9534 C -0.22882 -0.99939 -0.22882 -1.01729 -0.22865 -1.03488 " pathEditMode="relative" rAng="0" ptsTypes="aaaaaaA">
                                      <p:cBhvr>
                                        <p:cTn id="253" dur="299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51759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46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6" presetClass="emph" presetSubtype="0" repeatCount="indefinite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2300" tmFilter="0, 0; .2, .5; .8, .5; 1, 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1150" autoRev="1" fill="hold"/>
                                        <p:tgtEl>
                                          <p:spTgt spid="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0" presetClass="pat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5E-6 3.7037E-6 C -0.02986 -0.0392 -0.0592 -0.07809 -0.06562 -0.15865 C -0.07187 -0.23889 -0.0217 -0.37871 -0.03906 -0.48241 C -0.05625 -0.58581 -0.15173 -0.69846 -0.16944 -0.77994 C -0.18715 -0.86142 -0.16649 -0.91636 -0.14531 -0.9713 " pathEditMode="relative" rAng="0" ptsTypes="aaaaA">
                                      <p:cBhvr>
                                        <p:cTn id="261" dur="199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58" y="-4858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3" nodeType="withEffect">
                                  <p:stCondLst>
                                    <p:cond delay="1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4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4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6" presetClass="emph" presetSubtype="0" repeatCount="indefinite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300" tmFilter="0, 0; .2, .5; .8, .5; 1, 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0" dur="1150" autoRev="1" fill="hold"/>
                                        <p:tgtEl>
                                          <p:spTgt spid="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0" presetClass="path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 0 C -0.01701 -0.04074 -0.03386 -0.08148 -0.0375 -0.16543 C -0.04115 -0.24938 -0.01233 -0.39537 -0.02222 -0.5037 C -0.03212 -0.61204 -0.08698 -0.72963 -0.09722 -0.81482 C -0.10747 -0.9 -0.09549 -0.95741 -0.08333 -1.01482 " pathEditMode="relative" ptsTypes="aaaaA">
                                      <p:cBhvr>
                                        <p:cTn id="272" dur="18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grpId="3" nodeType="withEffect">
                                  <p:stCondLst>
                                    <p:cond delay="2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4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4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6" presetClass="emph" presetSubtype="0" repeatCount="indefinite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300" tmFilter="0, 0; .2, .5; .8, .5; 1, 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1" dur="1150" autoRev="1" fill="hold"/>
                                        <p:tgtEl>
                                          <p:spTgt spid="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0" presetClass="path" presetSubtype="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-1.66667E-6 -1.48594E-6 C -0.03594 -0.04232 -0.07135 -0.08434 -0.07916 -0.17053 C -0.0868 -0.25703 -0.02604 -0.40778 -0.04687 -0.51931 C -0.06771 -0.63083 -0.18333 -0.75193 -0.20486 -0.83966 C -0.22639 -0.9274 -0.20121 -0.9861 -0.17569 -1.04541 " pathEditMode="relative" rAng="0" ptsTypes="aaaaA">
                                      <p:cBhvr>
                                        <p:cTn id="283" dur="188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-52271"/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3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26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4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6" presetClass="emph" presetSubtype="0" repeatCount="indefinite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300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2" dur="1150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0" presetClass="path" presetSubtype="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4.16667E-6 -3.29317E-6 C 0.03576 -0.04016 0.07118 -0.08032 0.07899 -0.1628 C 0.08645 -0.24529 0.02569 -0.38925 0.04652 -0.49552 C 0.0677 -0.60241 0.18316 -0.71795 0.20486 -0.80197 C 0.22656 -0.88569 0.20104 -0.94192 0.17552 -0.99845 " pathEditMode="relative" rAng="0" ptsTypes="aaaaA">
                                      <p:cBhvr>
                                        <p:cTn id="294" dur="17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19" y="-49923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grpId="3" nodeType="withEffect">
                                  <p:stCondLst>
                                    <p:cond delay="1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3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4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26" presetClass="emph" presetSubtype="0" repeatCount="indefinite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3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3" dur="11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2.77778E-7 -4.93827E-6 C 0.07934 -0.10185 0.15885 -0.2037 0.175 -0.35833 C 0.19114 -0.51234 0.14409 -0.71913 0.09722 -0.92592 " pathEditMode="relative" ptsTypes="aaA">
                                      <p:cBhvr>
                                        <p:cTn id="305" dur="179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grpId="2" nodeType="withEffect">
                                  <p:stCondLst>
                                    <p:cond delay="2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26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26" presetClass="emph" presetSubtype="0" repeatCount="indefinite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2300" tmFilter="0, 0; .2, .5; .8, .5; 1, 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4" dur="1150" autoRev="1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5" presetID="0" presetClass="path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3.88889E-6 -3.7037E-6 C -0.03993 -0.10185 -0.07969 -0.2037 -0.08785 -0.35833 C -0.09584 -0.51234 -0.07223 -0.71913 -0.04879 -0.92592 " pathEditMode="relative" rAng="0" ptsTypes="aaA">
                                      <p:cBhvr>
                                        <p:cTn id="316" dur="2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46296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2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26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4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6" presetClass="emph" presetSubtype="0" repeatCount="indefinite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2300" tmFilter="0, 0; .2, .5; .8, .5; 1, 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5" dur="1150" autoRev="1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6" presetID="0" presetClass="path" presetSubtype="0" fill="hold" grpId="3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0.00018 3.82716E-6 C -0.08369 -0.10432 -0.16754 -0.20865 -0.18455 -0.36698 C -0.20157 -0.5247 -0.15209 -0.73642 -0.10261 -0.94815 " pathEditMode="relative" rAng="0" ptsTypes="aaA">
                                      <p:cBhvr>
                                        <p:cTn id="327" dur="209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87" y="-47407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2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6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4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6" presetClass="emph" presetSubtype="0" repeatCount="indefinite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2300" tmFilter="0, 0; .2, .5; .8, .5; 1, 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6" dur="1150" autoRev="1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7" presetID="0" presetClass="path" presetSubtype="0" fill="hold" grpId="3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0.0026 -1.35802E-6 C -0.00122 -0.11234 -0.00486 -0.22438 -0.00573 -0.39444 C -0.00608 -0.56389 -0.00434 -0.79136 -0.00226 -1.01852 " pathEditMode="relative" rAng="0" ptsTypes="aaA">
                                      <p:cBhvr>
                                        <p:cTn id="338" dur="20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-50926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grpId="2" nodeType="withEffect">
                                  <p:stCondLst>
                                    <p:cond delay="2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6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4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26" presetClass="emph" presetSubtype="0" repeatCount="indefinite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2300" tmFilter="0, 0; .2, .5; .8, .5; 1, 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1150" autoRev="1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0" presetClass="path" presetSubtype="0" fill="hold" grpId="3" nodeType="withEffect">
                                  <p:stCondLst>
                                    <p:cond delay="8300"/>
                                  </p:stCondLst>
                                  <p:childTnLst>
                                    <p:animMotion origin="layout" path="M -3.33333E-6 -3.08642E-6 C -0.0026 -0.10401 -0.0052 -0.20802 -0.00573 -0.36574 C -0.00607 -0.52284 -0.00486 -0.73395 -0.0033 -0.94475 " pathEditMode="relative" rAng="0" ptsTypes="aaA">
                                      <p:cBhvr>
                                        <p:cTn id="349" dur="17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47253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2" nodeType="withEffect">
                                  <p:stCondLst>
                                    <p:cond delay="2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26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4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6" presetClass="emph" presetSubtype="0" repeatCount="indefinite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3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8" dur="11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0" presetClass="path" presetSubtype="0" fill="hold" grpId="3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3.33333E-6 -3.08642E-6 C -0.0026 -0.10401 -0.0052 -0.20802 -0.00573 -0.36574 C -0.00607 -0.52284 -0.00486 -0.73395 -0.0033 -0.94475 " pathEditMode="relative" rAng="0" ptsTypes="aaA">
                                      <p:cBhvr>
                                        <p:cTn id="360" dur="18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47253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grpId="2" nodeType="withEffect">
                                  <p:stCondLst>
                                    <p:cond delay="2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6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4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26" presetClass="emph" presetSubtype="0" repeatCount="indefinite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300" tmFilter="0, 0; .2, .5; .8, .5; 1, 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9" dur="1150" autoRev="1" fill="hold"/>
                                        <p:tgtEl>
                                          <p:spTgt spid="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0" presetID="0" presetClass="path" presetSubtype="0" fill="hold" grpId="3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-3.61111E-6 -3.33333E-6 C -0.05034 -0.11142 -0.10034 -0.22222 -0.11059 -0.39105 C -0.12048 -0.55864 -0.09097 -0.78426 -0.06145 -1.00956 " pathEditMode="relative" rAng="0" ptsTypes="aaA">
                                      <p:cBhvr>
                                        <p:cTn id="371" dur="16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4" y="-50494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grpId="2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26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4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26" presetClass="emph" presetSubtype="0" repeatCount="indefinite" fill="hold" grpId="1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23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0" dur="115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0" presetClass="path" presetSubtype="0" fill="hold" grpId="2" nodeType="withEffect">
                                  <p:stCondLst>
                                    <p:cond delay="10400"/>
                                  </p:stCondLst>
                                  <p:childTnLst>
                                    <p:animMotion origin="layout" path="M 0 0 C -0.01701 -0.04074 -0.03386 -0.08148 -0.0375 -0.16543 C -0.04115 -0.24938 -0.01233 -0.39537 -0.02222 -0.5037 C -0.03212 -0.61204 -0.08698 -0.72963 -0.09722 -0.81482 C -0.10747 -0.9 -0.09549 -0.95741 -0.08333 -1.01482 " pathEditMode="relative" ptsTypes="aaaaA">
                                      <p:cBhvr>
                                        <p:cTn id="382" dur="191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3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41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4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26" presetClass="emph" presetSubtype="0" repeatCount="indefinite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23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1" dur="11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2" presetID="0" presetClass="path" presetSubtype="0" fill="hold" grpId="3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3.61111E-6 3.45679E-6 C 0.03073 -0.10186 0.06145 -0.20371 0.0677 -0.35834 C 0.07395 -0.51235 0.05573 -0.71914 0.03767 -0.92593 " pathEditMode="relative" rAng="0" ptsTypes="aaA">
                                      <p:cBhvr>
                                        <p:cTn id="393" dur="17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8" y="-46296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grpId="2" nodeType="withEffect">
                                  <p:stCondLst>
                                    <p:cond delay="2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26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4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6" presetClass="emph" presetSubtype="0" repeatCount="indefinite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23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2" dur="11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3" presetID="0" presetClass="path" presetSubtype="0" fill="hold" grpId="3" nodeType="withEffect">
                                  <p:stCondLst>
                                    <p:cond delay="9100"/>
                                  </p:stCondLst>
                                  <p:childTnLst>
                                    <p:animMotion origin="layout" path="M -3.33333E-6 -3.08642E-6 C -0.0026 -0.10401 -0.0052 -0.20802 -0.00573 -0.36574 C -0.00607 -0.52284 -0.00486 -0.73395 -0.0033 -0.94475 " pathEditMode="relative" rAng="0" ptsTypes="aaA">
                                      <p:cBhvr>
                                        <p:cTn id="404" dur="222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47253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grpId="2" nodeType="withEffect">
                                  <p:stCondLst>
                                    <p:cond delay="2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6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4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26" presetClass="emph" presetSubtype="0" repeatCount="indefinite" fill="hold" grpId="1" nodeType="withEffect">
                                  <p:stCondLst>
                                    <p:cond delay="1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23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3" dur="11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4" presetID="0" presetClass="path" presetSubtype="0" fill="hold" grpId="3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-2.77778E-7 -3.33333E-6 C -0.07292 -0.11327 -0.14549 -0.22623 -0.16024 -0.39784 C -0.17465 -0.56852 -0.13177 -0.79814 -0.08906 -1.02716 " pathEditMode="relative" rAng="0" ptsTypes="aaA">
                                      <p:cBhvr>
                                        <p:cTn id="415" dur="2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51358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grpId="2" nodeType="withEffect">
                                  <p:stCondLst>
                                    <p:cond delay="2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6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4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26" presetClass="emph" presetSubtype="0" repeatCount="indefinite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2300" tmFilter="0, 0; .2, .5; .8, .5; 1, 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4" dur="1150" autoRev="1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0" presetClass="path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3.88889E-6 -3.7037E-6 C -0.03993 -0.10185 -0.07969 -0.2037 -0.08785 -0.35833 C -0.09584 -0.51234 -0.07223 -0.71913 -0.04879 -0.92592 " pathEditMode="relative" rAng="0" ptsTypes="aaA">
                                      <p:cBhvr>
                                        <p:cTn id="426" dur="18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46296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2" nodeType="withEffect">
                                  <p:stCondLst>
                                    <p:cond delay="2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26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4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26" presetClass="emph" presetSubtype="0" repeatCount="indefinite" fill="hold" grpId="1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300" tmFilter="0, 0; .2, .5; .8, .5; 1, 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5" dur="1150" autoRev="1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6" presetID="0" presetClass="path" presetSubtype="0" fill="hold" grpId="2" nodeType="withEffect">
                                  <p:stCondLst>
                                    <p:cond delay="10400"/>
                                  </p:stCondLst>
                                  <p:childTnLst>
                                    <p:animMotion origin="layout" path="M 4.44444E-6 9.87654E-7 C -0.01754 -0.03796 -0.0349 -0.07562 -0.03872 -0.1534 C -0.04237 -0.23148 -0.01285 -0.36667 -0.02292 -0.46698 C -0.03316 -0.56759 -0.08959 -0.67654 -0.10018 -0.75556 C -0.11059 -0.83457 -0.09827 -0.88735 -0.08577 -0.94074 " pathEditMode="relative" rAng="0" ptsTypes="aaaaA">
                                      <p:cBhvr>
                                        <p:cTn id="437" dur="212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8" y="-47037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grpId="3" nodeType="withEffect">
                                  <p:stCondLst>
                                    <p:cond delay="2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41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40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ntr" presetSubtype="0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4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26" presetClass="emph" presetSubtype="0" repeatCount="indefinite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3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6" dur="11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0" presetClass="path" presetSubtype="0" fill="hold" grpId="3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3.33333E-6 -8.64198E-7 C 0.12066 -0.0966 0.24132 -0.1929 0.2658 -0.3392 C 0.29045 -0.48426 0.21875 -0.67994 0.14791 -0.875 " pathEditMode="relative" rAng="0" ptsTypes="aaA">
                                      <p:cBhvr>
                                        <p:cTn id="448" dur="191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14" y="-43765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grpId="2" nodeType="withEffect">
                                  <p:stCondLst>
                                    <p:cond delay="2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26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4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26" presetClass="emph" presetSubtype="0" repeatCount="indefinite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230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7" dur="1150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0" presetClass="path" presetSubtype="0" fill="hold" grpId="2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1.66667E-6 -1.48594E-6 C -0.03594 -0.04232 -0.07135 -0.08434 -0.07916 -0.17053 C -0.0868 -0.25703 -0.02604 -0.40778 -0.04687 -0.51931 C -0.06771 -0.63083 -0.18333 -0.75193 -0.20486 -0.83966 C -0.22639 -0.9274 -0.20121 -0.9861 -0.17569 -1.04541 " pathEditMode="relative" rAng="0" ptsTypes="aaaaA">
                                      <p:cBhvr>
                                        <p:cTn id="459" dur="188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-52271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grpId="3" nodeType="withEffect">
                                  <p:stCondLst>
                                    <p:cond delay="2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26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4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26" presetClass="emph" presetSubtype="0" repeatCount="indefinite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230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8" dur="1150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9" presetID="0" presetClass="path" presetSubtype="0" fill="hold" grpId="3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8.33333E-7 -3.33333E-6 C -0.08437 -0.11265 -0.16805 -0.22438 -0.18524 -0.39444 C -0.20174 -0.56358 -0.15226 -0.79135 -0.10295 -1.01821 " pathEditMode="relative" rAng="0" ptsTypes="aaA">
                                      <p:cBhvr>
                                        <p:cTn id="470" dur="171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87" y="-50926"/>
                                    </p:animMotion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grpId="2" nodeType="withEffect">
                                  <p:stCondLst>
                                    <p:cond delay="2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26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ntr" presetSubtype="0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4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26" presetClass="emph" presetSubtype="0" repeatCount="indefinite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2300" tmFilter="0, 0; .2, .5; .8, .5; 1, 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9" dur="1150" autoRev="1" fill="hold"/>
                                        <p:tgtEl>
                                          <p:spTgt spid="1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0" presetID="0" presetClass="path" presetSubtype="0" fill="hold" grpId="3" nodeType="withEffect">
                                  <p:stCondLst>
                                    <p:cond delay="12800"/>
                                  </p:stCondLst>
                                  <p:childTnLst>
                                    <p:animMotion origin="layout" path="M -2.5E-6 1.7284E-6 C 0.08229 -0.11327 0.16476 -0.225 0.21632 -0.40062 C 0.26788 -0.57593 0.28872 -0.81358 0.31007 -1.05 " pathEditMode="relative" rAng="0" ptsTypes="aaA">
                                      <p:cBhvr>
                                        <p:cTn id="481" dur="16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3" y="-52500"/>
                                    </p:animMotion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grpId="2" nodeType="withEffect">
                                  <p:stCondLst>
                                    <p:cond delay="2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26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46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26" presetClass="emph" presetSubtype="0" repeatCount="indefinite" fill="hold" grpId="1" nodeType="withEffect">
                                  <p:stCondLst>
                                    <p:cond delay="1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2300" tmFilter="0, 0; .2, .5; .8, .5; 1, 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0" dur="1150" autoRev="1" fill="hold"/>
                                        <p:tgtEl>
                                          <p:spTgt spid="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1" presetID="0" presetClass="path" presetSubtype="0" fill="hold" grpId="3" nodeType="withEffect">
                                  <p:stCondLst>
                                    <p:cond delay="14300"/>
                                  </p:stCondLst>
                                  <p:childTnLst>
                                    <p:animMotion origin="layout" path="M -0.00069 0.00062 C -0.03819 -0.10834 -0.07569 -0.21729 -0.07778 -0.33117 C -0.07986 -0.44476 -0.01736 -0.55988 -0.01319 -0.68272 C -0.00903 -0.80617 -0.0309 -0.93858 -0.05278 -1.07068 " pathEditMode="relative" rAng="0" ptsTypes="aaaA">
                                      <p:cBhvr>
                                        <p:cTn id="492" dur="176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53580"/>
                                    </p:animMotion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grpId="2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26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grpId="0" nodeType="withEffect">
                                  <p:stCondLst>
                                    <p:cond delay="149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46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26" presetClass="emph" presetSubtype="0" repeatCount="indefinite" fill="hold" grpId="1" nodeType="withEffect">
                                  <p:stCondLst>
                                    <p:cond delay="1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2300" tmFilter="0, 0; .2, .5; .8, .5; 1, 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1" dur="1150" autoRev="1" fill="hold"/>
                                        <p:tgtEl>
                                          <p:spTgt spid="1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2" presetID="0" presetClass="path" presetSubtype="0" fill="hold" grpId="3" nodeType="withEffect">
                                  <p:stCondLst>
                                    <p:cond delay="15100"/>
                                  </p:stCondLst>
                                  <p:childTnLst>
                                    <p:animMotion origin="layout" path="M -0.0007 0.00062 C -0.04237 -0.10648 -0.08403 -0.21327 -0.08629 -0.325 C -0.08855 -0.43642 -0.01927 -0.54907 -0.01459 -0.66975 C -0.01007 -0.79074 -0.03438 -0.92037 -0.05851 -1.05 " pathEditMode="relative" rAng="0" ptsTypes="aaaA">
                                      <p:cBhvr>
                                        <p:cTn id="503" dur="176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2" y="-52531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grpId="2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26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9" dur="4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26" presetClass="emph" presetSubtype="0" repeatCount="indefinite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2000" tmFilter="0, 0; .2, .5; .8, .5; 1, 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2" dur="1000" autoRev="1" fill="hold"/>
                                        <p:tgtEl>
                                          <p:spTgt spid="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3" presetID="0" presetClass="path" presetSubtype="0" fill="hold" grpId="3" nodeType="withEffect">
                                  <p:stCondLst>
                                    <p:cond delay="13900"/>
                                  </p:stCondLst>
                                  <p:childTnLst>
                                    <p:animMotion origin="layout" path="M 1.38889E-6 1.7284E-6 C 0.06128 -0.11451 0.12274 -0.22685 0.16128 -0.40401 C 0.19965 -0.58087 0.21528 -0.82037 0.23125 -1.05864 " pathEditMode="relative" rAng="0" ptsTypes="aaA">
                                      <p:cBhvr>
                                        <p:cTn id="514" dur="164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2932"/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10" presetClass="exit" presetSubtype="0" fill="hold" grpId="2" nodeType="withEffect">
                                  <p:stCondLst>
                                    <p:cond delay="2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6" dur="26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0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46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26" presetClass="emph" presetSubtype="0" repeatCount="indefinite" fill="hold" grpId="1" nodeType="withEffect">
                                  <p:stCondLst>
                                    <p:cond delay="1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2" dur="2300" tmFilter="0, 0; .2, .5; .8, .5; 1, 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3" dur="1150" autoRev="1" fill="hold"/>
                                        <p:tgtEl>
                                          <p:spTgt spid="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4" presetID="0" presetClass="path" presetSubtype="0" fill="hold" grpId="3" nodeType="withEffect">
                                  <p:stCondLst>
                                    <p:cond delay="14300"/>
                                  </p:stCondLst>
                                  <p:childTnLst>
                                    <p:animMotion origin="layout" path="M -0.00069 0.00062 C -0.03819 -0.1 -0.07569 -0.20061 -0.07777 -0.30586 C -0.07986 -0.4108 -0.01736 -0.51697 -0.01319 -0.63055 C -0.00902 -0.74444 -0.0309 -0.86666 -0.05277 -0.98858 " pathEditMode="relative" rAng="0" ptsTypes="aaaA">
                                      <p:cBhvr>
                                        <p:cTn id="525" dur="176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49475"/>
                                    </p:animMotion>
                                  </p:childTnLst>
                                </p:cTn>
                              </p:par>
                              <p:par>
                                <p:cTn id="526" presetID="10" presetClass="exit" presetSubtype="0" fill="hold" grpId="2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7" dur="26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4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26" presetClass="emph" presetSubtype="0" repeatCount="indefinite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2000" tmFilter="0, 0; .2, .5; .8, .5; 1, 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4" dur="1000" autoRev="1" fill="hold"/>
                                        <p:tgtEl>
                                          <p:spTgt spid="1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5" presetID="0" presetClass="path" presetSubtype="0" fill="hold" grpId="2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1.66667E-6 -1.48594E-6 C -0.03594 -0.04232 -0.07135 -0.08434 -0.07916 -0.17053 C -0.0868 -0.25703 -0.02604 -0.40778 -0.04687 -0.51931 C -0.06771 -0.63083 -0.18333 -0.75193 -0.20486 -0.83966 C -0.22639 -0.9274 -0.20121 -0.9861 -0.17569 -1.04541 " pathEditMode="relative" rAng="0" ptsTypes="aaaaA">
                                      <p:cBhvr>
                                        <p:cTn id="536" dur="188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-52271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0" presetClass="exit" presetSubtype="0" fill="hold" grpId="3" nodeType="withEffect">
                                  <p:stCondLst>
                                    <p:cond delay="2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26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10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4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3" presetID="26" presetClass="emph" presetSubtype="0" repeatCount="indefinite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4" dur="2100" tmFilter="0, 0; .2, .5; .8, .5; 1, 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5" dur="1050" autoRev="1" fill="hold"/>
                                        <p:tgtEl>
                                          <p:spTgt spid="1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6" presetID="0" presetClass="path" presetSubtype="0" fill="hold" grpId="3" nodeType="withEffect">
                                  <p:stCondLst>
                                    <p:cond delay="13900"/>
                                  </p:stCondLst>
                                  <p:childTnLst>
                                    <p:animMotion origin="layout" path="M 8.33333E-7 -3.95062E-6 C -0.02083 -0.10895 -0.04167 -0.21574 -0.05469 -0.38426 C -0.06788 -0.55247 -0.07326 -0.77993 -0.07865 -1.00617 " pathEditMode="relative" rAng="0" ptsTypes="aaA">
                                      <p:cBhvr>
                                        <p:cTn id="547" dur="164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-50309"/>
                                    </p:animMotion>
                                  </p:childTnLst>
                                </p:cTn>
                              </p:par>
                              <p:par>
                                <p:cTn id="548" presetID="10" presetClass="exit" presetSubtype="0" fill="hold" grpId="2" nodeType="withEffect">
                                  <p:stCondLst>
                                    <p:cond delay="2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26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0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46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26" presetClass="emph" presetSubtype="0" repeatCount="indefinite" fill="hold" grpId="1" nodeType="withEffect">
                                  <p:stCondLst>
                                    <p:cond delay="1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2300" tmFilter="0, 0; .2, .5; .8, .5; 1, 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6" dur="1150" autoRev="1" fill="hold"/>
                                        <p:tgtEl>
                                          <p:spTgt spid="1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7" presetID="0" presetClass="path" presetSubtype="0" fill="hold" grpId="3" nodeType="withEffect">
                                  <p:stCondLst>
                                    <p:cond delay="14300"/>
                                  </p:stCondLst>
                                  <p:childTnLst>
                                    <p:animMotion origin="layout" path="M 2.77778E-7 -8.64198E-7 C 0.03524 -0.10648 0.07049 -0.21265 0.07257 -0.32407 C 0.07465 -0.43488 0.01562 -0.54691 0.01163 -0.66697 C 0.00781 -0.78734 0.0283 -0.91605 0.04896 -1.04506 " pathEditMode="relative" rAng="0" ptsTypes="aaaA">
                                      <p:cBhvr>
                                        <p:cTn id="558" dur="176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-52253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10" presetClass="exit" presetSubtype="0" fill="hold" grpId="2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26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10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3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26" presetClass="emph" presetSubtype="0" repeatCount="indefinite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1800" tmFilter="0, 0; .2, .5; .8, .5; 1, 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7" dur="900" autoRev="1" fill="hold"/>
                                        <p:tgtEl>
                                          <p:spTgt spid="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8" presetID="0" presetClass="path" presetSubtype="0" fill="hold" grpId="3" nodeType="withEffect">
                                  <p:stCondLst>
                                    <p:cond delay="13900"/>
                                  </p:stCondLst>
                                  <p:childTnLst>
                                    <p:animMotion origin="layout" path="M -1.66667E-6 4.5679E-6 C -0.04184 -0.10247 -0.08351 -0.20278 -0.10955 -0.36112 C -0.13594 -0.51914 -0.1467 -0.73272 -0.15746 -0.94507 " pathEditMode="relative" rAng="0" ptsTypes="aaA">
                                      <p:cBhvr>
                                        <p:cTn id="569" dur="164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-47253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xit" presetSubtype="0" fill="hold" grpId="2" nodeType="withEffect">
                                  <p:stCondLst>
                                    <p:cond delay="2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1" dur="26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0" presetClass="entr" presetSubtype="0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5" dur="4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26" presetClass="emph" presetSubtype="0" repeatCount="indefinite" fill="hold" grpId="1" nodeType="withEffect">
                                  <p:stCondLst>
                                    <p:cond delay="1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7" dur="2300" tmFilter="0, 0; .2, .5; .8, .5; 1, 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8" dur="1150" autoRev="1" fill="hold"/>
                                        <p:tgtEl>
                                          <p:spTgt spid="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0" presetClass="path" presetSubtype="0" fill="hold" grpId="3" nodeType="withEffect">
                                  <p:stCondLst>
                                    <p:cond delay="15900"/>
                                  </p:stCondLst>
                                  <p:childTnLst>
                                    <p:animMotion origin="layout" path="M -2.77778E-7 -4.81481E-6 C -0.09271 -0.11049 -0.18576 -0.21944 -0.24375 -0.39074 C -0.30191 -0.56141 -0.32535 -0.79321 -0.34931 -1.02345 " pathEditMode="relative" rAng="0" ptsTypes="aaA">
                                      <p:cBhvr>
                                        <p:cTn id="580" dur="164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65" y="-51173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10" presetClass="exit" presetSubtype="0" fill="hold" grpId="2" nodeType="withEffect">
                                  <p:stCondLst>
                                    <p:cond delay="2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2" dur="26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0" presetClass="entr" presetSubtype="0" fill="hold" grpId="0" nodeType="withEffect">
                                  <p:stCondLst>
                                    <p:cond delay="154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38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26" presetClass="emph" presetSubtype="0" repeatCount="indefinite" fill="hold" grpId="1" nodeType="withEffect">
                                  <p:stCondLst>
                                    <p:cond delay="1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8" dur="1800" tmFilter="0, 0; .2, .5; .8, .5; 1, 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9" dur="900" autoRev="1" fill="hold"/>
                                        <p:tgtEl>
                                          <p:spTgt spid="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0" presetID="0" presetClass="path" presetSubtype="0" fill="hold" grpId="3" nodeType="withEffect">
                                  <p:stCondLst>
                                    <p:cond delay="15500"/>
                                  </p:stCondLst>
                                  <p:childTnLst>
                                    <p:animMotion origin="layout" path="M 0.00746 -0.00277 C -0.08195 -0.07006 -0.17031 -0.13642 -0.18924 -0.24537 C -0.21406 -0.35061 -0.1125 -0.52284 -0.12326 -0.64537 C -0.13594 -0.76821 -0.19861 -0.87191 -0.26111 -0.97716 " pathEditMode="relative" rAng="-975216" ptsTypes="aaaA">
                                      <p:cBhvr>
                                        <p:cTn id="591" dur="176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7" y="-47377"/>
                                    </p:animMotion>
                                  </p:childTnLst>
                                </p:cTn>
                              </p:par>
                              <p:par>
                                <p:cTn id="592" presetID="10" presetClass="exit" presetSubtype="0" fill="hold" grpId="2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3" dur="26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0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4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26" presetClass="emph" presetSubtype="0" repeatCount="indefinite" fill="hold" grpId="1" nodeType="withEffect">
                                  <p:stCondLst>
                                    <p:cond delay="1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9" dur="2300" tmFilter="0, 0; .2, .5; .8, .5; 1, 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0" dur="1150" autoRev="1" fill="hold"/>
                                        <p:tgtEl>
                                          <p:spTgt spid="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1" presetID="0" presetClass="path" presetSubtype="0" fill="hold" grpId="2" nodeType="withEffect">
                                  <p:stCondLst>
                                    <p:cond delay="15700"/>
                                  </p:stCondLst>
                                  <p:childTnLst>
                                    <p:animMotion origin="layout" path="M 3.88889E-6 -2.60426E-6 C -0.02969 -0.04232 -0.05903 -0.08464 -0.06546 -0.17053 C -0.07171 -0.25703 -0.02153 -0.40778 -0.03872 -0.51931 C -0.05608 -0.63083 -0.15157 -0.75193 -0.16927 -0.83966 C -0.18698 -0.9274 -0.16632 -0.9861 -0.14514 -1.04541 " pathEditMode="relative" rAng="0" ptsTypes="aaaaA">
                                      <p:cBhvr>
                                        <p:cTn id="602" dur="188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58" y="-52271"/>
                                    </p:animMotion>
                                  </p:childTnLst>
                                </p:cTn>
                              </p:par>
                              <p:par>
                                <p:cTn id="603" presetID="10" presetClass="exit" presetSubtype="0" fill="hold" grpId="3" nodeType="withEffect">
                                  <p:stCondLst>
                                    <p:cond delay="3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4" dur="26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0" presetClass="entr" presetSubtype="0" fill="hold" grpId="0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" dur="4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26" presetClass="emph" presetSubtype="0" repeatCount="indefinite" fill="hold" grpId="1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1900" tmFilter="0, 0; .2, .5; .8, .5; 1, 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1" dur="950" autoRev="1" fill="hold"/>
                                        <p:tgtEl>
                                          <p:spTgt spid="1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2" presetID="0" presetClass="path" presetSubtype="0" fill="hold" grpId="3" nodeType="withEffect">
                                  <p:stCondLst>
                                    <p:cond delay="16800"/>
                                  </p:stCondLst>
                                  <p:childTnLst>
                                    <p:animMotion origin="layout" path="M 4.16667E-6 -1.50139E-6 C -0.07761 -0.11399 -0.15417 -0.22644 -0.1698 -0.39821 C -0.1849 -0.56904 -0.13976 -0.79889 -0.09462 -1.02749 " pathEditMode="relative" rAng="0" ptsTypes="aaA">
                                      <p:cBhvr>
                                        <p:cTn id="613" dur="171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53" y="-51375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10" presetClass="exit" presetSubtype="0" fill="hold" grpId="2" nodeType="withEffect">
                                  <p:stCondLst>
                                    <p:cond delay="3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5" dur="26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10" presetClass="entr" presetSubtype="0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" dur="4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26" presetClass="emph" presetSubtype="0" repeatCount="indefinite" fill="hold" grpId="1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1" dur="2300" tmFilter="0, 0; .2, .5; .8, .5; 1, 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2" dur="1150" autoRev="1" fill="hold"/>
                                        <p:tgtEl>
                                          <p:spTgt spid="1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3" presetID="0" presetClass="path" presetSubtype="0" fill="hold" grpId="3" nodeType="withEffect">
                                  <p:stCondLst>
                                    <p:cond delay="18600"/>
                                  </p:stCondLst>
                                  <p:childTnLst>
                                    <p:animMotion origin="layout" path="M -2.5E-6 1.7284E-6 C 0.08229 -0.11327 0.16476 -0.225 0.21632 -0.40062 C 0.26788 -0.57593 0.28872 -0.81358 0.31007 -1.05 " pathEditMode="relative" rAng="0" ptsTypes="aaA">
                                      <p:cBhvr>
                                        <p:cTn id="624" dur="164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3" y="-52500"/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10" presetClass="exit" presetSubtype="0" fill="hold" grpId="2" nodeType="withEffect">
                                  <p:stCondLst>
                                    <p:cond delay="3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26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10" presetClass="entr" presetSubtype="0" fill="hold" grpId="0" nodeType="withEffect">
                                  <p:stCondLst>
                                    <p:cond delay="2230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46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1" presetID="26" presetClass="emph" presetSubtype="0" repeatCount="indefinite" fill="hold" grpId="1" nodeType="withEffect">
                                  <p:stCondLst>
                                    <p:cond delay="2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2300" tmFilter="0, 0; .2, .5; .8, .5; 1, 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3" dur="1150" autoRev="1" fill="hold"/>
                                        <p:tgtEl>
                                          <p:spTgt spid="1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4" presetID="0" presetClass="path" presetSubtype="0" fill="hold" grpId="3" nodeType="withEffect">
                                  <p:stCondLst>
                                    <p:cond delay="22500"/>
                                  </p:stCondLst>
                                  <p:childTnLst>
                                    <p:animMotion origin="layout" path="M -0.00069 0.00062 C -0.03819 -0.10834 -0.07569 -0.21729 -0.07778 -0.33117 C -0.07986 -0.44476 -0.01736 -0.55988 -0.01319 -0.68272 C -0.00903 -0.80617 -0.0309 -0.93858 -0.05278 -1.07068 " pathEditMode="relative" rAng="0" ptsTypes="aaaA">
                                      <p:cBhvr>
                                        <p:cTn id="635" dur="176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53580"/>
                                    </p:animMotion>
                                  </p:childTnLst>
                                </p:cTn>
                              </p:par>
                              <p:par>
                                <p:cTn id="636" presetID="10" presetClass="exit" presetSubtype="0" fill="hold" grpId="2" nodeType="withEffect">
                                  <p:stCondLst>
                                    <p:cond delay="3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7" dur="26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0" presetClass="entr" presetSubtype="0" fill="hold" grpId="0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" dur="46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26" presetClass="emph" presetSubtype="0" repeatCount="indefinite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3" dur="2300" tmFilter="0, 0; .2, .5; .8, .5; 1, 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4" dur="1150" autoRev="1" fill="hold"/>
                                        <p:tgtEl>
                                          <p:spTgt spid="1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5" presetID="0" presetClass="path" presetSubtype="0" fill="hold" grpId="3" nodeType="withEffect">
                                  <p:stCondLst>
                                    <p:cond delay="17900"/>
                                  </p:stCondLst>
                                  <p:childTnLst>
                                    <p:animMotion origin="layout" path="M -0.0007 0.00062 C -0.04237 -0.10648 -0.08403 -0.21327 -0.08629 -0.325 C -0.08855 -0.43642 -0.01927 -0.54907 -0.01459 -0.66975 C -0.01007 -0.79074 -0.03438 -0.92037 -0.05851 -1.05 " pathEditMode="relative" rAng="0" ptsTypes="aaaA">
                                      <p:cBhvr>
                                        <p:cTn id="646" dur="176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2" y="-52531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xit" presetSubtype="0" fill="hold" grpId="2" nodeType="withEffect">
                                  <p:stCondLst>
                                    <p:cond delay="3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8" dur="26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0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" dur="4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26" presetClass="emph" presetSubtype="0" repeatCount="indefinite" fill="hold" grpId="1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4" dur="2000" tmFilter="0, 0; .2, .5; .8, .5; 1, 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5" dur="1000" autoRev="1" fill="hold"/>
                                        <p:tgtEl>
                                          <p:spTgt spid="1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6" presetID="0" presetClass="path" presetSubtype="0" fill="hold" grpId="3" nodeType="withEffect">
                                  <p:stCondLst>
                                    <p:cond delay="21100"/>
                                  </p:stCondLst>
                                  <p:childTnLst>
                                    <p:animMotion origin="layout" path="M 1.38889E-6 1.7284E-6 C 0.06128 -0.11451 0.12274 -0.22685 0.16128 -0.40401 C 0.19965 -0.58087 0.21528 -0.82037 0.23125 -1.05864 " pathEditMode="relative" rAng="0" ptsTypes="aaA">
                                      <p:cBhvr>
                                        <p:cTn id="657" dur="164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2932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10" presetClass="exit" presetSubtype="0" fill="hold" grpId="2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9" dur="26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10" presetClass="entr" presetSubtype="0" fill="hold" grpId="0" nodeType="withEffect">
                                  <p:stCondLst>
                                    <p:cond delay="192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3" dur="39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26" presetClass="emph" presetSubtype="0" repeatCount="indefinite" fill="hold" grpId="1" nodeType="withEffect">
                                  <p:stCondLst>
                                    <p:cond delay="1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5" dur="1900" tmFilter="0, 0; .2, .5; .8, .5; 1, 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6" dur="950" autoRev="1" fill="hold"/>
                                        <p:tgtEl>
                                          <p:spTgt spid="1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7" presetID="0" presetClass="path" presetSubtype="0" fill="hold" grpId="3" nodeType="withEffect">
                                  <p:stCondLst>
                                    <p:cond delay="19300"/>
                                  </p:stCondLst>
                                  <p:childTnLst>
                                    <p:animMotion origin="layout" path="M -0.00069 0.00062 C -0.03819 -0.1 -0.07569 -0.20061 -0.07777 -0.30586 C -0.07986 -0.4108 -0.01736 -0.51697 -0.01319 -0.63055 C -0.00902 -0.74444 -0.0309 -0.86666 -0.05277 -0.98858 " pathEditMode="relative" rAng="0" ptsTypes="aaaA">
                                      <p:cBhvr>
                                        <p:cTn id="668" dur="176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49475"/>
                                    </p:animMotion>
                                  </p:childTnLst>
                                </p:cTn>
                              </p:par>
                              <p:par>
                                <p:cTn id="669" presetID="10" presetClass="exit" presetSubtype="0" fill="hold" grpId="2" nodeType="withEffect">
                                  <p:stCondLst>
                                    <p:cond delay="3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0" dur="26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10" presetClass="entr" presetSubtype="0" fill="hold" grpId="0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4" dur="4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5" presetID="26" presetClass="emph" presetSubtype="0" repeatCount="indefinite" fill="hold" grpId="1" nodeType="withEffect">
                                  <p:stCondLst>
                                    <p:cond delay="1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6" dur="2000" tmFilter="0, 0; .2, .5; .8, .5; 1, 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7" dur="1000" autoRev="1" fill="hold"/>
                                        <p:tgtEl>
                                          <p:spTgt spid="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8" presetID="0" presetClass="path" presetSubtype="0" fill="hold" grpId="2" nodeType="withEffect">
                                  <p:stCondLst>
                                    <p:cond delay="16700"/>
                                  </p:stCondLst>
                                  <p:childTnLst>
                                    <p:animMotion origin="layout" path="M -1.66667E-6 -1.48594E-6 C -0.03594 -0.04232 -0.07135 -0.08434 -0.07916 -0.17053 C -0.0868 -0.25703 -0.02604 -0.40778 -0.04687 -0.51931 C -0.06771 -0.63083 -0.18333 -0.75193 -0.20486 -0.83966 C -0.22639 -0.9274 -0.20121 -0.9861 -0.17569 -1.04541 " pathEditMode="relative" rAng="0" ptsTypes="aaaaA">
                                      <p:cBhvr>
                                        <p:cTn id="679" dur="188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-52271"/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10" presetClass="exit" presetSubtype="0" fill="hold" grpId="3" nodeType="withEffect">
                                  <p:stCondLst>
                                    <p:cond delay="3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26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10" presetClass="entr" presetSubtype="0" fill="hold" grpId="0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5" dur="4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6" presetID="26" presetClass="emph" presetSubtype="0" repeatCount="indefinite" fill="hold" grpId="1" nodeType="withEffect">
                                  <p:stCondLst>
                                    <p:cond delay="1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7" dur="2100" tmFilter="0, 0; .2, .5; .8, .5; 1, 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8" dur="1050" autoRev="1" fill="hold"/>
                                        <p:tgtEl>
                                          <p:spTgt spid="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9" presetID="0" presetClass="path" presetSubtype="0" fill="hold" grpId="3" nodeType="withEffect">
                                  <p:stCondLst>
                                    <p:cond delay="17600"/>
                                  </p:stCondLst>
                                  <p:childTnLst>
                                    <p:animMotion origin="layout" path="M -4.16667E-6 3.79673E-6 C -0.03802 -0.1106 -0.07586 -0.21903 -0.0993 -0.39018 C -0.12326 -0.56102 -0.13298 -0.79179 -0.14253 -1.02132 " pathEditMode="relative" rAng="0" ptsTypes="aaA">
                                      <p:cBhvr>
                                        <p:cTn id="690" dur="164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5" y="-51066"/>
                                    </p:animMotion>
                                  </p:childTnLst>
                                </p:cTn>
                              </p:par>
                              <p:par>
                                <p:cTn id="691" presetID="10" presetClass="exit" presetSubtype="0" fill="hold" grpId="2" nodeType="withEffect">
                                  <p:stCondLst>
                                    <p:cond delay="3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2" dur="26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10" presetClass="entr" presetSubtype="0" fill="hold" grpId="0" nodeType="withEffect">
                                  <p:stCondLst>
                                    <p:cond delay="198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46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26" presetClass="emph" presetSubtype="0" repeatCount="indefinite" fill="hold" grpId="1" nodeType="withEffect">
                                  <p:stCondLst>
                                    <p:cond delay="1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8" dur="2300" tmFilter="0, 0; .2, .5; .8, .5; 1, 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9" dur="1150" autoRev="1" fill="hold"/>
                                        <p:tgtEl>
                                          <p:spTgt spid="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0" presetID="0" presetClass="path" presetSubtype="0" fill="hold" grpId="3" nodeType="withEffect">
                                  <p:stCondLst>
                                    <p:cond delay="19300"/>
                                  </p:stCondLst>
                                  <p:childTnLst>
                                    <p:animMotion origin="layout" path="M 2.77778E-7 -8.64198E-7 C 0.03524 -0.10648 0.07049 -0.21265 0.07257 -0.32407 C 0.07465 -0.43488 0.01562 -0.54691 0.01163 -0.66697 C 0.00781 -0.78734 0.0283 -0.91605 0.04896 -1.04506 " pathEditMode="relative" rAng="0" ptsTypes="aaaA">
                                      <p:cBhvr>
                                        <p:cTn id="701" dur="176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-52253"/>
                                    </p:animMotion>
                                  </p:childTnLst>
                                </p:cTn>
                              </p:par>
                              <p:par>
                                <p:cTn id="702" presetID="10" presetClass="exit" presetSubtype="0" fill="hold" grpId="2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3" dur="26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10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7" dur="3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8" presetID="26" presetClass="emph" presetSubtype="0" repeatCount="indefinite" fill="hold" grpId="1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9" dur="1800" tmFilter="0, 0; .2, .5; .8, .5; 1, 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0" dur="900" autoRev="1" fill="hold"/>
                                        <p:tgtEl>
                                          <p:spTgt spid="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1" presetID="0" presetClass="path" presetSubtype="0" fill="hold" grpId="3" nodeType="withEffect">
                                  <p:stCondLst>
                                    <p:cond delay="21000"/>
                                  </p:stCondLst>
                                  <p:childTnLst>
                                    <p:animMotion origin="layout" path="M -1.66667E-6 4.5679E-6 C -0.04184 -0.10247 -0.08351 -0.20278 -0.10955 -0.36112 C -0.13594 -0.51914 -0.1467 -0.73272 -0.15746 -0.94507 " pathEditMode="relative" rAng="0" ptsTypes="aaA">
                                      <p:cBhvr>
                                        <p:cTn id="712" dur="164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-47253"/>
                                    </p:animMotion>
                                  </p:childTnLst>
                                </p:cTn>
                              </p:par>
                              <p:par>
                                <p:cTn id="713" presetID="10" presetClass="exit" presetSubtype="0" fill="hold" grpId="2" nodeType="withEffect">
                                  <p:stCondLst>
                                    <p:cond delay="3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4" dur="26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10" presetClass="entr" presetSubtype="0" fill="hold" grpId="0" nodeType="withEffect">
                                  <p:stCondLst>
                                    <p:cond delay="2180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" dur="4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presetID="26" presetClass="emph" presetSubtype="0" repeatCount="indefinite" fill="hold" grpId="1" nodeType="withEffect">
                                  <p:stCondLst>
                                    <p:cond delay="2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0" dur="2300" tmFilter="0, 0; .2, .5; .8, .5; 1, 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1" dur="1150" autoRev="1" fill="hold"/>
                                        <p:tgtEl>
                                          <p:spTgt spid="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2" presetID="0" presetClass="path" presetSubtype="0" fill="hold" grpId="3" nodeType="withEffect">
                                  <p:stCondLst>
                                    <p:cond delay="21500"/>
                                  </p:stCondLst>
                                  <p:childTnLst>
                                    <p:animMotion origin="layout" path="M 4.72222E-6 -0.00031 C 0.0526 -0.097 0.10642 -0.19184 0.13819 -0.34137 C 0.171 -0.49027 0.18402 -0.69262 0.19704 -0.89311 " pathEditMode="relative" rAng="0" ptsTypes="aaA">
                                      <p:cBhvr>
                                        <p:cTn id="723" dur="164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-44640"/>
                                    </p:animMotion>
                                  </p:childTnLst>
                                </p:cTn>
                              </p:par>
                              <p:par>
                                <p:cTn id="724" presetID="10" presetClass="exit" presetSubtype="0" fill="hold" grpId="2" nodeType="withEffect">
                                  <p:stCondLst>
                                    <p:cond delay="3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" dur="26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ntr" presetSubtype="0" fill="hold" grpId="0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9" dur="38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26" presetClass="emph" presetSubtype="0" repeatCount="indefinite" fill="hold" grpId="1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1800" tmFilter="0, 0; .2, .5; .8, .5; 1, 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2" dur="900" autoRev="1" fill="hold"/>
                                        <p:tgtEl>
                                          <p:spTgt spid="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3" presetID="0" presetClass="path" presetSubtype="0" fill="hold" grpId="3" nodeType="withEffect">
                                  <p:stCondLst>
                                    <p:cond delay="23000"/>
                                  </p:stCondLst>
                                  <p:childTnLst>
                                    <p:animMotion origin="layout" path="M 1.38889E-6 1.09978E-6 C -0.08785 -0.05777 -0.17465 -0.11461 -0.19184 -0.21347 C -0.21511 -0.30924 -0.11198 -0.47143 -0.12083 -0.58295 C -0.13177 -0.69509 -0.19254 -0.78777 -0.25313 -0.88106 " pathEditMode="relative" rAng="-975216" ptsTypes="aaaA">
                                      <p:cBhvr>
                                        <p:cTn id="734" dur="176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43" y="-42725"/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0" presetClass="exit" presetSubtype="0" fill="hold" grpId="2" nodeType="withEffect">
                                  <p:stCondLst>
                                    <p:cond delay="3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6" dur="26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10" presetClass="entr" presetSubtype="0" fill="hold" grpId="0" nodeType="withEffect">
                                  <p:stCondLst>
                                    <p:cond delay="2060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0" dur="46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1" presetID="26" presetClass="emph" presetSubtype="0" repeatCount="indefinite" fill="hold" grpId="1" nodeType="withEffect">
                                  <p:stCondLst>
                                    <p:cond delay="20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2" dur="2300" tmFilter="0, 0; .2, .5; .8, .5; 1, 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3" dur="1150" autoRev="1" fill="hold"/>
                                        <p:tgtEl>
                                          <p:spTgt spid="1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4" presetID="0" presetClass="path" presetSubtype="0" fill="hold" grpId="3" nodeType="withEffect">
                                  <p:stCondLst>
                                    <p:cond delay="20600"/>
                                  </p:stCondLst>
                                  <p:childTnLst>
                                    <p:animMotion origin="layout" path="M -3.33333E-6 0.00062 C 0.11667 -0.10185 0.23334 -0.20432 0.23976 -0.31142 C 0.24618 -0.41821 0.05191 -0.52654 0.03907 -0.64167 C 0.02622 -0.75772 0.0941 -0.88241 0.16216 -1.00617 " pathEditMode="relative" rAng="0" ptsTypes="aaaA">
                                      <p:cBhvr>
                                        <p:cTn id="745" dur="176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9" y="-50340"/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10" presetClass="exit" presetSubtype="0" fill="hold" grpId="2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7" dur="26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10" presetClass="entr" presetSubtype="0" fill="hold" grpId="0" nodeType="withEffect">
                                  <p:stCondLst>
                                    <p:cond delay="1940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38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26" presetClass="emph" presetSubtype="0" repeatCount="indefinite" fill="hold" grpId="1" nodeType="withEffect">
                                  <p:stCondLst>
                                    <p:cond delay="1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3" dur="1800" tmFilter="0, 0; .2, .5; .8, .5; 1, 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4" dur="900" autoRev="1" fill="hold"/>
                                        <p:tgtEl>
                                          <p:spTgt spid="2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5" presetID="0" presetClass="path" presetSubtype="0" fill="hold" grpId="3" nodeType="withEffect">
                                  <p:stCondLst>
                                    <p:cond delay="19500"/>
                                  </p:stCondLst>
                                  <p:childTnLst>
                                    <p:animMotion origin="layout" path="M 0.00746 -0.00277 C -0.08195 -0.07006 -0.17031 -0.13642 -0.18924 -0.24537 C -0.21406 -0.35061 -0.1125 -0.52284 -0.12326 -0.64537 C -0.13594 -0.76821 -0.19861 -0.87191 -0.26111 -0.97716 " pathEditMode="relative" rAng="-975216" ptsTypes="aaaA">
                                      <p:cBhvr>
                                        <p:cTn id="756" dur="176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7" y="-47377"/>
                                    </p:animMotion>
                                  </p:childTnLst>
                                </p:cTn>
                              </p:par>
                              <p:par>
                                <p:cTn id="757" presetID="10" presetClass="exit" presetSubtype="0" fill="hold" grpId="2" nodeType="withEffect">
                                  <p:stCondLst>
                                    <p:cond delay="3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8" dur="26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10" presetClass="entr" presetSubtype="0" fill="hold" grpId="0" nodeType="withEffect">
                                  <p:stCondLst>
                                    <p:cond delay="2490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2" dur="4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3" presetID="26" presetClass="emph" presetSubtype="0" repeatCount="indefinite" fill="hold" grpId="1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4" dur="2100" tmFilter="0, 0; .2, .5; .8, .5; 1, 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5" dur="1050" autoRev="1" fill="hold"/>
                                        <p:tgtEl>
                                          <p:spTgt spid="2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6" presetID="0" presetClass="path" presetSubtype="0" fill="hold" grpId="3" nodeType="withEffect">
                                  <p:stCondLst>
                                    <p:cond delay="25000"/>
                                  </p:stCondLst>
                                  <p:childTnLst>
                                    <p:animMotion origin="layout" path="M -1.38889E-6 -4.39605E-6 C 0.03629 -0.11028 0.07274 -0.2181 0.09549 -0.38801 C 0.11875 -0.55792 0.1283 -0.78745 0.13785 -1.01575 " pathEditMode="relative" rAng="0" ptsTypes="aaA">
                                      <p:cBhvr>
                                        <p:cTn id="767" dur="164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-50788"/>
                                    </p:animMotion>
                                  </p:childTnLst>
                                </p:cTn>
                              </p:par>
                              <p:par>
                                <p:cTn id="768" presetID="10" presetClass="exit" presetSubtype="0" fill="hold" grpId="2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9" dur="26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10" presetClass="entr" presetSubtype="0" fill="hold" grpId="0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3" dur="4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4" presetID="26" presetClass="emph" presetSubtype="0" repeatCount="indefinite" fill="hold" grpId="1" nodeType="withEffect">
                                  <p:stCondLst>
                                    <p:cond delay="1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5" dur="2300" tmFilter="0, 0; .2, .5; .8, .5; 1, 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6" dur="1150" autoRev="1" fill="hold"/>
                                        <p:tgtEl>
                                          <p:spTgt spid="2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7" presetID="0" presetClass="path" presetSubtype="0" fill="hold" grpId="2" nodeType="withEffect">
                                  <p:stCondLst>
                                    <p:cond delay="15700"/>
                                  </p:stCondLst>
                                  <p:childTnLst>
                                    <p:animMotion origin="layout" path="M -1.66667E-6 -1.48594E-6 C -0.03594 -0.04232 -0.07135 -0.08434 -0.07916 -0.17053 C -0.0868 -0.25703 -0.02604 -0.40778 -0.04687 -0.51931 C -0.06771 -0.63083 -0.18333 -0.75193 -0.20486 -0.83966 C -0.22639 -0.9274 -0.20121 -0.9861 -0.17569 -1.04541 " pathEditMode="relative" rAng="0" ptsTypes="aaaaA">
                                      <p:cBhvr>
                                        <p:cTn id="778" dur="188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-52271"/>
                                    </p:animMotion>
                                  </p:childTnLst>
                                </p:cTn>
                              </p:par>
                              <p:par>
                                <p:cTn id="779" presetID="10" presetClass="exit" presetSubtype="0" fill="hold" grpId="3" nodeType="withEffect">
                                  <p:stCondLst>
                                    <p:cond delay="3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0" dur="26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10" presetClass="entr" presetSubtype="0" fill="hold" grpId="0" nodeType="withEffect">
                                  <p:stCondLst>
                                    <p:cond delay="2230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4" dur="46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5" presetID="26" presetClass="emph" presetSubtype="0" repeatCount="indefinite" fill="hold" grpId="1" nodeType="withEffect">
                                  <p:stCondLst>
                                    <p:cond delay="2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6" dur="2300" tmFilter="0, 0; .2, .5; .8, .5; 1, 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7" dur="1150" autoRev="1" fill="hold"/>
                                        <p:tgtEl>
                                          <p:spTgt spid="2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8" presetID="0" presetClass="path" presetSubtype="0" fill="hold" grpId="3" nodeType="withEffect">
                                  <p:stCondLst>
                                    <p:cond delay="22500"/>
                                  </p:stCondLst>
                                  <p:childTnLst>
                                    <p:animMotion origin="layout" path="M -0.0007 0.00061 C -0.06337 -0.10751 -0.12587 -0.21502 -0.12934 -0.32778 C -0.13282 -0.44053 -0.02865 -0.55422 -0.02171 -0.67594 C -0.01476 -0.79796 -0.05122 -0.92864 -0.08768 -1.05963 " pathEditMode="relative" rAng="0" ptsTypes="aaaA">
                                      <p:cBhvr>
                                        <p:cTn id="789" dur="176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-53012"/>
                                    </p:animMotion>
                                  </p:childTnLst>
                                </p:cTn>
                              </p:par>
                              <p:par>
                                <p:cTn id="790" presetID="10" presetClass="exit" presetSubtype="0" fill="hold" grpId="2" nodeType="withEffect">
                                  <p:stCondLst>
                                    <p:cond delay="3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1" dur="26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10" presetClass="entr" presetSubtype="0" fill="hold" grpId="0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46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6" presetID="26" presetClass="emph" presetSubtype="0" repeatCount="indefinite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2300" tmFilter="0, 0; .2, .5; .8, .5; 1, 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8" dur="1150" autoRev="1" fill="hold"/>
                                        <p:tgtEl>
                                          <p:spTgt spid="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9" presetID="0" presetClass="path" presetSubtype="0" fill="hold" grpId="3" nodeType="withEffect">
                                  <p:stCondLst>
                                    <p:cond delay="17900"/>
                                  </p:stCondLst>
                                  <p:childTnLst>
                                    <p:animMotion origin="layout" path="M -0.00087 0.00031 C -0.04722 -0.09762 -0.09358 -0.19493 -0.09601 -0.29719 C -0.09844 -0.39913 -0.02153 -0.50201 -0.01632 -0.6126 C -0.01128 -0.7232 -0.03819 -0.84121 -0.0651 -0.96015 " pathEditMode="relative" rAng="0" ptsTypes="aaaA">
                                      <p:cBhvr>
                                        <p:cTn id="800" dur="176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8" y="-48007"/>
                                    </p:animMotion>
                                  </p:childTnLst>
                                </p:cTn>
                              </p:par>
                              <p:par>
                                <p:cTn id="801" presetID="10" presetClass="exit" presetSubtype="0" fill="hold" grpId="2" nodeType="withEffect">
                                  <p:stCondLst>
                                    <p:cond delay="3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2" dur="26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10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6" dur="4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7" presetID="26" presetClass="emph" presetSubtype="0" repeatCount="indefinite" fill="hold" grpId="1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2000" tmFilter="0, 0; .2, .5; .8, .5; 1, 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9" dur="1000" autoRev="1" fill="hold"/>
                                        <p:tgtEl>
                                          <p:spTgt spid="2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0" presetID="0" presetClass="path" presetSubtype="0" fill="hold" grpId="3" nodeType="withEffect">
                                  <p:stCondLst>
                                    <p:cond delay="21100"/>
                                  </p:stCondLst>
                                  <p:childTnLst>
                                    <p:animMotion origin="layout" path="M -3.61111E-6 -0.00031 C 0.0691 -0.1106 0.13837 -0.21872 0.18177 -0.38987 C 0.225 -0.5604 0.24271 -0.79147 0.26077 -1.02101 " pathEditMode="relative" rAng="0" ptsTypes="aaA">
                                      <p:cBhvr>
                                        <p:cTn id="811" dur="164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51035"/>
                                    </p:animMotion>
                                  </p:childTnLst>
                                </p:cTn>
                              </p:par>
                              <p:par>
                                <p:cTn id="812" presetID="10" presetClass="exit" presetSubtype="0" fill="hold" grpId="2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3" dur="26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10" presetClass="entr" presetSubtype="0" fill="hold" grpId="0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7" dur="38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26" presetClass="emph" presetSubtype="0" repeatCount="indefinite" fill="hold" grpId="1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9" dur="1800" tmFilter="0, 0; .2, .5; .8, .5; 1, 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0" dur="900" autoRev="1" fill="hold"/>
                                        <p:tgtEl>
                                          <p:spTgt spid="2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1" presetID="0" presetClass="path" presetSubtype="0" fill="hold" grpId="3" nodeType="withEffect">
                                  <p:stCondLst>
                                    <p:cond delay="23000"/>
                                  </p:stCondLst>
                                  <p:childTnLst>
                                    <p:animMotion origin="layout" path="M 1.38889E-6 1.09978E-6 C -0.08785 -0.05777 -0.17465 -0.11461 -0.19184 -0.21347 C -0.21511 -0.30924 -0.11198 -0.47143 -0.12083 -0.58295 C -0.13177 -0.69509 -0.19254 -0.78777 -0.25313 -0.88106 " pathEditMode="relative" rAng="-975216" ptsTypes="aaaA">
                                      <p:cBhvr>
                                        <p:cTn id="822" dur="176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43" y="-42725"/>
                                    </p:animMotion>
                                  </p:childTnLst>
                                </p:cTn>
                              </p:par>
                              <p:par>
                                <p:cTn id="823" presetID="10" presetClass="exit" presetSubtype="0" fill="hold" grpId="2" nodeType="withEffect">
                                  <p:stCondLst>
                                    <p:cond delay="3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4" dur="26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6" presetID="10" presetClass="entr" presetSubtype="0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8" dur="4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26" presetClass="emph" presetSubtype="0" repeatCount="indefinite" fill="hold" grpId="1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0" dur="2100" tmFilter="0, 0; .2, .5; .8, .5; 1, 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1" dur="1050" autoRev="1" fill="hold"/>
                                        <p:tgtEl>
                                          <p:spTgt spid="2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2" presetID="0" presetClass="path" presetSubtype="0" fill="hold" grpId="3" nodeType="withEffect">
                                  <p:stCondLst>
                                    <p:cond delay="27000"/>
                                  </p:stCondLst>
                                  <p:childTnLst>
                                    <p:animMotion origin="layout" path="M -1.38889E-6 -4.39605E-6 C 0.03629 -0.11028 0.07274 -0.2181 0.09549 -0.38801 C 0.11875 -0.55792 0.1283 -0.78745 0.13785 -1.01575 " pathEditMode="relative" rAng="0" ptsTypes="aaA">
                                      <p:cBhvr>
                                        <p:cTn id="833" dur="164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-50788"/>
                                    </p:animMotion>
                                  </p:childTnLst>
                                </p:cTn>
                              </p:par>
                              <p:par>
                                <p:cTn id="834" presetID="10" presetClass="exit" presetSubtype="0" fill="hold" grpId="2" nodeType="withEffect">
                                  <p:stCondLst>
                                    <p:cond delay="3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5" dur="26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0" presetClass="entr" presetSubtype="0" fill="hold" grpId="0" nodeType="withEffect">
                                  <p:stCondLst>
                                    <p:cond delay="2640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9" dur="4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0" presetID="26" presetClass="emph" presetSubtype="0" repeatCount="indefinite" fill="hold" grpId="1" nodeType="withEffect">
                                  <p:stCondLst>
                                    <p:cond delay="2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1" dur="2000" tmFilter="0, 0; .2, .5; .8, .5; 1, 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2" dur="1000" autoRev="1" fill="hold"/>
                                        <p:tgtEl>
                                          <p:spTgt spid="2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3" presetID="0" presetClass="path" presetSubtype="0" fill="hold" grpId="2" nodeType="withEffect">
                                  <p:stCondLst>
                                    <p:cond delay="26300"/>
                                  </p:stCondLst>
                                  <p:childTnLst>
                                    <p:animMotion origin="layout" path="M -1.66667E-6 -1.48594E-6 C -0.03594 -0.04232 -0.07135 -0.08434 -0.07916 -0.17053 C -0.0868 -0.25703 -0.02604 -0.40778 -0.04687 -0.51931 C -0.06771 -0.63083 -0.18333 -0.75193 -0.20486 -0.83966 C -0.22639 -0.9274 -0.20121 -0.9861 -0.17569 -1.04541 " pathEditMode="relative" rAng="0" ptsTypes="aaaaA">
                                      <p:cBhvr>
                                        <p:cTn id="844" dur="188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-52271"/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10" presetClass="exit" presetSubtype="0" fill="hold" grpId="3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26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10" presetClass="entr" presetSubtype="0" fill="hold" grpId="0" nodeType="withEffect">
                                  <p:stCondLst>
                                    <p:cond delay="21100"/>
                                  </p:stCondLst>
                                  <p:childTnLs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0" dur="4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1" presetID="26" presetClass="emph" presetSubtype="0" repeatCount="indefinite" fill="hold" grpId="1" nodeType="withEffect">
                                  <p:stCondLst>
                                    <p:cond delay="2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2" dur="2100" tmFilter="0, 0; .2, .5; .8, .5; 1, 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3" dur="1050" autoRev="1" fill="hold"/>
                                        <p:tgtEl>
                                          <p:spTgt spid="2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4" presetID="0" presetClass="path" presetSubtype="0" fill="hold" grpId="3" nodeType="withEffect">
                                  <p:stCondLst>
                                    <p:cond delay="21100"/>
                                  </p:stCondLst>
                                  <p:childTnLst>
                                    <p:animMotion origin="layout" path="M 3.33333E-6 1.13068E-6 C -0.004 -0.10164 -0.00782 -0.20111 -0.01025 -0.35805 C -0.01268 -0.51498 -0.01372 -0.7266 -0.01459 -0.93698 " pathEditMode="relative" rAng="0" ptsTypes="aaA">
                                      <p:cBhvr>
                                        <p:cTn id="855" dur="164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46864"/>
                                    </p:animMotion>
                                  </p:childTnLst>
                                </p:cTn>
                              </p:par>
                              <p:par>
                                <p:cTn id="856" presetID="10" presetClass="exit" presetSubtype="0" fill="hold" grpId="2" nodeType="withEffect">
                                  <p:stCondLst>
                                    <p:cond delay="3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7" dur="26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10" presetClass="entr" presetSubtype="0" fill="hold" grpId="0" nodeType="withEffect">
                                  <p:stCondLst>
                                    <p:cond delay="2530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1" dur="46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26" presetClass="emph" presetSubtype="0" repeatCount="indefinite" fill="hold" grpId="1" nodeType="withEffect">
                                  <p:stCondLst>
                                    <p:cond delay="2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3" dur="2300" tmFilter="0, 0; .2, .5; .8, .5; 1, 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4" dur="1150" autoRev="1" fill="hold"/>
                                        <p:tgtEl>
                                          <p:spTgt spid="2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5" presetID="0" presetClass="path" presetSubtype="0" fill="hold" grpId="3" nodeType="withEffect">
                                  <p:stCondLst>
                                    <p:cond delay="25400"/>
                                  </p:stCondLst>
                                  <p:childTnLst>
                                    <p:animMotion origin="layout" path="M -0.07326 0.15772 C -0.11076 0.04877 -0.14826 -0.05987 -0.15034 -0.17376 C -0.15243 -0.28734 -0.08993 -0.40216 -0.08576 -0.525 C -0.08159 -0.64845 -0.10347 -0.78055 -0.12534 -0.91265 " pathEditMode="relative" rAng="0" ptsTypes="aaaA">
                                      <p:cBhvr>
                                        <p:cTn id="866" dur="176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53519"/>
                                    </p:animMotion>
                                  </p:childTnLst>
                                </p:cTn>
                              </p:par>
                              <p:par>
                                <p:cTn id="867" presetID="10" presetClass="exit" presetSubtype="0" fill="hold" grpId="2" nodeType="withEffect">
                                  <p:stCondLst>
                                    <p:cond delay="3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8" dur="26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0" presetID="10" presetClass="entr" presetSubtype="0" fill="hold" grpId="0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2" dur="46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3" presetID="26" presetClass="emph" presetSubtype="0" repeatCount="indefinite" fill="hold" grpId="1" nodeType="withEffect">
                                  <p:stCondLst>
                                    <p:cond delay="2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4" dur="2300" tmFilter="0, 0; .2, .5; .8, .5; 1, 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5" dur="1150" autoRev="1" fill="hold"/>
                                        <p:tgtEl>
                                          <p:spTgt spid="2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6" presetID="0" presetClass="path" presetSubtype="0" fill="hold" grpId="3" nodeType="withEffect">
                                  <p:stCondLst>
                                    <p:cond delay="21400"/>
                                  </p:stCondLst>
                                  <p:childTnLst>
                                    <p:animMotion origin="layout" path="M 1.11111E-6 -2.6815E-6 C 0.03524 -0.09885 0.07049 -0.19709 0.07257 -0.29997 C 0.07465 -0.40253 0.01562 -0.50633 0.01163 -0.61754 C 0.00781 -0.72876 0.0283 -0.848 0.04896 -0.96725 " pathEditMode="relative" rAng="0" ptsTypes="aaaA">
                                      <p:cBhvr>
                                        <p:cTn id="877" dur="176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-48378"/>
                                    </p:animMotion>
                                  </p:childTnLst>
                                </p:cTn>
                              </p:par>
                              <p:par>
                                <p:cTn id="878" presetID="10" presetClass="exit" presetSubtype="0" fill="hold" grpId="2" nodeType="withEffect">
                                  <p:stCondLst>
                                    <p:cond delay="3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9" dur="26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1" presetID="10" presetClass="entr" presetSubtype="0" fill="hold" grpId="0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3" dur="46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4" presetID="26" presetClass="emph" presetSubtype="0" repeatCount="indefinite" fill="hold" grpId="1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5" dur="2300" tmFilter="0, 0; .2, .5; .8, .5; 1, 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6" dur="1150" autoRev="1" fill="hold"/>
                                        <p:tgtEl>
                                          <p:spTgt spid="2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7" presetID="0" presetClass="path" presetSubtype="0" fill="hold" grpId="3" nodeType="withEffect">
                                  <p:stCondLst>
                                    <p:cond delay="19600"/>
                                  </p:stCondLst>
                                  <p:childTnLst>
                                    <p:animMotion origin="layout" path="M 4.72222E-6 0.00062 C 0.06493 -0.10596 0.13038 -0.21254 0.13402 -0.32376 C 0.13784 -0.43466 0.02881 -0.54711 0.02152 -0.66728 C 0.01441 -0.78746 0.05243 -0.9169 0.09062 -1.04541 " pathEditMode="relative" rAng="0" ptsTypes="aaaA">
                                      <p:cBhvr>
                                        <p:cTn id="888" dur="176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-52302"/>
                                    </p:animMotion>
                                  </p:childTnLst>
                                </p:cTn>
                              </p:par>
                              <p:par>
                                <p:cTn id="889" presetID="10" presetClass="exit" presetSubtype="0" fill="hold" grpId="2" nodeType="withEffect">
                                  <p:stCondLst>
                                    <p:cond delay="3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0" dur="26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4" dur="7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6" dur="3600" tmFilter="0, 0; .2, .5; .8, .5; 1, 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7" dur="1800" autoRev="1" fill="hold"/>
                                        <p:tgtEl>
                                          <p:spTgt spid="2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0278 0.01821 L 3.88889E-6 1.85185E-6 " pathEditMode="relative" rAng="0" ptsTypes="AA">
                                      <p:cBhvr>
                                        <p:cTn id="899" dur="22200" spd="-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39" y="-926"/>
                                    </p:animMotion>
                                  </p:childTnLst>
                                </p:cTn>
                              </p:par>
                              <p:par>
                                <p:cTn id="900" presetID="10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2" dur="76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3" presetID="26" presetClass="emph" presetSubtype="0" repeatCount="indefinite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4" dur="3800" tmFilter="0, 0; .2, .5; .8, .5; 1, 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5" dur="1900" autoRev="1" fill="hold"/>
                                        <p:tgtEl>
                                          <p:spTgt spid="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6" presetID="42" presetClass="path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Motion origin="layout" path="M -1.12257 0.00679 L 2.5E-6 4.69136E-6 " pathEditMode="relative" rAng="0" ptsTypes="AA">
                                      <p:cBhvr>
                                        <p:cTn id="907" dur="28400" spd="-100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8" y="-340"/>
                                    </p:animMotion>
                                  </p:childTnLst>
                                </p:cTn>
                              </p:par>
                              <p:par>
                                <p:cTn id="908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0" dur="81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1" presetID="26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2" dur="4100" tmFilter="0, 0; .2, .5; .8, .5; 1, 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3" dur="2050" autoRev="1" fill="hold"/>
                                        <p:tgtEl>
                                          <p:spTgt spid="2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42" presetClass="path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-1.16944 0.01389 L 0 -3.95062E-6 " pathEditMode="relative" rAng="0" ptsTypes="AA">
                                      <p:cBhvr>
                                        <p:cTn id="915" dur="19700" spd="-100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472" y="-710"/>
                                    </p:animMotion>
                                  </p:childTnLst>
                                </p:cTn>
                              </p:par>
                              <p:par>
                                <p:cTn id="916" presetID="10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8" dur="66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9" presetID="26" presetClass="emph" presetSubtype="0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0" dur="3200" tmFilter="0, 0; .2, .5; .8, .5; 1, 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1" dur="1600" autoRev="1" fill="hold"/>
                                        <p:tgtEl>
                                          <p:spTgt spid="2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2" presetID="42" presetClass="pat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1.12257 0.00679 L 2.5E-6 4.69136E-6 " pathEditMode="relative" rAng="0" ptsTypes="AA">
                                      <p:cBhvr>
                                        <p:cTn id="923" dur="23800" spd="-100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8" y="-340"/>
                                    </p:animMotion>
                                  </p:childTnLst>
                                </p:cTn>
                              </p:par>
                              <p:par>
                                <p:cTn id="924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6" dur="72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7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8" dur="3600" tmFilter="0, 0; .2, .5; .8, .5; 1, 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9" dur="1800" autoRev="1" fill="hold"/>
                                        <p:tgtEl>
                                          <p:spTgt spid="2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0" presetID="42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20278 0.01821 L 3.88889E-6 1.85185E-6 " pathEditMode="relative" rAng="0" ptsTypes="AA">
                                      <p:cBhvr>
                                        <p:cTn id="931" dur="22200" spd="-100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39" y="-926"/>
                                    </p:animMotion>
                                  </p:childTnLst>
                                </p:cTn>
                              </p:par>
                              <p:par>
                                <p:cTn id="93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4" dur="71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5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3500" tmFilter="0, 0; .2, .5; .8, .5; 1, 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7" dur="1750" autoRev="1" fill="hold"/>
                                        <p:tgtEl>
                                          <p:spTgt spid="2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8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16944 0.01389 L 0 -3.95062E-6 " pathEditMode="relative" rAng="0" ptsTypes="AA">
                                      <p:cBhvr>
                                        <p:cTn id="939" dur="19700" spd="-100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472" y="-710"/>
                                    </p:animMotion>
                                  </p:childTnLst>
                                </p:cTn>
                              </p:par>
                              <p:par>
                                <p:cTn id="940" presetID="10" presetClass="entr" presetSubtype="0" fill="hold" nodeType="withEffect">
                                  <p:stCondLst>
                                    <p:cond delay="2170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2" dur="71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3" presetID="42" presetClass="path" presetSubtype="0" fill="hold" nodeType="withEffect">
                                  <p:stCondLst>
                                    <p:cond delay="21800"/>
                                  </p:stCondLst>
                                  <p:childTnLst>
                                    <p:animMotion origin="layout" path="M -0.82899 0.00093 L 0 -4.07407E-6 " pathEditMode="relative" rAng="0" ptsTypes="AA">
                                      <p:cBhvr>
                                        <p:cTn id="944" dur="17000" spd="-100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41" y="-62"/>
                                    </p:animMotion>
                                  </p:childTnLst>
                                </p:cTn>
                              </p:par>
                              <p:par>
                                <p:cTn id="945" presetID="10" presetClass="exit" presetSubtype="0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6" dur="3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32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10" presetClass="entr" presetSubtype="0" fill="hold" nodeType="withEffect">
                                  <p:stCondLst>
                                    <p:cond delay="2570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0" dur="71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1" presetID="42" presetClass="path" presetSubtype="0" fill="hold" nodeType="withEffect">
                                  <p:stCondLst>
                                    <p:cond delay="25800"/>
                                  </p:stCondLst>
                                  <p:childTnLst>
                                    <p:animMotion origin="layout" path="M -0.67414 -0.05587 L 0.06649 -0.05525 " pathEditMode="relative" rAng="0" ptsTypes="AA">
                                      <p:cBhvr>
                                        <p:cTn id="952" dur="17500" spd="-100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31" y="31"/>
                                    </p:animMotion>
                                  </p:childTnLst>
                                </p:cTn>
                              </p:par>
                              <p:par>
                                <p:cTn id="953" presetID="10" presetClass="exit" presetSubtype="0" fill="hold" nodeType="withEffect">
                                  <p:stCondLst>
                                    <p:cond delay="3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4" dur="38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37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8" dur="22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9" presetID="2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1" dur="1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2" dur="1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3" presetID="26" presetClass="emph" presetSubtype="0" repeatCount="indefinite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4" dur="1500" tmFilter="0, 0; .2, .5; .8, .5; 1, 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5" dur="750" autoRev="1" fill="hold"/>
                                        <p:tgtEl>
                                          <p:spTgt spid="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6" presetID="32" presetClass="emph" presetSubtype="0" repeatCount="indefinite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Rot by="120000">
                                      <p:cBhvr>
                                        <p:cTn id="967" dur="1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8" dur="220" fill="hold">
                                          <p:stCondLst>
                                            <p:cond delay="22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9" dur="22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0" dur="220" fill="hold">
                                          <p:stCondLst>
                                            <p:cond delay="66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1" dur="22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2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4" dur="28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5" presetID="23" presetClass="entr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7" dur="1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1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9" presetID="26" presetClass="emph" presetSubtype="0" repeatCount="indefinite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0" dur="1700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1" dur="850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2" presetID="32" presetClass="emph" presetSubtype="0" repeatCount="indefinite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Rot by="120000">
                                      <p:cBhvr>
                                        <p:cTn id="983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4" dur="24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5" dur="24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6" dur="24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7" dur="24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8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0" dur="21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1" presetID="23" presetClass="entr" presetSubtype="16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3" dur="1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1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5" presetID="26" presetClass="emph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2200" tmFilter="0, 0; .2, .5; .8, .5; 1, 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7" dur="1100" autoRev="1" fill="hold"/>
                                        <p:tgtEl>
                                          <p:spTgt spid="2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8" presetID="32" presetClass="emph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Rot by="120000">
                                      <p:cBhvr>
                                        <p:cTn id="999" dur="1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0" dur="32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1" dur="32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2" dur="32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3" dur="320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4" presetID="22" presetClass="entr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6" dur="28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7" presetID="23" presetClass="entr" presetSubtype="16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9" dur="1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0" dur="1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1" presetID="26" presetClass="emph" presetSubtype="0" repeatCount="indefinite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2" dur="900" tmFilter="0, 0; .2, .5; .8, .5; 1, 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3" dur="450" autoRev="1" fill="hold"/>
                                        <p:tgtEl>
                                          <p:spTgt spid="2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4" presetID="32" presetClass="emph" presetSubtype="0" repeatCount="indefinite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1015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6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7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8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9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0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2" dur="31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3" presetID="2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5" dur="1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1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7" presetID="26" presetClass="emph" presetSubtype="0" repeatCount="indefinite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8" dur="1400" tmFilter="0, 0; .2, .5; .8, .5; 1, 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9" dur="700" autoRev="1" fill="hold"/>
                                        <p:tgtEl>
                                          <p:spTgt spid="2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0" presetID="32" presetClass="emph" presetSubtype="0" repeatCount="indefinite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Rot by="120000">
                                      <p:cBhvr>
                                        <p:cTn id="1031" dur="1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2" dur="220" fill="hold">
                                          <p:stCondLst>
                                            <p:cond delay="22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3" dur="22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4" dur="220" fill="hold">
                                          <p:stCondLst>
                                            <p:cond delay="66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5" dur="22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6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8" dur="21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9" presetID="23" presetClass="entr" presetSubtype="16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1" dur="1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2" dur="1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3" presetID="26" presetClass="emph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4" dur="1000" tmFilter="0, 0; .2, .5; .8, .5; 1, 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5" dur="500" autoRev="1" fill="hold"/>
                                        <p:tgtEl>
                                          <p:spTgt spid="2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6" presetID="32" presetClass="emph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Rot by="120000">
                                      <p:cBhvr>
                                        <p:cTn id="1047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8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9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0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1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2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4" dur="28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5" presetID="2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7" dur="1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1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9" presetID="26" presetClass="emp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0" dur="1200" tmFilter="0, 0; .2, .5; .8, .5; 1, 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1" dur="600" autoRev="1" fill="hold"/>
                                        <p:tgtEl>
                                          <p:spTgt spid="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2" presetID="32" presetClass="emp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120000">
                                      <p:cBhvr>
                                        <p:cTn id="1063" dur="1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4" dur="220" fill="hold">
                                          <p:stCondLst>
                                            <p:cond delay="22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5" dur="22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6" dur="220" fill="hold">
                                          <p:stCondLst>
                                            <p:cond delay="66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7" dur="22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8" presetID="22" presetClass="entr" presetSubtype="1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0" dur="22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1" presetID="23" presetClass="entr" presetSubtype="16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3" dur="1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4" dur="1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5" presetID="26" presetClass="emph" presetSubtype="0" repeatCount="indefinite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6" dur="1400" tmFilter="0, 0; .2, .5; .8, .5; 1, 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7" dur="700" autoRev="1" fill="hold"/>
                                        <p:tgtEl>
                                          <p:spTgt spid="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8" presetID="32" presetClass="emph" presetSubtype="0" repeatCount="indefinite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120000">
                                      <p:cBhvr>
                                        <p:cTn id="1079" dur="1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0" dur="220" fill="hold">
                                          <p:stCondLst>
                                            <p:cond delay="22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1" dur="22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2" dur="220" fill="hold">
                                          <p:stCondLst>
                                            <p:cond delay="66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3" dur="22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4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6" dur="34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7" presetID="23" presetClass="entr" presetSubtype="16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9" dur="1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0" dur="1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1" presetID="26" presetClass="emph" presetSubtype="0" repeatCount="indefinite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2" dur="80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3" dur="400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4" presetID="32" presetClass="emph" presetSubtype="0" repeatCount="indefinite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1095" dur="1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6" dur="220" fill="hold">
                                          <p:stCondLst>
                                            <p:cond delay="22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7" dur="22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8" dur="220" fill="hold">
                                          <p:stCondLst>
                                            <p:cond delay="66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9" dur="22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0" presetID="22" presetClass="entr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2" dur="28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3" presetID="23" presetClass="entr" presetSubtype="16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5" dur="1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6" dur="1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7" presetID="26" presetClass="emph" presetSubtype="0" repeatCount="indefinite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8" dur="1900" tmFilter="0, 0; .2, .5; .8, .5; 1, 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9" dur="950" autoRev="1" fill="hold"/>
                                        <p:tgtEl>
                                          <p:spTgt spid="2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0" presetID="32" presetClass="emph" presetSubtype="0" repeatCount="indefinite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1111" dur="2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2" dur="440" fill="hold">
                                          <p:stCondLst>
                                            <p:cond delay="44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3" dur="440" fill="hold">
                                          <p:stCondLst>
                                            <p:cond delay="88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4" dur="440" fill="hold">
                                          <p:stCondLst>
                                            <p:cond delay="132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5" dur="440" fill="hold">
                                          <p:stCondLst>
                                            <p:cond delay="176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6" presetID="22" presetClass="entr" presetSubtype="1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8" dur="21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9" presetID="23" presetClass="entr" presetSubtype="16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1" dur="1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2" dur="1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3" presetID="26" presetClass="emph" presetSubtype="0" repeatCount="indefinite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4" dur="2200" tmFilter="0, 0; .2, .5; .8, .5; 1, 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5" dur="1100" autoRev="1" fill="hold"/>
                                        <p:tgtEl>
                                          <p:spTgt spid="2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6" presetID="32" presetClass="emph" presetSubtype="0" repeatCount="indefinite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Rot by="120000">
                                      <p:cBhvr>
                                        <p:cTn id="1127" dur="1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8" dur="28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9" dur="28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0" dur="280" fill="hold">
                                          <p:stCondLst>
                                            <p:cond delay="84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1" dur="280" fill="hold">
                                          <p:stCondLst>
                                            <p:cond delay="112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2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4" dur="21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5" presetID="23" presetClass="entr" presetSubtype="16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7" dur="1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1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9" presetID="26" presetClass="emph" presetSubtype="0" repeatCount="indefinite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0" dur="1700" tmFilter="0, 0; .2, .5; .8, .5; 1, 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1" dur="850" autoRev="1" fill="hold"/>
                                        <p:tgtEl>
                                          <p:spTgt spid="2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2" presetID="32" presetClass="emph" presetSubtype="0" repeatCount="indefinite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Rot by="120000">
                                      <p:cBhvr>
                                        <p:cTn id="1143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4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5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6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7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0" dur="2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1" presetID="23" presetClass="entr" presetSubtype="16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3" dur="1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4" dur="1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5" presetID="26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6" dur="1400" tmFilter="0, 0; .2, .5; .8, .5; 1, 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7" dur="700" autoRev="1" fill="hold"/>
                                        <p:tgtEl>
                                          <p:spTgt spid="2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8" presetID="32" presetClass="emph" presetSubtype="0" repeatCount="indefinite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Rot by="120000">
                                      <p:cBhvr>
                                        <p:cTn id="1159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0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1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2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3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4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6" dur="28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9" dur="68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1" dur="3400" tmFilter="0, 0; .2, .5; .8, .5; 1, 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2" dur="1700" autoRev="1" fill="hold"/>
                                        <p:tgtEl>
                                          <p:spTgt spid="2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3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4" dur="4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6" presetID="10" presetClass="entr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8" dur="28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9" presetID="26" presetClass="emph" presetSubtype="0" repeatCount="indefinite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0" dur="2700" tmFilter="0, 0; .2, .5; .8, .5; 1, 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1" dur="1350" autoRev="1" fill="hold"/>
                                        <p:tgtEl>
                                          <p:spTgt spid="2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6" grpId="0" animBg="1"/>
      <p:bldP spid="136" grpId="1" animBg="1"/>
      <p:bldP spid="136" grpId="2" animBg="1"/>
      <p:bldP spid="136" grpId="3" animBg="1"/>
      <p:bldP spid="137" grpId="0" animBg="1"/>
      <p:bldP spid="137" grpId="1" animBg="1"/>
      <p:bldP spid="137" grpId="2" animBg="1"/>
      <p:bldP spid="137" grpId="3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0" grpId="3" animBg="1"/>
      <p:bldP spid="141" grpId="0" animBg="1"/>
      <p:bldP spid="141" grpId="1" animBg="1"/>
      <p:bldP spid="141" grpId="2" animBg="1"/>
      <p:bldP spid="141" grpId="3" animBg="1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143" grpId="3" animBg="1"/>
      <p:bldP spid="144" grpId="0" animBg="1"/>
      <p:bldP spid="144" grpId="1" animBg="1"/>
      <p:bldP spid="144" grpId="2" animBg="1"/>
      <p:bldP spid="144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48" grpId="3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1" grpId="0" animBg="1"/>
      <p:bldP spid="151" grpId="1" animBg="1"/>
      <p:bldP spid="151" grpId="2" animBg="1"/>
      <p:bldP spid="151" grpId="3" animBg="1"/>
      <p:bldP spid="152" grpId="0" animBg="1"/>
      <p:bldP spid="152" grpId="1" animBg="1"/>
      <p:bldP spid="152" grpId="2" animBg="1"/>
      <p:bldP spid="152" grpId="3" animBg="1"/>
      <p:bldP spid="153" grpId="0" animBg="1"/>
      <p:bldP spid="153" grpId="1" animBg="1"/>
      <p:bldP spid="153" grpId="2" animBg="1"/>
      <p:bldP spid="153" grpId="3" animBg="1"/>
      <p:bldP spid="154" grpId="0" animBg="1"/>
      <p:bldP spid="154" grpId="1" animBg="1"/>
      <p:bldP spid="154" grpId="2" animBg="1"/>
      <p:bldP spid="155" grpId="0" animBg="1"/>
      <p:bldP spid="155" grpId="1" animBg="1"/>
      <p:bldP spid="155" grpId="2" animBg="1"/>
      <p:bldP spid="155" grpId="3" animBg="1"/>
      <p:bldP spid="156" grpId="0" animBg="1"/>
      <p:bldP spid="156" grpId="1" animBg="1"/>
      <p:bldP spid="156" grpId="2" animBg="1"/>
      <p:bldP spid="156" grpId="3" animBg="1"/>
      <p:bldP spid="157" grpId="0" animBg="1"/>
      <p:bldP spid="157" grpId="1" animBg="1"/>
      <p:bldP spid="157" grpId="2" animBg="1"/>
      <p:bldP spid="157" grpId="3" animBg="1"/>
      <p:bldP spid="158" grpId="0" animBg="1"/>
      <p:bldP spid="158" grpId="1" animBg="1"/>
      <p:bldP spid="158" grpId="2" animBg="1"/>
      <p:bldP spid="158" grpId="3" animBg="1"/>
      <p:bldP spid="159" grpId="0" animBg="1"/>
      <p:bldP spid="159" grpId="1" animBg="1"/>
      <p:bldP spid="159" grpId="2" animBg="1"/>
      <p:bldP spid="159" grpId="3" animBg="1"/>
      <p:bldP spid="160" grpId="0" animBg="1"/>
      <p:bldP spid="160" grpId="1" animBg="1"/>
      <p:bldP spid="160" grpId="2" animBg="1"/>
      <p:bldP spid="160" grpId="3" animBg="1"/>
      <p:bldP spid="161" grpId="0" animBg="1"/>
      <p:bldP spid="161" grpId="1" animBg="1"/>
      <p:bldP spid="161" grpId="2" animBg="1"/>
      <p:bldP spid="161" grpId="3" animBg="1"/>
      <p:bldP spid="162" grpId="0" animBg="1"/>
      <p:bldP spid="162" grpId="1" animBg="1"/>
      <p:bldP spid="162" grpId="2" animBg="1"/>
      <p:bldP spid="162" grpId="3" animBg="1"/>
      <p:bldP spid="163" grpId="0" animBg="1"/>
      <p:bldP spid="163" grpId="1" animBg="1"/>
      <p:bldP spid="163" grpId="2" animBg="1"/>
      <p:bldP spid="163" grpId="3" animBg="1"/>
      <p:bldP spid="164" grpId="0" animBg="1"/>
      <p:bldP spid="164" grpId="1" animBg="1"/>
      <p:bldP spid="164" grpId="2" animBg="1"/>
      <p:bldP spid="164" grpId="3" animBg="1"/>
      <p:bldP spid="165" grpId="0" animBg="1"/>
      <p:bldP spid="165" grpId="1" animBg="1"/>
      <p:bldP spid="165" grpId="2" animBg="1"/>
      <p:bldP spid="165" grpId="3" animBg="1"/>
      <p:bldP spid="166" grpId="0" animBg="1"/>
      <p:bldP spid="166" grpId="1" animBg="1"/>
      <p:bldP spid="166" grpId="2" animBg="1"/>
      <p:bldP spid="166" grpId="3" animBg="1"/>
      <p:bldP spid="167" grpId="0" animBg="1"/>
      <p:bldP spid="167" grpId="1" animBg="1"/>
      <p:bldP spid="167" grpId="2" animBg="1"/>
      <p:bldP spid="167" grpId="3" animBg="1"/>
      <p:bldP spid="168" grpId="0" animBg="1"/>
      <p:bldP spid="168" grpId="1" animBg="1"/>
      <p:bldP spid="168" grpId="2" animBg="1"/>
      <p:bldP spid="168" grpId="3" animBg="1"/>
      <p:bldP spid="169" grpId="0" animBg="1"/>
      <p:bldP spid="169" grpId="1" animBg="1"/>
      <p:bldP spid="169" grpId="2" animBg="1"/>
      <p:bldP spid="169" grpId="3" animBg="1"/>
      <p:bldP spid="170" grpId="0" animBg="1"/>
      <p:bldP spid="170" grpId="1" animBg="1"/>
      <p:bldP spid="170" grpId="2" animBg="1"/>
      <p:bldP spid="170" grpId="3" animBg="1"/>
      <p:bldP spid="171" grpId="0" animBg="1"/>
      <p:bldP spid="171" grpId="1" animBg="1"/>
      <p:bldP spid="171" grpId="2" animBg="1"/>
      <p:bldP spid="171" grpId="3" animBg="1"/>
      <p:bldP spid="172" grpId="0" animBg="1"/>
      <p:bldP spid="172" grpId="1" animBg="1"/>
      <p:bldP spid="172" grpId="2" animBg="1"/>
      <p:bldP spid="172" grpId="3" animBg="1"/>
      <p:bldP spid="173" grpId="0" animBg="1"/>
      <p:bldP spid="173" grpId="1" animBg="1"/>
      <p:bldP spid="173" grpId="2" animBg="1"/>
      <p:bldP spid="173" grpId="3" animBg="1"/>
      <p:bldP spid="174" grpId="0" animBg="1"/>
      <p:bldP spid="174" grpId="1" animBg="1"/>
      <p:bldP spid="174" grpId="2" animBg="1"/>
      <p:bldP spid="174" grpId="3" animBg="1"/>
      <p:bldP spid="175" grpId="0" animBg="1"/>
      <p:bldP spid="175" grpId="1" animBg="1"/>
      <p:bldP spid="175" grpId="2" animBg="1"/>
      <p:bldP spid="175" grpId="3" animBg="1"/>
      <p:bldP spid="176" grpId="0" animBg="1"/>
      <p:bldP spid="176" grpId="1" animBg="1"/>
      <p:bldP spid="176" grpId="2" animBg="1"/>
      <p:bldP spid="176" grpId="3" animBg="1"/>
      <p:bldP spid="177" grpId="0" animBg="1"/>
      <p:bldP spid="177" grpId="1" animBg="1"/>
      <p:bldP spid="177" grpId="2" animBg="1"/>
      <p:bldP spid="177" grpId="3" animBg="1"/>
      <p:bldP spid="178" grpId="0" animBg="1"/>
      <p:bldP spid="178" grpId="1" animBg="1"/>
      <p:bldP spid="178" grpId="2" animBg="1"/>
      <p:bldP spid="178" grpId="3" animBg="1"/>
      <p:bldP spid="179" grpId="0" animBg="1"/>
      <p:bldP spid="179" grpId="1" animBg="1"/>
      <p:bldP spid="179" grpId="2" animBg="1"/>
      <p:bldP spid="179" grpId="3" animBg="1"/>
      <p:bldP spid="180" grpId="0" animBg="1"/>
      <p:bldP spid="180" grpId="1" animBg="1"/>
      <p:bldP spid="180" grpId="2" animBg="1"/>
      <p:bldP spid="180" grpId="3" animBg="1"/>
      <p:bldP spid="181" grpId="0" animBg="1"/>
      <p:bldP spid="181" grpId="1" animBg="1"/>
      <p:bldP spid="181" grpId="2" animBg="1"/>
      <p:bldP spid="181" grpId="3" animBg="1"/>
      <p:bldP spid="182" grpId="0" animBg="1"/>
      <p:bldP spid="182" grpId="1" animBg="1"/>
      <p:bldP spid="182" grpId="2" animBg="1"/>
      <p:bldP spid="182" grpId="3" animBg="1"/>
      <p:bldP spid="183" grpId="0" animBg="1"/>
      <p:bldP spid="183" grpId="1" animBg="1"/>
      <p:bldP spid="183" grpId="2" animBg="1"/>
      <p:bldP spid="183" grpId="3" animBg="1"/>
      <p:bldP spid="184" grpId="0" animBg="1"/>
      <p:bldP spid="184" grpId="1" animBg="1"/>
      <p:bldP spid="184" grpId="2" animBg="1"/>
      <p:bldP spid="184" grpId="3" animBg="1"/>
      <p:bldP spid="185" grpId="0" animBg="1"/>
      <p:bldP spid="185" grpId="1" animBg="1"/>
      <p:bldP spid="185" grpId="2" animBg="1"/>
      <p:bldP spid="185" grpId="3" animBg="1"/>
      <p:bldP spid="186" grpId="0" animBg="1"/>
      <p:bldP spid="186" grpId="1" animBg="1"/>
      <p:bldP spid="186" grpId="2" animBg="1"/>
      <p:bldP spid="186" grpId="3" animBg="1"/>
      <p:bldP spid="187" grpId="0" animBg="1"/>
      <p:bldP spid="187" grpId="1" animBg="1"/>
      <p:bldP spid="187" grpId="2" animBg="1"/>
      <p:bldP spid="187" grpId="3" animBg="1"/>
      <p:bldP spid="188" grpId="0" animBg="1"/>
      <p:bldP spid="188" grpId="1" animBg="1"/>
      <p:bldP spid="188" grpId="2" animBg="1"/>
      <p:bldP spid="188" grpId="3" animBg="1"/>
      <p:bldP spid="189" grpId="0" animBg="1"/>
      <p:bldP spid="189" grpId="1" animBg="1"/>
      <p:bldP spid="189" grpId="2" animBg="1"/>
      <p:bldP spid="189" grpId="3" animBg="1"/>
      <p:bldP spid="190" grpId="0" animBg="1"/>
      <p:bldP spid="190" grpId="1" animBg="1"/>
      <p:bldP spid="190" grpId="2" animBg="1"/>
      <p:bldP spid="190" grpId="3" animBg="1"/>
      <p:bldP spid="191" grpId="0" animBg="1"/>
      <p:bldP spid="191" grpId="1" animBg="1"/>
      <p:bldP spid="191" grpId="2" animBg="1"/>
      <p:bldP spid="191" grpId="3" animBg="1"/>
      <p:bldP spid="192" grpId="0" animBg="1"/>
      <p:bldP spid="192" grpId="1" animBg="1"/>
      <p:bldP spid="192" grpId="2" animBg="1"/>
      <p:bldP spid="192" grpId="3" animBg="1"/>
      <p:bldP spid="193" grpId="0" animBg="1"/>
      <p:bldP spid="193" grpId="1" animBg="1"/>
      <p:bldP spid="193" grpId="2" animBg="1"/>
      <p:bldP spid="193" grpId="3" animBg="1"/>
      <p:bldP spid="194" grpId="0" animBg="1"/>
      <p:bldP spid="194" grpId="1" animBg="1"/>
      <p:bldP spid="194" grpId="2" animBg="1"/>
      <p:bldP spid="194" grpId="3" animBg="1"/>
      <p:bldP spid="195" grpId="0" animBg="1"/>
      <p:bldP spid="195" grpId="1" animBg="1"/>
      <p:bldP spid="195" grpId="2" animBg="1"/>
      <p:bldP spid="195" grpId="3" animBg="1"/>
      <p:bldP spid="196" grpId="0" animBg="1"/>
      <p:bldP spid="196" grpId="1" animBg="1"/>
      <p:bldP spid="196" grpId="2" animBg="1"/>
      <p:bldP spid="196" grpId="3" animBg="1"/>
      <p:bldP spid="197" grpId="0" animBg="1"/>
      <p:bldP spid="197" grpId="1" animBg="1"/>
      <p:bldP spid="197" grpId="2" animBg="1"/>
      <p:bldP spid="197" grpId="3" animBg="1"/>
      <p:bldP spid="198" grpId="0" animBg="1"/>
      <p:bldP spid="198" grpId="1" animBg="1"/>
      <p:bldP spid="198" grpId="2" animBg="1"/>
      <p:bldP spid="198" grpId="3" animBg="1"/>
      <p:bldP spid="199" grpId="0" animBg="1"/>
      <p:bldP spid="199" grpId="1" animBg="1"/>
      <p:bldP spid="199" grpId="2" animBg="1"/>
      <p:bldP spid="199" grpId="3" animBg="1"/>
      <p:bldP spid="200" grpId="0" animBg="1"/>
      <p:bldP spid="200" grpId="1" animBg="1"/>
      <p:bldP spid="200" grpId="2" animBg="1"/>
      <p:bldP spid="200" grpId="3" animBg="1"/>
      <p:bldP spid="201" grpId="0" animBg="1"/>
      <p:bldP spid="201" grpId="1" animBg="1"/>
      <p:bldP spid="201" grpId="2" animBg="1"/>
      <p:bldP spid="201" grpId="3" animBg="1"/>
      <p:bldP spid="202" grpId="0" animBg="1"/>
      <p:bldP spid="202" grpId="1" animBg="1"/>
      <p:bldP spid="202" grpId="2" animBg="1"/>
      <p:bldP spid="202" grpId="3" animBg="1"/>
      <p:bldP spid="203" grpId="0" animBg="1"/>
      <p:bldP spid="203" grpId="1" animBg="1"/>
      <p:bldP spid="203" grpId="2" animBg="1"/>
      <p:bldP spid="203" grpId="3" animBg="1"/>
      <p:bldP spid="204" grpId="0" animBg="1"/>
      <p:bldP spid="204" grpId="1" animBg="1"/>
      <p:bldP spid="204" grpId="2" animBg="1"/>
      <p:bldP spid="204" grpId="3" animBg="1"/>
      <p:bldP spid="205" grpId="0" animBg="1"/>
      <p:bldP spid="205" grpId="1" animBg="1"/>
      <p:bldP spid="205" grpId="2" animBg="1"/>
      <p:bldP spid="205" grpId="3" animBg="1"/>
      <p:bldP spid="206" grpId="0" animBg="1"/>
      <p:bldP spid="206" grpId="1" animBg="1"/>
      <p:bldP spid="206" grpId="2" animBg="1"/>
      <p:bldP spid="206" grpId="3" animBg="1"/>
      <p:bldP spid="207" grpId="0" animBg="1"/>
      <p:bldP spid="207" grpId="1" animBg="1"/>
      <p:bldP spid="207" grpId="2" animBg="1"/>
      <p:bldP spid="207" grpId="3" animBg="1"/>
      <p:bldP spid="208" grpId="0" animBg="1"/>
      <p:bldP spid="208" grpId="1" animBg="1"/>
      <p:bldP spid="208" grpId="2" animBg="1"/>
      <p:bldP spid="208" grpId="3" animBg="1"/>
      <p:bldP spid="209" grpId="0" animBg="1"/>
      <p:bldP spid="209" grpId="1" animBg="1"/>
      <p:bldP spid="209" grpId="2" animBg="1"/>
      <p:bldP spid="209" grpId="3" animBg="1"/>
      <p:bldP spid="210" grpId="0" animBg="1"/>
      <p:bldP spid="210" grpId="1" animBg="1"/>
      <p:bldP spid="210" grpId="2" animBg="1"/>
      <p:bldP spid="210" grpId="3" animBg="1"/>
      <p:bldP spid="211" grpId="0" animBg="1"/>
      <p:bldP spid="211" grpId="1" animBg="1"/>
      <p:bldP spid="211" grpId="2" animBg="1"/>
      <p:bldP spid="211" grpId="3" animBg="1"/>
      <p:bldP spid="212" grpId="0" animBg="1"/>
      <p:bldP spid="212" grpId="1" animBg="1"/>
      <p:bldP spid="212" grpId="2" animBg="1"/>
      <p:bldP spid="212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272"/>
            <a:ext cx="9180512" cy="5143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19053808">
            <a:off x="6439983" y="3466177"/>
            <a:ext cx="936104" cy="1080120"/>
            <a:chOff x="4499992" y="2211710"/>
            <a:chExt cx="936104" cy="1080120"/>
          </a:xfrm>
        </p:grpSpPr>
        <p:grpSp>
          <p:nvGrpSpPr>
            <p:cNvPr id="6" name="组合 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8" name="任意多边形 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矩形 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9922512">
            <a:off x="6441873" y="3450253"/>
            <a:ext cx="936104" cy="1080120"/>
            <a:chOff x="4499992" y="2211710"/>
            <a:chExt cx="936104" cy="1080120"/>
          </a:xfrm>
        </p:grpSpPr>
        <p:grpSp>
          <p:nvGrpSpPr>
            <p:cNvPr id="11" name="组合 1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3" name="任意多边形 1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矩形 1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20733347">
            <a:off x="6431752" y="3447319"/>
            <a:ext cx="936104" cy="1080120"/>
            <a:chOff x="4499992" y="2211710"/>
            <a:chExt cx="936104" cy="1080120"/>
          </a:xfrm>
        </p:grpSpPr>
        <p:grpSp>
          <p:nvGrpSpPr>
            <p:cNvPr id="16" name="组合 1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8" name="任意多边形 1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矩形 1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84499" y="3438814"/>
            <a:ext cx="936104" cy="1080120"/>
            <a:chOff x="4499992" y="2211710"/>
            <a:chExt cx="936104" cy="1080120"/>
          </a:xfrm>
        </p:grpSpPr>
        <p:grpSp>
          <p:nvGrpSpPr>
            <p:cNvPr id="21" name="组合 2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3" name="任意多边形 2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矩形 2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18307879">
            <a:off x="6399146" y="3447217"/>
            <a:ext cx="936104" cy="1080120"/>
            <a:chOff x="4499992" y="2211710"/>
            <a:chExt cx="936104" cy="1080120"/>
          </a:xfrm>
        </p:grpSpPr>
        <p:grpSp>
          <p:nvGrpSpPr>
            <p:cNvPr id="26" name="组合 2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8" name="任意多边形 2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矩形 2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7099641">
            <a:off x="6462611" y="3441572"/>
            <a:ext cx="936104" cy="1080120"/>
            <a:chOff x="4499992" y="2211710"/>
            <a:chExt cx="936104" cy="1080120"/>
          </a:xfrm>
        </p:grpSpPr>
        <p:grpSp>
          <p:nvGrpSpPr>
            <p:cNvPr id="31" name="组合 3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3" name="任意多边形 3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矩形 3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16200000">
            <a:off x="6480620" y="3431532"/>
            <a:ext cx="936104" cy="1080120"/>
            <a:chOff x="4499992" y="2211710"/>
            <a:chExt cx="936104" cy="1080120"/>
          </a:xfrm>
        </p:grpSpPr>
        <p:grpSp>
          <p:nvGrpSpPr>
            <p:cNvPr id="36" name="组合 3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8" name="任意多边形 3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矩形 3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34137" y="3783614"/>
            <a:ext cx="313674" cy="1218054"/>
            <a:chOff x="2564042" y="3473946"/>
            <a:chExt cx="313674" cy="1218054"/>
          </a:xfrm>
        </p:grpSpPr>
        <p:sp>
          <p:nvSpPr>
            <p:cNvPr id="41" name="任意多边形 40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>
              <a:solidFill>
                <a:srgbClr val="00B050">
                  <a:alpha val="98000"/>
                </a:srgbClr>
              </a:solidFill>
            </a:ln>
            <a:effectLst>
              <a:reflection endPos="5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6788355" y="4960126"/>
            <a:ext cx="268982" cy="72008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846077" y="4972031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740157" y="4940500"/>
            <a:ext cx="360040" cy="110682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rot="19053808">
            <a:off x="921093" y="3448304"/>
            <a:ext cx="464331" cy="551150"/>
            <a:chOff x="4499992" y="2211710"/>
            <a:chExt cx="936104" cy="1080120"/>
          </a:xfrm>
        </p:grpSpPr>
        <p:grpSp>
          <p:nvGrpSpPr>
            <p:cNvPr id="47" name="组合 4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49" name="任意多边形 4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矩形 4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rot="19922512">
            <a:off x="908189" y="3464531"/>
            <a:ext cx="495508" cy="552224"/>
            <a:chOff x="4499992" y="2211710"/>
            <a:chExt cx="936104" cy="1080120"/>
          </a:xfrm>
        </p:grpSpPr>
        <p:grpSp>
          <p:nvGrpSpPr>
            <p:cNvPr id="52" name="组合 5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54" name="任意多边形 5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矩形 5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20733347">
            <a:off x="900569" y="3438528"/>
            <a:ext cx="499617" cy="614893"/>
            <a:chOff x="4499992" y="2211710"/>
            <a:chExt cx="936104" cy="1080120"/>
          </a:xfrm>
        </p:grpSpPr>
        <p:grpSp>
          <p:nvGrpSpPr>
            <p:cNvPr id="57" name="组合 5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59" name="任意多边形 5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矩形 5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rot="21323763">
            <a:off x="888162" y="3454133"/>
            <a:ext cx="504056" cy="576064"/>
            <a:chOff x="4499992" y="2211710"/>
            <a:chExt cx="936104" cy="1080120"/>
          </a:xfrm>
        </p:grpSpPr>
        <p:grpSp>
          <p:nvGrpSpPr>
            <p:cNvPr id="62" name="组合 6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64" name="任意多边形 6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矩形 6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18307879">
            <a:off x="882833" y="3455089"/>
            <a:ext cx="484522" cy="562724"/>
            <a:chOff x="4499992" y="2211710"/>
            <a:chExt cx="936104" cy="1080120"/>
          </a:xfrm>
        </p:grpSpPr>
        <p:grpSp>
          <p:nvGrpSpPr>
            <p:cNvPr id="67" name="组合 6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69" name="任意多边形 6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矩形 6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17099641">
            <a:off x="925795" y="3451040"/>
            <a:ext cx="451440" cy="541104"/>
            <a:chOff x="4499992" y="2211710"/>
            <a:chExt cx="936104" cy="1080120"/>
          </a:xfrm>
        </p:grpSpPr>
        <p:grpSp>
          <p:nvGrpSpPr>
            <p:cNvPr id="72" name="组合 7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74" name="任意多边形 7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矩形 7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6491816">
            <a:off x="880915" y="3467852"/>
            <a:ext cx="508370" cy="548504"/>
            <a:chOff x="4499992" y="2211710"/>
            <a:chExt cx="936104" cy="1080120"/>
          </a:xfrm>
        </p:grpSpPr>
        <p:grpSp>
          <p:nvGrpSpPr>
            <p:cNvPr id="77" name="组合 7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79" name="任意多边形 7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矩形 7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1038275" y="3621009"/>
            <a:ext cx="196369" cy="773734"/>
            <a:chOff x="2564042" y="3473946"/>
            <a:chExt cx="313674" cy="1218054"/>
          </a:xfrm>
        </p:grpSpPr>
        <p:sp>
          <p:nvSpPr>
            <p:cNvPr id="82" name="任意多边形 81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 w="15875">
              <a:solidFill>
                <a:srgbClr val="00B050">
                  <a:alpha val="98000"/>
                </a:srgbClr>
              </a:solidFill>
            </a:ln>
            <a:effectLst>
              <a:reflection endPos="5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椭圆 83"/>
          <p:cNvSpPr/>
          <p:nvPr/>
        </p:nvSpPr>
        <p:spPr>
          <a:xfrm>
            <a:off x="1004940" y="4367858"/>
            <a:ext cx="239834" cy="52382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062662" y="4372620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973409" y="4360137"/>
            <a:ext cx="343373" cy="72008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 rot="19053808">
            <a:off x="1893268" y="3771483"/>
            <a:ext cx="658688" cy="763723"/>
            <a:chOff x="4499992" y="2211710"/>
            <a:chExt cx="936104" cy="1080120"/>
          </a:xfrm>
        </p:grpSpPr>
        <p:grpSp>
          <p:nvGrpSpPr>
            <p:cNvPr id="88" name="组合 87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90" name="任意多边形 89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1" name="直接连接符 90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矩形 88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rot="19922512">
            <a:off x="1893034" y="3782317"/>
            <a:ext cx="660388" cy="709275"/>
            <a:chOff x="4499992" y="2211710"/>
            <a:chExt cx="936104" cy="1080120"/>
          </a:xfrm>
        </p:grpSpPr>
        <p:grpSp>
          <p:nvGrpSpPr>
            <p:cNvPr id="93" name="组合 92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95" name="任意多边形 94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矩形 93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 rot="20733347">
            <a:off x="1857417" y="3766688"/>
            <a:ext cx="692969" cy="788166"/>
            <a:chOff x="4499992" y="2211710"/>
            <a:chExt cx="936104" cy="1080120"/>
          </a:xfrm>
        </p:grpSpPr>
        <p:grpSp>
          <p:nvGrpSpPr>
            <p:cNvPr id="98" name="组合 97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00" name="任意多边形 99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矩形 98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 rot="18307879">
            <a:off x="1897938" y="3754478"/>
            <a:ext cx="694610" cy="864978"/>
            <a:chOff x="4499992" y="2211710"/>
            <a:chExt cx="936104" cy="1080120"/>
          </a:xfrm>
        </p:grpSpPr>
        <p:grpSp>
          <p:nvGrpSpPr>
            <p:cNvPr id="103" name="组合 102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05" name="任意多边形 104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6" name="直接连接符 105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103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 rot="17099641">
            <a:off x="1942932" y="3773665"/>
            <a:ext cx="622850" cy="736107"/>
            <a:chOff x="4499992" y="2211710"/>
            <a:chExt cx="936104" cy="1080120"/>
          </a:xfrm>
        </p:grpSpPr>
        <p:grpSp>
          <p:nvGrpSpPr>
            <p:cNvPr id="108" name="组合 107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10" name="任意多边形 109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1" name="直接连接符 110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矩形 108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椭圆 111"/>
          <p:cNvSpPr/>
          <p:nvPr/>
        </p:nvSpPr>
        <p:spPr>
          <a:xfrm>
            <a:off x="2155147" y="5000974"/>
            <a:ext cx="268982" cy="72008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2212869" y="5012879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2106949" y="4981348"/>
            <a:ext cx="360040" cy="110682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" name="组合 114"/>
          <p:cNvGrpSpPr/>
          <p:nvPr/>
        </p:nvGrpSpPr>
        <p:grpSpPr>
          <a:xfrm rot="19053808">
            <a:off x="7726955" y="3748149"/>
            <a:ext cx="464331" cy="551150"/>
            <a:chOff x="4499992" y="2211710"/>
            <a:chExt cx="936104" cy="1080120"/>
          </a:xfrm>
        </p:grpSpPr>
        <p:grpSp>
          <p:nvGrpSpPr>
            <p:cNvPr id="116" name="组合 11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18" name="任意多边形 11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9" name="直接连接符 11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矩形 11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rot="19922512">
            <a:off x="7714051" y="3764376"/>
            <a:ext cx="495508" cy="552224"/>
            <a:chOff x="4499992" y="2211710"/>
            <a:chExt cx="936104" cy="1080120"/>
          </a:xfrm>
        </p:grpSpPr>
        <p:grpSp>
          <p:nvGrpSpPr>
            <p:cNvPr id="121" name="组合 12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23" name="任意多边形 12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4" name="直接连接符 12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矩形 12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 rot="20733347">
            <a:off x="7706431" y="3738373"/>
            <a:ext cx="499617" cy="614893"/>
            <a:chOff x="4499992" y="2211710"/>
            <a:chExt cx="936104" cy="1080120"/>
          </a:xfrm>
        </p:grpSpPr>
        <p:grpSp>
          <p:nvGrpSpPr>
            <p:cNvPr id="126" name="组合 12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28" name="任意多边形 12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9" name="直接连接符 12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矩形 12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rot="21323763">
            <a:off x="7687673" y="3753978"/>
            <a:ext cx="504056" cy="576064"/>
            <a:chOff x="4499992" y="2211710"/>
            <a:chExt cx="936104" cy="1080120"/>
          </a:xfrm>
        </p:grpSpPr>
        <p:grpSp>
          <p:nvGrpSpPr>
            <p:cNvPr id="131" name="组合 13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33" name="任意多边形 13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4" name="直接连接符 13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2" name="矩形 13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 rot="18307879">
            <a:off x="7688695" y="3754934"/>
            <a:ext cx="484522" cy="562724"/>
            <a:chOff x="4499992" y="2211710"/>
            <a:chExt cx="936104" cy="1080120"/>
          </a:xfrm>
        </p:grpSpPr>
        <p:grpSp>
          <p:nvGrpSpPr>
            <p:cNvPr id="136" name="组合 13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38" name="任意多边形 13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9" name="直接连接符 13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7" name="矩形 13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 rot="17099641">
            <a:off x="7731657" y="3750885"/>
            <a:ext cx="451440" cy="541104"/>
            <a:chOff x="4499992" y="2211710"/>
            <a:chExt cx="936104" cy="1080120"/>
          </a:xfrm>
        </p:grpSpPr>
        <p:grpSp>
          <p:nvGrpSpPr>
            <p:cNvPr id="141" name="组合 14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43" name="任意多边形 14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4" name="直接连接符 14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矩形 14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 rot="16491816">
            <a:off x="7692885" y="3767697"/>
            <a:ext cx="508370" cy="548504"/>
            <a:chOff x="4499992" y="2211710"/>
            <a:chExt cx="936104" cy="1080120"/>
          </a:xfrm>
        </p:grpSpPr>
        <p:grpSp>
          <p:nvGrpSpPr>
            <p:cNvPr id="146" name="组合 14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48" name="任意多边形 14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9" name="直接连接符 14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7" name="矩形 14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 flipH="1">
            <a:off x="7844137" y="3920854"/>
            <a:ext cx="196369" cy="773734"/>
            <a:chOff x="2564042" y="3473946"/>
            <a:chExt cx="313674" cy="1218054"/>
          </a:xfrm>
        </p:grpSpPr>
        <p:sp>
          <p:nvSpPr>
            <p:cNvPr id="151" name="任意多边形 150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 w="15875">
              <a:solidFill>
                <a:srgbClr val="00B050">
                  <a:alpha val="98000"/>
                </a:srgbClr>
              </a:solidFill>
            </a:ln>
            <a:effectLst>
              <a:reflection endPos="5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3" name="椭圆 152"/>
          <p:cNvSpPr/>
          <p:nvPr/>
        </p:nvSpPr>
        <p:spPr>
          <a:xfrm>
            <a:off x="7810802" y="4667703"/>
            <a:ext cx="239834" cy="52382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7868524" y="4672465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7779271" y="4659982"/>
            <a:ext cx="343373" cy="72008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6" name="组合 155"/>
          <p:cNvGrpSpPr/>
          <p:nvPr/>
        </p:nvGrpSpPr>
        <p:grpSpPr>
          <a:xfrm rot="19053808">
            <a:off x="4890598" y="3414025"/>
            <a:ext cx="658688" cy="763723"/>
            <a:chOff x="4499992" y="2211710"/>
            <a:chExt cx="936104" cy="1080120"/>
          </a:xfrm>
        </p:grpSpPr>
        <p:grpSp>
          <p:nvGrpSpPr>
            <p:cNvPr id="157" name="组合 15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59" name="任意多边形 15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0" name="直接连接符 15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8" name="矩形 15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 rot="19922512">
            <a:off x="4890364" y="3424859"/>
            <a:ext cx="660388" cy="709275"/>
            <a:chOff x="4499992" y="2211710"/>
            <a:chExt cx="936104" cy="1080120"/>
          </a:xfrm>
        </p:grpSpPr>
        <p:grpSp>
          <p:nvGrpSpPr>
            <p:cNvPr id="162" name="组合 16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64" name="任意多边形 16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5" name="直接连接符 16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3" name="矩形 16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 rot="20733347">
            <a:off x="4854747" y="3409230"/>
            <a:ext cx="692969" cy="788166"/>
            <a:chOff x="4499992" y="2211710"/>
            <a:chExt cx="936104" cy="1080120"/>
          </a:xfrm>
        </p:grpSpPr>
        <p:grpSp>
          <p:nvGrpSpPr>
            <p:cNvPr id="167" name="组合 16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69" name="任意多边形 16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0" name="直接连接符 16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8" name="矩形 16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4887601" y="3382890"/>
            <a:ext cx="638546" cy="792088"/>
            <a:chOff x="4499992" y="2211710"/>
            <a:chExt cx="936104" cy="1080120"/>
          </a:xfrm>
        </p:grpSpPr>
        <p:grpSp>
          <p:nvGrpSpPr>
            <p:cNvPr id="172" name="组合 17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74" name="任意多边形 17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5" name="直接连接符 17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3" name="矩形 17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 rot="18307879">
            <a:off x="4895268" y="3397020"/>
            <a:ext cx="694610" cy="864978"/>
            <a:chOff x="4499992" y="2211710"/>
            <a:chExt cx="936104" cy="1080120"/>
          </a:xfrm>
        </p:grpSpPr>
        <p:grpSp>
          <p:nvGrpSpPr>
            <p:cNvPr id="177" name="组合 17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79" name="任意多边形 17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0" name="直接连接符 17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8" name="矩形 17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 rot="17099641">
            <a:off x="4940262" y="3416207"/>
            <a:ext cx="622850" cy="736107"/>
            <a:chOff x="4499992" y="2211710"/>
            <a:chExt cx="936104" cy="1080120"/>
          </a:xfrm>
        </p:grpSpPr>
        <p:grpSp>
          <p:nvGrpSpPr>
            <p:cNvPr id="182" name="组合 18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84" name="任意多边形 18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5" name="直接连接符 18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3" name="矩形 18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 rot="16200000">
            <a:off x="4913516" y="3399842"/>
            <a:ext cx="648072" cy="720080"/>
            <a:chOff x="4499992" y="2211710"/>
            <a:chExt cx="936104" cy="1080120"/>
          </a:xfrm>
        </p:grpSpPr>
        <p:grpSp>
          <p:nvGrpSpPr>
            <p:cNvPr id="187" name="组合 18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189" name="任意多边形 18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0" name="直接连接符 18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8" name="矩形 18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5098259" y="3623292"/>
            <a:ext cx="235679" cy="1061766"/>
            <a:chOff x="2564042" y="3473946"/>
            <a:chExt cx="313674" cy="1218054"/>
          </a:xfrm>
        </p:grpSpPr>
        <p:sp>
          <p:nvSpPr>
            <p:cNvPr id="192" name="任意多边形 191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>
              <a:solidFill>
                <a:srgbClr val="00B050">
                  <a:alpha val="98000"/>
                </a:srgbClr>
              </a:solidFill>
            </a:ln>
            <a:effectLst>
              <a:reflection endPos="5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4" name="椭圆 193"/>
          <p:cNvSpPr/>
          <p:nvPr/>
        </p:nvSpPr>
        <p:spPr>
          <a:xfrm>
            <a:off x="5152477" y="4643516"/>
            <a:ext cx="268982" cy="72008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5210199" y="4655421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5104279" y="4623890"/>
            <a:ext cx="360040" cy="110682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7" name="组合 196"/>
          <p:cNvGrpSpPr/>
          <p:nvPr/>
        </p:nvGrpSpPr>
        <p:grpSpPr>
          <a:xfrm rot="19053808">
            <a:off x="3788711" y="2975567"/>
            <a:ext cx="1156654" cy="1372469"/>
            <a:chOff x="4499992" y="2211710"/>
            <a:chExt cx="936104" cy="1080120"/>
          </a:xfrm>
        </p:grpSpPr>
        <p:grpSp>
          <p:nvGrpSpPr>
            <p:cNvPr id="198" name="组合 197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00" name="任意多边形 199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1" name="直接连接符 200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9" name="矩形 198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 rot="19922512">
            <a:off x="3774487" y="3013628"/>
            <a:ext cx="1168883" cy="1344105"/>
            <a:chOff x="4499992" y="2211710"/>
            <a:chExt cx="936104" cy="1080120"/>
          </a:xfrm>
        </p:grpSpPr>
        <p:grpSp>
          <p:nvGrpSpPr>
            <p:cNvPr id="203" name="组合 202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05" name="任意多边形 204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6" name="直接连接符 205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4" name="矩形 203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 rot="20733347">
            <a:off x="3786824" y="3003410"/>
            <a:ext cx="1165497" cy="1248821"/>
            <a:chOff x="4499992" y="2211710"/>
            <a:chExt cx="936104" cy="1080120"/>
          </a:xfrm>
        </p:grpSpPr>
        <p:grpSp>
          <p:nvGrpSpPr>
            <p:cNvPr id="208" name="组合 207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10" name="任意多边形 209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1" name="直接连接符 210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9" name="矩形 208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3783984" y="3028752"/>
            <a:ext cx="1080120" cy="1224136"/>
            <a:chOff x="4499992" y="2211710"/>
            <a:chExt cx="936104" cy="1080120"/>
          </a:xfrm>
        </p:grpSpPr>
        <p:grpSp>
          <p:nvGrpSpPr>
            <p:cNvPr id="213" name="组合 212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15" name="任意多边形 214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6" name="直接连接符 215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4" name="矩形 213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7" name="组合 216"/>
          <p:cNvGrpSpPr/>
          <p:nvPr/>
        </p:nvGrpSpPr>
        <p:grpSpPr>
          <a:xfrm rot="18307879">
            <a:off x="3770449" y="3001708"/>
            <a:ext cx="1149485" cy="1304321"/>
            <a:chOff x="4499992" y="2211710"/>
            <a:chExt cx="936104" cy="1080120"/>
          </a:xfrm>
        </p:grpSpPr>
        <p:grpSp>
          <p:nvGrpSpPr>
            <p:cNvPr id="218" name="组合 217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20" name="任意多边形 219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1" name="直接连接符 220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9" name="矩形 218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 rot="17099641">
            <a:off x="3783530" y="2999523"/>
            <a:ext cx="1206634" cy="1339743"/>
            <a:chOff x="4499992" y="2211710"/>
            <a:chExt cx="936104" cy="1080120"/>
          </a:xfrm>
        </p:grpSpPr>
        <p:grpSp>
          <p:nvGrpSpPr>
            <p:cNvPr id="223" name="组合 222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25" name="任意多边形 224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6" name="直接连接符 225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4" name="矩形 223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7" name="组合 226"/>
          <p:cNvGrpSpPr/>
          <p:nvPr/>
        </p:nvGrpSpPr>
        <p:grpSpPr>
          <a:xfrm rot="16200000">
            <a:off x="3788176" y="2971602"/>
            <a:ext cx="1224136" cy="1368152"/>
            <a:chOff x="4499992" y="2211710"/>
            <a:chExt cx="936104" cy="1080120"/>
          </a:xfrm>
        </p:grpSpPr>
        <p:grpSp>
          <p:nvGrpSpPr>
            <p:cNvPr id="228" name="组合 227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30" name="任意多边形 229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1" name="直接连接符 230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9" name="矩形 228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 flipH="1">
            <a:off x="4138691" y="3422700"/>
            <a:ext cx="412393" cy="1440160"/>
            <a:chOff x="2564042" y="3473946"/>
            <a:chExt cx="313674" cy="1218054"/>
          </a:xfrm>
        </p:grpSpPr>
        <p:sp>
          <p:nvSpPr>
            <p:cNvPr id="233" name="任意多边形 232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>
              <a:solidFill>
                <a:srgbClr val="00B050">
                  <a:alpha val="98000"/>
                </a:srgbClr>
              </a:solidFill>
            </a:ln>
            <a:effectLst>
              <a:reflection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5" name="椭圆 234"/>
          <p:cNvSpPr/>
          <p:nvPr/>
        </p:nvSpPr>
        <p:spPr>
          <a:xfrm>
            <a:off x="4153550" y="4822014"/>
            <a:ext cx="340417" cy="122379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4211272" y="4852972"/>
            <a:ext cx="210687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4013727" y="4797625"/>
            <a:ext cx="576064" cy="214014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8" name="组合 237"/>
          <p:cNvGrpSpPr/>
          <p:nvPr/>
        </p:nvGrpSpPr>
        <p:grpSpPr>
          <a:xfrm rot="19053808">
            <a:off x="3168405" y="3184664"/>
            <a:ext cx="298323" cy="398863"/>
            <a:chOff x="4499992" y="2211710"/>
            <a:chExt cx="936104" cy="1080120"/>
          </a:xfrm>
        </p:grpSpPr>
        <p:grpSp>
          <p:nvGrpSpPr>
            <p:cNvPr id="239" name="组合 238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41" name="任意多边形 240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2" name="直接连接符 241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0" name="矩形 239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 rot="19922512">
            <a:off x="3142175" y="3206168"/>
            <a:ext cx="339102" cy="362200"/>
            <a:chOff x="4499992" y="2211710"/>
            <a:chExt cx="936104" cy="1080120"/>
          </a:xfrm>
        </p:grpSpPr>
        <p:grpSp>
          <p:nvGrpSpPr>
            <p:cNvPr id="244" name="组合 243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46" name="任意多边形 245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7" name="直接连接符 246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5" name="矩形 244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8" name="组合 247"/>
          <p:cNvGrpSpPr/>
          <p:nvPr/>
        </p:nvGrpSpPr>
        <p:grpSpPr>
          <a:xfrm rot="20733347">
            <a:off x="3173094" y="3188748"/>
            <a:ext cx="311791" cy="408722"/>
            <a:chOff x="4499992" y="2211710"/>
            <a:chExt cx="936104" cy="1080120"/>
          </a:xfrm>
        </p:grpSpPr>
        <p:grpSp>
          <p:nvGrpSpPr>
            <p:cNvPr id="249" name="组合 248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51" name="任意多边形 250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2" name="直接连接符 251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0" name="矩形 249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 rot="21323763">
            <a:off x="3165939" y="3180449"/>
            <a:ext cx="320160" cy="407664"/>
            <a:chOff x="4499992" y="2211710"/>
            <a:chExt cx="936104" cy="1080120"/>
          </a:xfrm>
        </p:grpSpPr>
        <p:grpSp>
          <p:nvGrpSpPr>
            <p:cNvPr id="254" name="组合 253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56" name="任意多边形 255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7" name="直接连接符 256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5" name="矩形 254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 rot="18307879">
            <a:off x="3159604" y="3201424"/>
            <a:ext cx="306920" cy="403316"/>
            <a:chOff x="4499992" y="2211710"/>
            <a:chExt cx="936104" cy="1080120"/>
          </a:xfrm>
        </p:grpSpPr>
        <p:grpSp>
          <p:nvGrpSpPr>
            <p:cNvPr id="259" name="组合 258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61" name="任意多边形 260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2" name="直接连接符 261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0" name="矩形 259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 rot="17099641">
            <a:off x="3170969" y="3183012"/>
            <a:ext cx="330970" cy="410670"/>
            <a:chOff x="4499992" y="2211710"/>
            <a:chExt cx="936104" cy="1080120"/>
          </a:xfrm>
        </p:grpSpPr>
        <p:grpSp>
          <p:nvGrpSpPr>
            <p:cNvPr id="264" name="组合 263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66" name="任意多边形 265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7" name="直接连接符 266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5" name="矩形 264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 rot="16491816">
            <a:off x="3163782" y="3185213"/>
            <a:ext cx="290025" cy="388506"/>
            <a:chOff x="4499992" y="2211710"/>
            <a:chExt cx="936104" cy="1080120"/>
          </a:xfrm>
        </p:grpSpPr>
        <p:grpSp>
          <p:nvGrpSpPr>
            <p:cNvPr id="269" name="组合 268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71" name="任意多边形 270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2" name="直接连接符 271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0" name="矩形 269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 flipH="1">
            <a:off x="3240328" y="3294239"/>
            <a:ext cx="149349" cy="679249"/>
            <a:chOff x="2564042" y="3473946"/>
            <a:chExt cx="313674" cy="1218054"/>
          </a:xfrm>
        </p:grpSpPr>
        <p:sp>
          <p:nvSpPr>
            <p:cNvPr id="274" name="任意多边形 273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 w="15875">
              <a:solidFill>
                <a:srgbClr val="00B050">
                  <a:alpha val="98000"/>
                </a:srgbClr>
              </a:solidFill>
            </a:ln>
            <a:effectLst>
              <a:reflection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6" name="椭圆 275"/>
          <p:cNvSpPr/>
          <p:nvPr/>
        </p:nvSpPr>
        <p:spPr>
          <a:xfrm>
            <a:off x="3152227" y="3946604"/>
            <a:ext cx="239834" cy="52382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3209949" y="3951366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3120696" y="3938883"/>
            <a:ext cx="343373" cy="72008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9" name="组合 278"/>
          <p:cNvGrpSpPr/>
          <p:nvPr/>
        </p:nvGrpSpPr>
        <p:grpSpPr>
          <a:xfrm rot="19053808">
            <a:off x="8641013" y="3630431"/>
            <a:ext cx="298323" cy="398863"/>
            <a:chOff x="4499992" y="2211710"/>
            <a:chExt cx="936104" cy="1080120"/>
          </a:xfrm>
        </p:grpSpPr>
        <p:grpSp>
          <p:nvGrpSpPr>
            <p:cNvPr id="280" name="组合 279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82" name="任意多边形 281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3" name="直接连接符 282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1" name="矩形 280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 rot="19922512">
            <a:off x="8614783" y="3639235"/>
            <a:ext cx="339102" cy="362200"/>
            <a:chOff x="4499992" y="2211710"/>
            <a:chExt cx="936104" cy="1080120"/>
          </a:xfrm>
        </p:grpSpPr>
        <p:grpSp>
          <p:nvGrpSpPr>
            <p:cNvPr id="285" name="组合 284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87" name="任意多边形 286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8" name="直接连接符 287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6" name="矩形 285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 rot="20733347">
            <a:off x="8645702" y="3621815"/>
            <a:ext cx="311791" cy="408722"/>
            <a:chOff x="4499992" y="2211710"/>
            <a:chExt cx="936104" cy="1080120"/>
          </a:xfrm>
        </p:grpSpPr>
        <p:grpSp>
          <p:nvGrpSpPr>
            <p:cNvPr id="290" name="组合 289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92" name="任意多边形 291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3" name="直接连接符 292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1" name="矩形 290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4" name="组合 293"/>
          <p:cNvGrpSpPr/>
          <p:nvPr/>
        </p:nvGrpSpPr>
        <p:grpSpPr>
          <a:xfrm rot="21323763">
            <a:off x="8638547" y="3613516"/>
            <a:ext cx="320160" cy="407664"/>
            <a:chOff x="4499992" y="2211710"/>
            <a:chExt cx="936104" cy="1080120"/>
          </a:xfrm>
        </p:grpSpPr>
        <p:grpSp>
          <p:nvGrpSpPr>
            <p:cNvPr id="295" name="组合 294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297" name="任意多边形 296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8" name="直接连接符 297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6" name="矩形 295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9" name="组合 298"/>
          <p:cNvGrpSpPr/>
          <p:nvPr/>
        </p:nvGrpSpPr>
        <p:grpSpPr>
          <a:xfrm rot="18307879">
            <a:off x="8632212" y="3634491"/>
            <a:ext cx="306920" cy="403316"/>
            <a:chOff x="4499992" y="2211710"/>
            <a:chExt cx="936104" cy="1080120"/>
          </a:xfrm>
        </p:grpSpPr>
        <p:grpSp>
          <p:nvGrpSpPr>
            <p:cNvPr id="300" name="组合 299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02" name="任意多边形 301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3" name="直接连接符 302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1" name="矩形 300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 rot="17099641">
            <a:off x="8643577" y="3616079"/>
            <a:ext cx="330970" cy="410670"/>
            <a:chOff x="4499992" y="2211710"/>
            <a:chExt cx="936104" cy="1080120"/>
          </a:xfrm>
        </p:grpSpPr>
        <p:grpSp>
          <p:nvGrpSpPr>
            <p:cNvPr id="305" name="组合 304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07" name="任意多边形 306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8" name="直接连接符 307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6" name="矩形 305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9" name="组合 308"/>
          <p:cNvGrpSpPr/>
          <p:nvPr/>
        </p:nvGrpSpPr>
        <p:grpSpPr>
          <a:xfrm rot="16491816">
            <a:off x="8649091" y="3623043"/>
            <a:ext cx="290025" cy="388506"/>
            <a:chOff x="4499992" y="2211710"/>
            <a:chExt cx="936104" cy="1080120"/>
          </a:xfrm>
        </p:grpSpPr>
        <p:grpSp>
          <p:nvGrpSpPr>
            <p:cNvPr id="310" name="组合 309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12" name="任意多边形 311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3" name="直接连接符 312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1" name="矩形 310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4" name="组合 313"/>
          <p:cNvGrpSpPr/>
          <p:nvPr/>
        </p:nvGrpSpPr>
        <p:grpSpPr>
          <a:xfrm flipH="1">
            <a:off x="8712936" y="3727306"/>
            <a:ext cx="149349" cy="679249"/>
            <a:chOff x="2564042" y="3473946"/>
            <a:chExt cx="313674" cy="1218054"/>
          </a:xfrm>
        </p:grpSpPr>
        <p:sp>
          <p:nvSpPr>
            <p:cNvPr id="315" name="任意多边形 314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 w="15875">
              <a:solidFill>
                <a:srgbClr val="00B050">
                  <a:alpha val="98000"/>
                </a:srgbClr>
              </a:solidFill>
            </a:ln>
            <a:effectLst>
              <a:reflection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 315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7" name="椭圆 316"/>
          <p:cNvSpPr/>
          <p:nvPr/>
        </p:nvSpPr>
        <p:spPr>
          <a:xfrm>
            <a:off x="8624835" y="4379671"/>
            <a:ext cx="239834" cy="52382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>
            <a:off x="8682557" y="4384433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8593304" y="4371950"/>
            <a:ext cx="343373" cy="72008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0" name="组合 319"/>
          <p:cNvGrpSpPr/>
          <p:nvPr/>
        </p:nvGrpSpPr>
        <p:grpSpPr>
          <a:xfrm rot="19053808">
            <a:off x="2434601" y="3702439"/>
            <a:ext cx="298323" cy="398863"/>
            <a:chOff x="4499992" y="2211710"/>
            <a:chExt cx="936104" cy="1080120"/>
          </a:xfrm>
        </p:grpSpPr>
        <p:grpSp>
          <p:nvGrpSpPr>
            <p:cNvPr id="321" name="组合 32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23" name="任意多边形 32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4" name="直接连接符 32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2" name="矩形 32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5" name="组合 324"/>
          <p:cNvGrpSpPr/>
          <p:nvPr/>
        </p:nvGrpSpPr>
        <p:grpSpPr>
          <a:xfrm rot="19922512">
            <a:off x="2408371" y="3711243"/>
            <a:ext cx="339102" cy="362200"/>
            <a:chOff x="4499992" y="2211710"/>
            <a:chExt cx="936104" cy="1080120"/>
          </a:xfrm>
        </p:grpSpPr>
        <p:grpSp>
          <p:nvGrpSpPr>
            <p:cNvPr id="326" name="组合 32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28" name="任意多边形 32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9" name="直接连接符 32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7" name="矩形 32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0" name="组合 329"/>
          <p:cNvGrpSpPr/>
          <p:nvPr/>
        </p:nvGrpSpPr>
        <p:grpSpPr>
          <a:xfrm rot="20733347">
            <a:off x="2439290" y="3693823"/>
            <a:ext cx="311791" cy="408722"/>
            <a:chOff x="4499992" y="2211710"/>
            <a:chExt cx="936104" cy="1080120"/>
          </a:xfrm>
        </p:grpSpPr>
        <p:grpSp>
          <p:nvGrpSpPr>
            <p:cNvPr id="331" name="组合 33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33" name="任意多边形 33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4" name="直接连接符 33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2" name="矩形 33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5" name="组合 334"/>
          <p:cNvGrpSpPr/>
          <p:nvPr/>
        </p:nvGrpSpPr>
        <p:grpSpPr>
          <a:xfrm rot="21323763">
            <a:off x="2438485" y="3685524"/>
            <a:ext cx="320160" cy="407664"/>
            <a:chOff x="4499992" y="2211710"/>
            <a:chExt cx="936104" cy="1080120"/>
          </a:xfrm>
        </p:grpSpPr>
        <p:grpSp>
          <p:nvGrpSpPr>
            <p:cNvPr id="336" name="组合 33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38" name="任意多边形 33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9" name="直接连接符 33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7" name="矩形 33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 rot="18307879">
            <a:off x="2425800" y="3706499"/>
            <a:ext cx="306920" cy="403316"/>
            <a:chOff x="4499992" y="2211710"/>
            <a:chExt cx="936104" cy="1080120"/>
          </a:xfrm>
        </p:grpSpPr>
        <p:grpSp>
          <p:nvGrpSpPr>
            <p:cNvPr id="341" name="组合 34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43" name="任意多边形 34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4" name="直接连接符 34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2" name="矩形 34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5" name="组合 344"/>
          <p:cNvGrpSpPr/>
          <p:nvPr/>
        </p:nvGrpSpPr>
        <p:grpSpPr>
          <a:xfrm rot="17099641">
            <a:off x="2437165" y="3697612"/>
            <a:ext cx="330970" cy="410670"/>
            <a:chOff x="4499992" y="2211710"/>
            <a:chExt cx="936104" cy="1080120"/>
          </a:xfrm>
        </p:grpSpPr>
        <p:grpSp>
          <p:nvGrpSpPr>
            <p:cNvPr id="346" name="组合 345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48" name="任意多边形 347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9" name="直接连接符 348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7" name="矩形 346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0" name="组合 349"/>
          <p:cNvGrpSpPr/>
          <p:nvPr/>
        </p:nvGrpSpPr>
        <p:grpSpPr>
          <a:xfrm rot="16491816">
            <a:off x="2442679" y="3695051"/>
            <a:ext cx="290025" cy="388506"/>
            <a:chOff x="4499992" y="2211710"/>
            <a:chExt cx="936104" cy="1080120"/>
          </a:xfrm>
        </p:grpSpPr>
        <p:grpSp>
          <p:nvGrpSpPr>
            <p:cNvPr id="351" name="组合 350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53" name="任意多边形 352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4" name="直接连接符 353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2" name="矩形 351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 flipH="1">
            <a:off x="2506524" y="3799314"/>
            <a:ext cx="149349" cy="679249"/>
            <a:chOff x="2564042" y="3473946"/>
            <a:chExt cx="313674" cy="1218054"/>
          </a:xfrm>
        </p:grpSpPr>
        <p:sp>
          <p:nvSpPr>
            <p:cNvPr id="356" name="任意多边形 355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 w="15875">
              <a:solidFill>
                <a:srgbClr val="00B050">
                  <a:alpha val="98000"/>
                </a:srgbClr>
              </a:solidFill>
            </a:ln>
            <a:effectLst>
              <a:reflection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任意多边形 356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8" name="椭圆 357"/>
          <p:cNvSpPr/>
          <p:nvPr/>
        </p:nvSpPr>
        <p:spPr>
          <a:xfrm>
            <a:off x="2418423" y="4451679"/>
            <a:ext cx="239834" cy="52382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椭圆 358"/>
          <p:cNvSpPr/>
          <p:nvPr/>
        </p:nvSpPr>
        <p:spPr>
          <a:xfrm>
            <a:off x="2476145" y="4456441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2386892" y="4443958"/>
            <a:ext cx="343373" cy="72008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1" name="组合 360"/>
          <p:cNvGrpSpPr/>
          <p:nvPr/>
        </p:nvGrpSpPr>
        <p:grpSpPr>
          <a:xfrm rot="19053808">
            <a:off x="5818977" y="3557404"/>
            <a:ext cx="298323" cy="398863"/>
            <a:chOff x="4499992" y="2211710"/>
            <a:chExt cx="936104" cy="1080120"/>
          </a:xfrm>
        </p:grpSpPr>
        <p:grpSp>
          <p:nvGrpSpPr>
            <p:cNvPr id="362" name="组合 36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64" name="任意多边形 36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5" name="直接连接符 36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3" name="矩形 36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6" name="组合 365"/>
          <p:cNvGrpSpPr/>
          <p:nvPr/>
        </p:nvGrpSpPr>
        <p:grpSpPr>
          <a:xfrm rot="19922512">
            <a:off x="5792747" y="3566208"/>
            <a:ext cx="339102" cy="362200"/>
            <a:chOff x="4499992" y="2211710"/>
            <a:chExt cx="936104" cy="1080120"/>
          </a:xfrm>
        </p:grpSpPr>
        <p:grpSp>
          <p:nvGrpSpPr>
            <p:cNvPr id="367" name="组合 36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69" name="任意多边形 36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0" name="直接连接符 36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1" name="组合 370"/>
          <p:cNvGrpSpPr/>
          <p:nvPr/>
        </p:nvGrpSpPr>
        <p:grpSpPr>
          <a:xfrm rot="20733347">
            <a:off x="5823666" y="3548788"/>
            <a:ext cx="311791" cy="408722"/>
            <a:chOff x="4499992" y="2211710"/>
            <a:chExt cx="936104" cy="1080120"/>
          </a:xfrm>
        </p:grpSpPr>
        <p:grpSp>
          <p:nvGrpSpPr>
            <p:cNvPr id="372" name="组合 37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74" name="任意多边形 37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5" name="直接连接符 37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3" name="矩形 37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6" name="组合 375"/>
          <p:cNvGrpSpPr/>
          <p:nvPr/>
        </p:nvGrpSpPr>
        <p:grpSpPr>
          <a:xfrm rot="21323763">
            <a:off x="5818099" y="3540489"/>
            <a:ext cx="320160" cy="407664"/>
            <a:chOff x="4499992" y="2211710"/>
            <a:chExt cx="936104" cy="1080120"/>
          </a:xfrm>
        </p:grpSpPr>
        <p:grpSp>
          <p:nvGrpSpPr>
            <p:cNvPr id="377" name="组合 37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79" name="任意多边形 37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0" name="直接连接符 37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8" name="矩形 37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1" name="组合 380"/>
          <p:cNvGrpSpPr/>
          <p:nvPr/>
        </p:nvGrpSpPr>
        <p:grpSpPr>
          <a:xfrm rot="18307879">
            <a:off x="5810176" y="3548764"/>
            <a:ext cx="306920" cy="403316"/>
            <a:chOff x="4499992" y="2211710"/>
            <a:chExt cx="936104" cy="1080120"/>
          </a:xfrm>
        </p:grpSpPr>
        <p:grpSp>
          <p:nvGrpSpPr>
            <p:cNvPr id="382" name="组合 38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84" name="任意多边形 38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5" name="直接连接符 38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3" name="矩形 38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" name="组合 385"/>
          <p:cNvGrpSpPr/>
          <p:nvPr/>
        </p:nvGrpSpPr>
        <p:grpSpPr>
          <a:xfrm rot="17099641">
            <a:off x="5821541" y="3543052"/>
            <a:ext cx="330970" cy="410670"/>
            <a:chOff x="4499992" y="2211710"/>
            <a:chExt cx="936104" cy="1080120"/>
          </a:xfrm>
        </p:grpSpPr>
        <p:grpSp>
          <p:nvGrpSpPr>
            <p:cNvPr id="387" name="组合 386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89" name="任意多边形 388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0" name="直接连接符 389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8" name="矩形 387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1" name="组合 390"/>
          <p:cNvGrpSpPr/>
          <p:nvPr/>
        </p:nvGrpSpPr>
        <p:grpSpPr>
          <a:xfrm rot="16491816">
            <a:off x="5827055" y="3550016"/>
            <a:ext cx="290025" cy="388506"/>
            <a:chOff x="4499992" y="2211710"/>
            <a:chExt cx="936104" cy="1080120"/>
          </a:xfrm>
        </p:grpSpPr>
        <p:grpSp>
          <p:nvGrpSpPr>
            <p:cNvPr id="392" name="组合 391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394" name="任意多边形 393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5" name="直接连接符 394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3" name="矩形 392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6" name="组合 395"/>
          <p:cNvGrpSpPr/>
          <p:nvPr/>
        </p:nvGrpSpPr>
        <p:grpSpPr>
          <a:xfrm flipH="1">
            <a:off x="5890900" y="3654279"/>
            <a:ext cx="149349" cy="679249"/>
            <a:chOff x="2564042" y="3473946"/>
            <a:chExt cx="313674" cy="1218054"/>
          </a:xfrm>
        </p:grpSpPr>
        <p:sp>
          <p:nvSpPr>
            <p:cNvPr id="397" name="任意多边形 396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 w="15875">
              <a:solidFill>
                <a:srgbClr val="00B050">
                  <a:alpha val="98000"/>
                </a:srgbClr>
              </a:solidFill>
            </a:ln>
            <a:effectLst>
              <a:reflection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任意多边形 397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9" name="椭圆 398"/>
          <p:cNvSpPr/>
          <p:nvPr/>
        </p:nvSpPr>
        <p:spPr>
          <a:xfrm>
            <a:off x="5802799" y="4306644"/>
            <a:ext cx="239834" cy="52382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0" name="椭圆 399"/>
          <p:cNvSpPr/>
          <p:nvPr/>
        </p:nvSpPr>
        <p:spPr>
          <a:xfrm>
            <a:off x="5860521" y="4311406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1" name="椭圆 400"/>
          <p:cNvSpPr/>
          <p:nvPr/>
        </p:nvSpPr>
        <p:spPr>
          <a:xfrm>
            <a:off x="5771268" y="4298923"/>
            <a:ext cx="343373" cy="72008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2" name="组合 401"/>
          <p:cNvGrpSpPr/>
          <p:nvPr/>
        </p:nvGrpSpPr>
        <p:grpSpPr>
          <a:xfrm>
            <a:off x="3059832" y="1851670"/>
            <a:ext cx="2591966" cy="1872208"/>
            <a:chOff x="4355976" y="925091"/>
            <a:chExt cx="2591966" cy="1872208"/>
          </a:xfrm>
        </p:grpSpPr>
        <p:pic>
          <p:nvPicPr>
            <p:cNvPr id="403" name="图片 40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92799">
              <a:off x="5414010" y="1082563"/>
              <a:ext cx="1533932" cy="900739"/>
            </a:xfrm>
            <a:prstGeom prst="rect">
              <a:avLst/>
            </a:prstGeom>
          </p:spPr>
        </p:pic>
        <p:sp>
          <p:nvSpPr>
            <p:cNvPr id="404" name="矩形 403"/>
            <p:cNvSpPr/>
            <p:nvPr/>
          </p:nvSpPr>
          <p:spPr>
            <a:xfrm>
              <a:off x="4355976" y="925091"/>
              <a:ext cx="2448272" cy="18722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5" name="组合 404"/>
          <p:cNvGrpSpPr/>
          <p:nvPr/>
        </p:nvGrpSpPr>
        <p:grpSpPr>
          <a:xfrm flipH="1">
            <a:off x="2843808" y="1895102"/>
            <a:ext cx="2591966" cy="1872208"/>
            <a:chOff x="4355976" y="925091"/>
            <a:chExt cx="2591966" cy="1872208"/>
          </a:xfrm>
        </p:grpSpPr>
        <p:pic>
          <p:nvPicPr>
            <p:cNvPr id="406" name="图片 40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92799">
              <a:off x="5414010" y="1082563"/>
              <a:ext cx="1533932" cy="900739"/>
            </a:xfrm>
            <a:prstGeom prst="rect">
              <a:avLst/>
            </a:prstGeom>
          </p:spPr>
        </p:pic>
        <p:sp>
          <p:nvSpPr>
            <p:cNvPr id="407" name="矩形 406"/>
            <p:cNvSpPr/>
            <p:nvPr/>
          </p:nvSpPr>
          <p:spPr>
            <a:xfrm>
              <a:off x="4355976" y="925091"/>
              <a:ext cx="2448272" cy="18722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8" name="椭圆 407"/>
          <p:cNvSpPr/>
          <p:nvPr/>
        </p:nvSpPr>
        <p:spPr>
          <a:xfrm>
            <a:off x="35496" y="195486"/>
            <a:ext cx="576064" cy="50405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" name="椭圆 408"/>
          <p:cNvSpPr/>
          <p:nvPr/>
        </p:nvSpPr>
        <p:spPr>
          <a:xfrm>
            <a:off x="941356" y="627534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椭圆 409"/>
          <p:cNvSpPr/>
          <p:nvPr/>
        </p:nvSpPr>
        <p:spPr>
          <a:xfrm>
            <a:off x="1259632" y="267494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FF3399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椭圆 410"/>
          <p:cNvSpPr/>
          <p:nvPr/>
        </p:nvSpPr>
        <p:spPr>
          <a:xfrm>
            <a:off x="683568" y="411510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椭圆 411"/>
          <p:cNvSpPr/>
          <p:nvPr/>
        </p:nvSpPr>
        <p:spPr>
          <a:xfrm>
            <a:off x="971600" y="555526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CC0099">
                  <a:alpha val="7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椭圆 412"/>
          <p:cNvSpPr/>
          <p:nvPr/>
        </p:nvSpPr>
        <p:spPr>
          <a:xfrm>
            <a:off x="755576" y="555526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椭圆 413"/>
          <p:cNvSpPr/>
          <p:nvPr/>
        </p:nvSpPr>
        <p:spPr>
          <a:xfrm>
            <a:off x="1619672" y="51470"/>
            <a:ext cx="1368152" cy="100811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椭圆 414"/>
          <p:cNvSpPr/>
          <p:nvPr/>
        </p:nvSpPr>
        <p:spPr>
          <a:xfrm>
            <a:off x="611560" y="555526"/>
            <a:ext cx="1080120" cy="100811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椭圆 415"/>
          <p:cNvSpPr/>
          <p:nvPr/>
        </p:nvSpPr>
        <p:spPr>
          <a:xfrm>
            <a:off x="755576" y="699542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7" name="椭圆 416"/>
          <p:cNvSpPr/>
          <p:nvPr/>
        </p:nvSpPr>
        <p:spPr>
          <a:xfrm>
            <a:off x="251520" y="699542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椭圆 417"/>
          <p:cNvSpPr/>
          <p:nvPr/>
        </p:nvSpPr>
        <p:spPr>
          <a:xfrm>
            <a:off x="251520" y="267494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椭圆 418"/>
          <p:cNvSpPr/>
          <p:nvPr/>
        </p:nvSpPr>
        <p:spPr>
          <a:xfrm>
            <a:off x="179512" y="123478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339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椭圆 419"/>
          <p:cNvSpPr/>
          <p:nvPr/>
        </p:nvSpPr>
        <p:spPr>
          <a:xfrm>
            <a:off x="251520" y="627534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椭圆 420"/>
          <p:cNvSpPr/>
          <p:nvPr/>
        </p:nvSpPr>
        <p:spPr>
          <a:xfrm>
            <a:off x="1229388" y="411510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椭圆 421"/>
          <p:cNvSpPr/>
          <p:nvPr/>
        </p:nvSpPr>
        <p:spPr>
          <a:xfrm>
            <a:off x="1115616" y="123478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FF3399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椭圆 422"/>
          <p:cNvSpPr/>
          <p:nvPr/>
        </p:nvSpPr>
        <p:spPr>
          <a:xfrm>
            <a:off x="1475656" y="267494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椭圆 423"/>
          <p:cNvSpPr/>
          <p:nvPr/>
        </p:nvSpPr>
        <p:spPr>
          <a:xfrm>
            <a:off x="1475656" y="699542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CC0099">
                  <a:alpha val="7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5" name="椭圆 424"/>
          <p:cNvSpPr/>
          <p:nvPr/>
        </p:nvSpPr>
        <p:spPr>
          <a:xfrm>
            <a:off x="1907704" y="195486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6" name="椭圆 425"/>
          <p:cNvSpPr/>
          <p:nvPr/>
        </p:nvSpPr>
        <p:spPr>
          <a:xfrm>
            <a:off x="2123728" y="123478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7" name="椭圆 426"/>
          <p:cNvSpPr/>
          <p:nvPr/>
        </p:nvSpPr>
        <p:spPr>
          <a:xfrm>
            <a:off x="1115616" y="627534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8" name="椭圆 427"/>
          <p:cNvSpPr/>
          <p:nvPr/>
        </p:nvSpPr>
        <p:spPr>
          <a:xfrm>
            <a:off x="971600" y="123478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椭圆 428"/>
          <p:cNvSpPr/>
          <p:nvPr/>
        </p:nvSpPr>
        <p:spPr>
          <a:xfrm>
            <a:off x="1979712" y="699542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椭圆 429"/>
          <p:cNvSpPr/>
          <p:nvPr/>
        </p:nvSpPr>
        <p:spPr>
          <a:xfrm>
            <a:off x="467544" y="51470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1" name="椭圆 430"/>
          <p:cNvSpPr/>
          <p:nvPr/>
        </p:nvSpPr>
        <p:spPr>
          <a:xfrm>
            <a:off x="467544" y="771550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339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/>
          <p:cNvSpPr/>
          <p:nvPr/>
        </p:nvSpPr>
        <p:spPr>
          <a:xfrm>
            <a:off x="1187624" y="1563638"/>
            <a:ext cx="152400" cy="14401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/>
          <p:cNvSpPr/>
          <p:nvPr/>
        </p:nvSpPr>
        <p:spPr>
          <a:xfrm>
            <a:off x="251520" y="483518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/>
          <p:cNvSpPr/>
          <p:nvPr/>
        </p:nvSpPr>
        <p:spPr>
          <a:xfrm>
            <a:off x="869348" y="987574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5" name="椭圆 434"/>
          <p:cNvSpPr/>
          <p:nvPr/>
        </p:nvSpPr>
        <p:spPr>
          <a:xfrm>
            <a:off x="611560" y="216024"/>
            <a:ext cx="1152128" cy="771550"/>
          </a:xfrm>
          <a:prstGeom prst="ellipse">
            <a:avLst/>
          </a:prstGeom>
          <a:gradFill flip="none" rotWithShape="1">
            <a:gsLst>
              <a:gs pos="0">
                <a:srgbClr val="FF3399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6" name="椭圆 435"/>
          <p:cNvSpPr/>
          <p:nvPr/>
        </p:nvSpPr>
        <p:spPr>
          <a:xfrm>
            <a:off x="611560" y="771550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椭圆 436"/>
          <p:cNvSpPr/>
          <p:nvPr/>
        </p:nvSpPr>
        <p:spPr>
          <a:xfrm>
            <a:off x="1187624" y="1491630"/>
            <a:ext cx="576064" cy="432048"/>
          </a:xfrm>
          <a:prstGeom prst="ellipse">
            <a:avLst/>
          </a:prstGeom>
          <a:gradFill flip="none" rotWithShape="1">
            <a:gsLst>
              <a:gs pos="0">
                <a:srgbClr val="CC0099">
                  <a:alpha val="7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椭圆 437"/>
          <p:cNvSpPr/>
          <p:nvPr/>
        </p:nvSpPr>
        <p:spPr>
          <a:xfrm>
            <a:off x="1619672" y="699542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椭圆 438"/>
          <p:cNvSpPr/>
          <p:nvPr/>
        </p:nvSpPr>
        <p:spPr>
          <a:xfrm>
            <a:off x="2483768" y="483518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椭圆 439"/>
          <p:cNvSpPr/>
          <p:nvPr/>
        </p:nvSpPr>
        <p:spPr>
          <a:xfrm>
            <a:off x="1187624" y="1275606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椭圆 440"/>
          <p:cNvSpPr/>
          <p:nvPr/>
        </p:nvSpPr>
        <p:spPr>
          <a:xfrm>
            <a:off x="539552" y="1131590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椭圆 441"/>
          <p:cNvSpPr/>
          <p:nvPr/>
        </p:nvSpPr>
        <p:spPr>
          <a:xfrm>
            <a:off x="-324544" y="411510"/>
            <a:ext cx="936104" cy="864096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椭圆 442"/>
          <p:cNvSpPr/>
          <p:nvPr/>
        </p:nvSpPr>
        <p:spPr>
          <a:xfrm>
            <a:off x="179512" y="1059582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椭圆 443"/>
          <p:cNvSpPr/>
          <p:nvPr/>
        </p:nvSpPr>
        <p:spPr>
          <a:xfrm>
            <a:off x="-36512" y="-164554"/>
            <a:ext cx="731416" cy="648072"/>
          </a:xfrm>
          <a:prstGeom prst="ellipse">
            <a:avLst/>
          </a:prstGeom>
          <a:gradFill flip="none" rotWithShape="1">
            <a:gsLst>
              <a:gs pos="0">
                <a:srgbClr val="FF339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椭圆 444"/>
          <p:cNvSpPr/>
          <p:nvPr/>
        </p:nvSpPr>
        <p:spPr>
          <a:xfrm>
            <a:off x="179512" y="987574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椭圆 445"/>
          <p:cNvSpPr/>
          <p:nvPr/>
        </p:nvSpPr>
        <p:spPr>
          <a:xfrm>
            <a:off x="1157380" y="771550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椭圆 446"/>
          <p:cNvSpPr/>
          <p:nvPr/>
        </p:nvSpPr>
        <p:spPr>
          <a:xfrm>
            <a:off x="1475656" y="411510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FF3399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" name="椭圆 447"/>
          <p:cNvSpPr/>
          <p:nvPr/>
        </p:nvSpPr>
        <p:spPr>
          <a:xfrm>
            <a:off x="1403648" y="627534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1907704" y="555526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0" name="椭圆 449"/>
          <p:cNvSpPr/>
          <p:nvPr/>
        </p:nvSpPr>
        <p:spPr>
          <a:xfrm>
            <a:off x="2051720" y="411510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" name="椭圆 450"/>
          <p:cNvSpPr/>
          <p:nvPr/>
        </p:nvSpPr>
        <p:spPr>
          <a:xfrm>
            <a:off x="1547664" y="195486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" name="椭圆 451"/>
          <p:cNvSpPr/>
          <p:nvPr/>
        </p:nvSpPr>
        <p:spPr>
          <a:xfrm>
            <a:off x="1331640" y="339502"/>
            <a:ext cx="360040" cy="288032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3" name="椭圆 452"/>
          <p:cNvSpPr/>
          <p:nvPr/>
        </p:nvSpPr>
        <p:spPr>
          <a:xfrm>
            <a:off x="1763688" y="843558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4" name="椭圆 453"/>
          <p:cNvSpPr/>
          <p:nvPr/>
        </p:nvSpPr>
        <p:spPr>
          <a:xfrm>
            <a:off x="395536" y="411510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5" name="椭圆 454"/>
          <p:cNvSpPr/>
          <p:nvPr/>
        </p:nvSpPr>
        <p:spPr>
          <a:xfrm>
            <a:off x="683568" y="987574"/>
            <a:ext cx="152400" cy="14401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" name="椭圆 455"/>
          <p:cNvSpPr/>
          <p:nvPr/>
        </p:nvSpPr>
        <p:spPr>
          <a:xfrm>
            <a:off x="1043608" y="-92546"/>
            <a:ext cx="648072" cy="55552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7" name="椭圆 456"/>
          <p:cNvSpPr/>
          <p:nvPr/>
        </p:nvSpPr>
        <p:spPr>
          <a:xfrm>
            <a:off x="611560" y="195486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椭圆 457"/>
          <p:cNvSpPr/>
          <p:nvPr/>
        </p:nvSpPr>
        <p:spPr>
          <a:xfrm>
            <a:off x="899592" y="339502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椭圆 458"/>
          <p:cNvSpPr/>
          <p:nvPr/>
        </p:nvSpPr>
        <p:spPr>
          <a:xfrm>
            <a:off x="547936" y="-28922"/>
            <a:ext cx="639688" cy="512440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椭圆 459"/>
          <p:cNvSpPr/>
          <p:nvPr/>
        </p:nvSpPr>
        <p:spPr>
          <a:xfrm>
            <a:off x="1475656" y="411510"/>
            <a:ext cx="576064" cy="50405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1" name="椭圆 460"/>
          <p:cNvSpPr/>
          <p:nvPr/>
        </p:nvSpPr>
        <p:spPr>
          <a:xfrm>
            <a:off x="2669548" y="1195214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2" name="椭圆 461"/>
          <p:cNvSpPr/>
          <p:nvPr/>
        </p:nvSpPr>
        <p:spPr>
          <a:xfrm>
            <a:off x="2987824" y="835174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FF3399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椭圆 462"/>
          <p:cNvSpPr/>
          <p:nvPr/>
        </p:nvSpPr>
        <p:spPr>
          <a:xfrm>
            <a:off x="2411760" y="979190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椭圆 463"/>
          <p:cNvSpPr/>
          <p:nvPr/>
        </p:nvSpPr>
        <p:spPr>
          <a:xfrm>
            <a:off x="2699792" y="1123206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CC0099">
                  <a:alpha val="7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椭圆 464"/>
          <p:cNvSpPr/>
          <p:nvPr/>
        </p:nvSpPr>
        <p:spPr>
          <a:xfrm>
            <a:off x="2483768" y="1267222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椭圆 465"/>
          <p:cNvSpPr/>
          <p:nvPr/>
        </p:nvSpPr>
        <p:spPr>
          <a:xfrm>
            <a:off x="1979712" y="1267222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/>
          <p:cNvSpPr/>
          <p:nvPr/>
        </p:nvSpPr>
        <p:spPr>
          <a:xfrm>
            <a:off x="1979712" y="835174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/>
          <p:cNvSpPr/>
          <p:nvPr/>
        </p:nvSpPr>
        <p:spPr>
          <a:xfrm>
            <a:off x="1907704" y="691158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339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9" name="椭圆 468"/>
          <p:cNvSpPr/>
          <p:nvPr/>
        </p:nvSpPr>
        <p:spPr>
          <a:xfrm>
            <a:off x="2843808" y="691158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FF3399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/>
          <p:cNvSpPr/>
          <p:nvPr/>
        </p:nvSpPr>
        <p:spPr>
          <a:xfrm>
            <a:off x="2627784" y="1195214"/>
            <a:ext cx="432048" cy="368424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" name="椭圆 470"/>
          <p:cNvSpPr/>
          <p:nvPr/>
        </p:nvSpPr>
        <p:spPr>
          <a:xfrm>
            <a:off x="2699792" y="691158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2" name="椭圆 471"/>
          <p:cNvSpPr/>
          <p:nvPr/>
        </p:nvSpPr>
        <p:spPr>
          <a:xfrm>
            <a:off x="2195736" y="619150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3" name="椭圆 472"/>
          <p:cNvSpPr/>
          <p:nvPr/>
        </p:nvSpPr>
        <p:spPr>
          <a:xfrm>
            <a:off x="2195736" y="1339230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339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1835696" y="915566"/>
            <a:ext cx="216024" cy="22440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2597540" y="1555254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6" name="椭圆 475"/>
          <p:cNvSpPr/>
          <p:nvPr/>
        </p:nvSpPr>
        <p:spPr>
          <a:xfrm>
            <a:off x="2339752" y="1339230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7" name="椭圆 476"/>
          <p:cNvSpPr/>
          <p:nvPr/>
        </p:nvSpPr>
        <p:spPr>
          <a:xfrm>
            <a:off x="2045370" y="1197248"/>
            <a:ext cx="936104" cy="792088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8" name="椭圆 477"/>
          <p:cNvSpPr/>
          <p:nvPr/>
        </p:nvSpPr>
        <p:spPr>
          <a:xfrm>
            <a:off x="2267744" y="1699270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椭圆 478"/>
          <p:cNvSpPr/>
          <p:nvPr/>
        </p:nvSpPr>
        <p:spPr>
          <a:xfrm>
            <a:off x="1475656" y="1275606"/>
            <a:ext cx="504056" cy="432048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椭圆 479"/>
          <p:cNvSpPr/>
          <p:nvPr/>
        </p:nvSpPr>
        <p:spPr>
          <a:xfrm>
            <a:off x="1907704" y="1627262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" name="椭圆 480"/>
          <p:cNvSpPr/>
          <p:nvPr/>
        </p:nvSpPr>
        <p:spPr>
          <a:xfrm>
            <a:off x="1608336" y="907182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339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2" name="椭圆 481"/>
          <p:cNvSpPr/>
          <p:nvPr/>
        </p:nvSpPr>
        <p:spPr>
          <a:xfrm>
            <a:off x="1907704" y="1555254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椭圆 482"/>
          <p:cNvSpPr/>
          <p:nvPr/>
        </p:nvSpPr>
        <p:spPr>
          <a:xfrm>
            <a:off x="2885572" y="1339230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椭圆 483"/>
          <p:cNvSpPr/>
          <p:nvPr/>
        </p:nvSpPr>
        <p:spPr>
          <a:xfrm>
            <a:off x="2123728" y="979190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椭圆 484"/>
          <p:cNvSpPr/>
          <p:nvPr/>
        </p:nvSpPr>
        <p:spPr>
          <a:xfrm>
            <a:off x="1835696" y="1419622"/>
            <a:ext cx="504056" cy="432048"/>
          </a:xfrm>
          <a:prstGeom prst="ellipse">
            <a:avLst/>
          </a:prstGeom>
          <a:gradFill flip="none" rotWithShape="1">
            <a:gsLst>
              <a:gs pos="0">
                <a:srgbClr val="FF3399">
                  <a:alpha val="78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6" name="椭圆 485"/>
          <p:cNvSpPr/>
          <p:nvPr/>
        </p:nvSpPr>
        <p:spPr>
          <a:xfrm>
            <a:off x="2339752" y="763166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椭圆 486"/>
          <p:cNvSpPr/>
          <p:nvPr/>
        </p:nvSpPr>
        <p:spPr>
          <a:xfrm>
            <a:off x="2627784" y="907182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椭圆 487"/>
          <p:cNvSpPr/>
          <p:nvPr/>
        </p:nvSpPr>
        <p:spPr>
          <a:xfrm>
            <a:off x="2276128" y="538758"/>
            <a:ext cx="639688" cy="512440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椭圆 488"/>
          <p:cNvSpPr/>
          <p:nvPr/>
        </p:nvSpPr>
        <p:spPr>
          <a:xfrm>
            <a:off x="179512" y="411510"/>
            <a:ext cx="720080" cy="504056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椭圆 489"/>
          <p:cNvSpPr/>
          <p:nvPr/>
        </p:nvSpPr>
        <p:spPr>
          <a:xfrm>
            <a:off x="2195736" y="-236562"/>
            <a:ext cx="1080120" cy="106796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椭圆 490"/>
          <p:cNvSpPr/>
          <p:nvPr/>
        </p:nvSpPr>
        <p:spPr>
          <a:xfrm>
            <a:off x="-36512" y="339502"/>
            <a:ext cx="152400" cy="14401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2" name="椭圆 491"/>
          <p:cNvSpPr/>
          <p:nvPr/>
        </p:nvSpPr>
        <p:spPr>
          <a:xfrm>
            <a:off x="35496" y="123478"/>
            <a:ext cx="116904" cy="7200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91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椭圆 492"/>
          <p:cNvSpPr/>
          <p:nvPr/>
        </p:nvSpPr>
        <p:spPr>
          <a:xfrm>
            <a:off x="539552" y="51470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91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椭圆 493"/>
          <p:cNvSpPr/>
          <p:nvPr/>
        </p:nvSpPr>
        <p:spPr>
          <a:xfrm>
            <a:off x="2987824" y="627534"/>
            <a:ext cx="152400" cy="144016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5" name="椭圆 494"/>
          <p:cNvSpPr/>
          <p:nvPr/>
        </p:nvSpPr>
        <p:spPr>
          <a:xfrm>
            <a:off x="3059832" y="627534"/>
            <a:ext cx="304800" cy="2964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椭圆 495"/>
          <p:cNvSpPr/>
          <p:nvPr/>
        </p:nvSpPr>
        <p:spPr>
          <a:xfrm>
            <a:off x="2771800" y="123478"/>
            <a:ext cx="432048" cy="43204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64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椭圆 496"/>
          <p:cNvSpPr/>
          <p:nvPr/>
        </p:nvSpPr>
        <p:spPr>
          <a:xfrm>
            <a:off x="1187624" y="1707654"/>
            <a:ext cx="304800" cy="2964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椭圆 497"/>
          <p:cNvSpPr/>
          <p:nvPr/>
        </p:nvSpPr>
        <p:spPr>
          <a:xfrm>
            <a:off x="869348" y="1347614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9" name="椭圆 498"/>
          <p:cNvSpPr/>
          <p:nvPr/>
        </p:nvSpPr>
        <p:spPr>
          <a:xfrm>
            <a:off x="251520" y="1275606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椭圆 499"/>
          <p:cNvSpPr/>
          <p:nvPr/>
        </p:nvSpPr>
        <p:spPr>
          <a:xfrm>
            <a:off x="179512" y="1419622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1" name="椭圆 500"/>
          <p:cNvSpPr/>
          <p:nvPr/>
        </p:nvSpPr>
        <p:spPr>
          <a:xfrm>
            <a:off x="827584" y="1347614"/>
            <a:ext cx="432048" cy="368424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椭圆 501"/>
          <p:cNvSpPr/>
          <p:nvPr/>
        </p:nvSpPr>
        <p:spPr>
          <a:xfrm>
            <a:off x="-72008" y="1275606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339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3" name="椭圆 502"/>
          <p:cNvSpPr/>
          <p:nvPr/>
        </p:nvSpPr>
        <p:spPr>
          <a:xfrm>
            <a:off x="467544" y="1707654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椭圆 503"/>
          <p:cNvSpPr/>
          <p:nvPr/>
        </p:nvSpPr>
        <p:spPr>
          <a:xfrm>
            <a:off x="35496" y="1203598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椭圆 504"/>
          <p:cNvSpPr/>
          <p:nvPr/>
        </p:nvSpPr>
        <p:spPr>
          <a:xfrm>
            <a:off x="251520" y="1635646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椭圆 505"/>
          <p:cNvSpPr/>
          <p:nvPr/>
        </p:nvSpPr>
        <p:spPr>
          <a:xfrm>
            <a:off x="-36512" y="1275606"/>
            <a:ext cx="504056" cy="432048"/>
          </a:xfrm>
          <a:prstGeom prst="ellipse">
            <a:avLst/>
          </a:prstGeom>
          <a:gradFill flip="none" rotWithShape="1">
            <a:gsLst>
              <a:gs pos="0">
                <a:srgbClr val="00FF00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椭圆 506"/>
          <p:cNvSpPr/>
          <p:nvPr/>
        </p:nvSpPr>
        <p:spPr>
          <a:xfrm>
            <a:off x="107504" y="1779662"/>
            <a:ext cx="144016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8" name="椭圆 507"/>
          <p:cNvSpPr/>
          <p:nvPr/>
        </p:nvSpPr>
        <p:spPr>
          <a:xfrm>
            <a:off x="107504" y="1707654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9" name="椭圆 508"/>
          <p:cNvSpPr/>
          <p:nvPr/>
        </p:nvSpPr>
        <p:spPr>
          <a:xfrm>
            <a:off x="1085372" y="1491630"/>
            <a:ext cx="174260" cy="1440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椭圆 509"/>
          <p:cNvSpPr/>
          <p:nvPr/>
        </p:nvSpPr>
        <p:spPr>
          <a:xfrm>
            <a:off x="-108520" y="1563638"/>
            <a:ext cx="504056" cy="432048"/>
          </a:xfrm>
          <a:prstGeom prst="ellipse">
            <a:avLst/>
          </a:prstGeom>
          <a:gradFill flip="none" rotWithShape="1">
            <a:gsLst>
              <a:gs pos="0">
                <a:srgbClr val="FF3399">
                  <a:alpha val="78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1" name="椭圆 510"/>
          <p:cNvSpPr/>
          <p:nvPr/>
        </p:nvSpPr>
        <p:spPr>
          <a:xfrm>
            <a:off x="-108520" y="771550"/>
            <a:ext cx="1224136" cy="936104"/>
          </a:xfrm>
          <a:prstGeom prst="ellipse">
            <a:avLst/>
          </a:prstGeom>
          <a:gradFill flip="none" rotWithShape="1">
            <a:gsLst>
              <a:gs pos="0">
                <a:srgbClr val="FF339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" name="任意多边形 511"/>
          <p:cNvSpPr/>
          <p:nvPr/>
        </p:nvSpPr>
        <p:spPr>
          <a:xfrm>
            <a:off x="535647" y="1131590"/>
            <a:ext cx="75913" cy="2264518"/>
          </a:xfrm>
          <a:custGeom>
            <a:avLst/>
            <a:gdLst>
              <a:gd name="connsiteX0" fmla="*/ 12786 w 399977"/>
              <a:gd name="connsiteY0" fmla="*/ 192136 h 2512727"/>
              <a:gd name="connsiteX1" fmla="*/ 177886 w 399977"/>
              <a:gd name="connsiteY1" fmla="*/ 1170036 h 2512727"/>
              <a:gd name="connsiteX2" fmla="*/ 165186 w 399977"/>
              <a:gd name="connsiteY2" fmla="*/ 2274936 h 2512727"/>
              <a:gd name="connsiteX3" fmla="*/ 254086 w 399977"/>
              <a:gd name="connsiteY3" fmla="*/ 2503536 h 2512727"/>
              <a:gd name="connsiteX4" fmla="*/ 393786 w 399977"/>
              <a:gd name="connsiteY4" fmla="*/ 2440036 h 2512727"/>
              <a:gd name="connsiteX5" fmla="*/ 368386 w 399977"/>
              <a:gd name="connsiteY5" fmla="*/ 2186036 h 2512727"/>
              <a:gd name="connsiteX6" fmla="*/ 304886 w 399977"/>
              <a:gd name="connsiteY6" fmla="*/ 1424036 h 2512727"/>
              <a:gd name="connsiteX7" fmla="*/ 215986 w 399977"/>
              <a:gd name="connsiteY7" fmla="*/ 649336 h 2512727"/>
              <a:gd name="connsiteX8" fmla="*/ 12786 w 399977"/>
              <a:gd name="connsiteY8" fmla="*/ 14336 h 2512727"/>
              <a:gd name="connsiteX9" fmla="*/ 38186 w 399977"/>
              <a:gd name="connsiteY9" fmla="*/ 268336 h 25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977" h="2512727">
                <a:moveTo>
                  <a:pt x="12786" y="192136"/>
                </a:moveTo>
                <a:cubicBezTo>
                  <a:pt x="82636" y="507519"/>
                  <a:pt x="152486" y="822903"/>
                  <a:pt x="177886" y="1170036"/>
                </a:cubicBezTo>
                <a:cubicBezTo>
                  <a:pt x="203286" y="1517169"/>
                  <a:pt x="152486" y="2052686"/>
                  <a:pt x="165186" y="2274936"/>
                </a:cubicBezTo>
                <a:cubicBezTo>
                  <a:pt x="177886" y="2497186"/>
                  <a:pt x="215986" y="2476019"/>
                  <a:pt x="254086" y="2503536"/>
                </a:cubicBezTo>
                <a:cubicBezTo>
                  <a:pt x="292186" y="2531053"/>
                  <a:pt x="374736" y="2492953"/>
                  <a:pt x="393786" y="2440036"/>
                </a:cubicBezTo>
                <a:cubicBezTo>
                  <a:pt x="412836" y="2387119"/>
                  <a:pt x="383203" y="2355369"/>
                  <a:pt x="368386" y="2186036"/>
                </a:cubicBezTo>
                <a:cubicBezTo>
                  <a:pt x="353569" y="2016703"/>
                  <a:pt x="330286" y="1680153"/>
                  <a:pt x="304886" y="1424036"/>
                </a:cubicBezTo>
                <a:cubicBezTo>
                  <a:pt x="279486" y="1167919"/>
                  <a:pt x="264669" y="884286"/>
                  <a:pt x="215986" y="649336"/>
                </a:cubicBezTo>
                <a:cubicBezTo>
                  <a:pt x="167303" y="414386"/>
                  <a:pt x="42419" y="77836"/>
                  <a:pt x="12786" y="14336"/>
                </a:cubicBezTo>
                <a:cubicBezTo>
                  <a:pt x="-16847" y="-49164"/>
                  <a:pt x="10669" y="109586"/>
                  <a:pt x="38186" y="268336"/>
                </a:cubicBezTo>
              </a:path>
            </a:pathLst>
          </a:custGeom>
          <a:gradFill flip="none" rotWithShape="1">
            <a:gsLst>
              <a:gs pos="0">
                <a:srgbClr val="CC0099"/>
              </a:gs>
              <a:gs pos="50000">
                <a:srgbClr val="FF66FF">
                  <a:alpha val="96000"/>
                </a:srgbClr>
              </a:gs>
              <a:gs pos="100000">
                <a:srgbClr val="FF66FF">
                  <a:alpha val="56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3" name="椭圆 512"/>
          <p:cNvSpPr/>
          <p:nvPr/>
        </p:nvSpPr>
        <p:spPr>
          <a:xfrm>
            <a:off x="427067" y="4595695"/>
            <a:ext cx="239834" cy="52382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4" name="椭圆 513"/>
          <p:cNvSpPr/>
          <p:nvPr/>
        </p:nvSpPr>
        <p:spPr>
          <a:xfrm>
            <a:off x="484789" y="4600457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5" name="椭圆 514"/>
          <p:cNvSpPr/>
          <p:nvPr/>
        </p:nvSpPr>
        <p:spPr>
          <a:xfrm>
            <a:off x="395536" y="4587974"/>
            <a:ext cx="343373" cy="72008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6" name="组合 515"/>
          <p:cNvGrpSpPr/>
          <p:nvPr/>
        </p:nvGrpSpPr>
        <p:grpSpPr>
          <a:xfrm>
            <a:off x="-53404" y="4448150"/>
            <a:ext cx="720080" cy="432048"/>
            <a:chOff x="3059832" y="2787774"/>
            <a:chExt cx="2592288" cy="1584176"/>
          </a:xfrm>
        </p:grpSpPr>
        <p:sp>
          <p:nvSpPr>
            <p:cNvPr id="517" name="任意多边形 516"/>
            <p:cNvSpPr/>
            <p:nvPr/>
          </p:nvSpPr>
          <p:spPr>
            <a:xfrm flipH="1">
              <a:off x="3059832" y="2787774"/>
              <a:ext cx="2592288" cy="1584176"/>
            </a:xfrm>
            <a:custGeom>
              <a:avLst/>
              <a:gdLst>
                <a:gd name="connsiteX0" fmla="*/ 142661 w 3787561"/>
                <a:gd name="connsiteY0" fmla="*/ 1054413 h 2222813"/>
                <a:gd name="connsiteX1" fmla="*/ 472861 w 3787561"/>
                <a:gd name="connsiteY1" fmla="*/ 762313 h 2222813"/>
                <a:gd name="connsiteX2" fmla="*/ 853861 w 3787561"/>
                <a:gd name="connsiteY2" fmla="*/ 495613 h 2222813"/>
                <a:gd name="connsiteX3" fmla="*/ 1336461 w 3787561"/>
                <a:gd name="connsiteY3" fmla="*/ 267013 h 2222813"/>
                <a:gd name="connsiteX4" fmla="*/ 2314361 w 3787561"/>
                <a:gd name="connsiteY4" fmla="*/ 38413 h 2222813"/>
                <a:gd name="connsiteX5" fmla="*/ 3787561 w 3787561"/>
                <a:gd name="connsiteY5" fmla="*/ 313 h 2222813"/>
                <a:gd name="connsiteX6" fmla="*/ 3787561 w 3787561"/>
                <a:gd name="connsiteY6" fmla="*/ 313 h 2222813"/>
                <a:gd name="connsiteX7" fmla="*/ 2479461 w 3787561"/>
                <a:gd name="connsiteY7" fmla="*/ 89213 h 2222813"/>
                <a:gd name="connsiteX8" fmla="*/ 1996861 w 3787561"/>
                <a:gd name="connsiteY8" fmla="*/ 216213 h 2222813"/>
                <a:gd name="connsiteX9" fmla="*/ 1844461 w 3787561"/>
                <a:gd name="connsiteY9" fmla="*/ 559113 h 2222813"/>
                <a:gd name="connsiteX10" fmla="*/ 1971461 w 3787561"/>
                <a:gd name="connsiteY10" fmla="*/ 876613 h 2222813"/>
                <a:gd name="connsiteX11" fmla="*/ 2542961 w 3787561"/>
                <a:gd name="connsiteY11" fmla="*/ 1156013 h 2222813"/>
                <a:gd name="connsiteX12" fmla="*/ 2593761 w 3787561"/>
                <a:gd name="connsiteY12" fmla="*/ 1156013 h 2222813"/>
                <a:gd name="connsiteX13" fmla="*/ 2695361 w 3787561"/>
                <a:gd name="connsiteY13" fmla="*/ 940113 h 2222813"/>
                <a:gd name="connsiteX14" fmla="*/ 2962061 w 3787561"/>
                <a:gd name="connsiteY14" fmla="*/ 597213 h 2222813"/>
                <a:gd name="connsiteX15" fmla="*/ 2962061 w 3787561"/>
                <a:gd name="connsiteY15" fmla="*/ 597213 h 2222813"/>
                <a:gd name="connsiteX16" fmla="*/ 2746161 w 3787561"/>
                <a:gd name="connsiteY16" fmla="*/ 1168713 h 2222813"/>
                <a:gd name="connsiteX17" fmla="*/ 2911261 w 3787561"/>
                <a:gd name="connsiteY17" fmla="*/ 1714813 h 2222813"/>
                <a:gd name="connsiteX18" fmla="*/ 2911261 w 3787561"/>
                <a:gd name="connsiteY18" fmla="*/ 1714813 h 2222813"/>
                <a:gd name="connsiteX19" fmla="*/ 2593761 w 3787561"/>
                <a:gd name="connsiteY19" fmla="*/ 1321113 h 2222813"/>
                <a:gd name="connsiteX20" fmla="*/ 2593761 w 3787561"/>
                <a:gd name="connsiteY20" fmla="*/ 1321113 h 2222813"/>
                <a:gd name="connsiteX21" fmla="*/ 2034961 w 3787561"/>
                <a:gd name="connsiteY21" fmla="*/ 1498913 h 2222813"/>
                <a:gd name="connsiteX22" fmla="*/ 1920661 w 3787561"/>
                <a:gd name="connsiteY22" fmla="*/ 1854513 h 2222813"/>
                <a:gd name="connsiteX23" fmla="*/ 2161961 w 3787561"/>
                <a:gd name="connsiteY23" fmla="*/ 2095813 h 2222813"/>
                <a:gd name="connsiteX24" fmla="*/ 2492161 w 3787561"/>
                <a:gd name="connsiteY24" fmla="*/ 2222813 h 2222813"/>
                <a:gd name="connsiteX25" fmla="*/ 2492161 w 3787561"/>
                <a:gd name="connsiteY25" fmla="*/ 2222813 h 2222813"/>
                <a:gd name="connsiteX26" fmla="*/ 2034961 w 3787561"/>
                <a:gd name="connsiteY26" fmla="*/ 2159313 h 2222813"/>
                <a:gd name="connsiteX27" fmla="*/ 1298361 w 3787561"/>
                <a:gd name="connsiteY27" fmla="*/ 1968813 h 2222813"/>
                <a:gd name="connsiteX28" fmla="*/ 549061 w 3787561"/>
                <a:gd name="connsiteY28" fmla="*/ 1625913 h 2222813"/>
                <a:gd name="connsiteX29" fmla="*/ 66461 w 3787561"/>
                <a:gd name="connsiteY29" fmla="*/ 1117913 h 2222813"/>
                <a:gd name="connsiteX30" fmla="*/ 28361 w 3787561"/>
                <a:gd name="connsiteY30" fmla="*/ 1067113 h 2222813"/>
                <a:gd name="connsiteX31" fmla="*/ 295061 w 3787561"/>
                <a:gd name="connsiteY31" fmla="*/ 914713 h 222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87561" h="2222813">
                  <a:moveTo>
                    <a:pt x="142661" y="1054413"/>
                  </a:moveTo>
                  <a:cubicBezTo>
                    <a:pt x="248494" y="954929"/>
                    <a:pt x="354328" y="855446"/>
                    <a:pt x="472861" y="762313"/>
                  </a:cubicBezTo>
                  <a:cubicBezTo>
                    <a:pt x="591394" y="669180"/>
                    <a:pt x="709928" y="578163"/>
                    <a:pt x="853861" y="495613"/>
                  </a:cubicBezTo>
                  <a:cubicBezTo>
                    <a:pt x="997794" y="413063"/>
                    <a:pt x="1093044" y="343213"/>
                    <a:pt x="1336461" y="267013"/>
                  </a:cubicBezTo>
                  <a:cubicBezTo>
                    <a:pt x="1579878" y="190813"/>
                    <a:pt x="1905844" y="82863"/>
                    <a:pt x="2314361" y="38413"/>
                  </a:cubicBezTo>
                  <a:cubicBezTo>
                    <a:pt x="2722878" y="-6037"/>
                    <a:pt x="3787561" y="313"/>
                    <a:pt x="3787561" y="313"/>
                  </a:cubicBezTo>
                  <a:lnTo>
                    <a:pt x="3787561" y="313"/>
                  </a:lnTo>
                  <a:cubicBezTo>
                    <a:pt x="3569544" y="15130"/>
                    <a:pt x="2777911" y="53230"/>
                    <a:pt x="2479461" y="89213"/>
                  </a:cubicBezTo>
                  <a:cubicBezTo>
                    <a:pt x="2181011" y="125196"/>
                    <a:pt x="2102694" y="137896"/>
                    <a:pt x="1996861" y="216213"/>
                  </a:cubicBezTo>
                  <a:cubicBezTo>
                    <a:pt x="1891028" y="294530"/>
                    <a:pt x="1848694" y="449046"/>
                    <a:pt x="1844461" y="559113"/>
                  </a:cubicBezTo>
                  <a:cubicBezTo>
                    <a:pt x="1840228" y="669180"/>
                    <a:pt x="1855044" y="777130"/>
                    <a:pt x="1971461" y="876613"/>
                  </a:cubicBezTo>
                  <a:cubicBezTo>
                    <a:pt x="2087878" y="976096"/>
                    <a:pt x="2439244" y="1109446"/>
                    <a:pt x="2542961" y="1156013"/>
                  </a:cubicBezTo>
                  <a:cubicBezTo>
                    <a:pt x="2646678" y="1202580"/>
                    <a:pt x="2568361" y="1191996"/>
                    <a:pt x="2593761" y="1156013"/>
                  </a:cubicBezTo>
                  <a:cubicBezTo>
                    <a:pt x="2619161" y="1120030"/>
                    <a:pt x="2633978" y="1033246"/>
                    <a:pt x="2695361" y="940113"/>
                  </a:cubicBezTo>
                  <a:cubicBezTo>
                    <a:pt x="2756744" y="846980"/>
                    <a:pt x="2962061" y="597213"/>
                    <a:pt x="2962061" y="597213"/>
                  </a:cubicBezTo>
                  <a:lnTo>
                    <a:pt x="2962061" y="597213"/>
                  </a:lnTo>
                  <a:cubicBezTo>
                    <a:pt x="2926078" y="692463"/>
                    <a:pt x="2754628" y="982446"/>
                    <a:pt x="2746161" y="1168713"/>
                  </a:cubicBezTo>
                  <a:cubicBezTo>
                    <a:pt x="2737694" y="1354980"/>
                    <a:pt x="2911261" y="1714813"/>
                    <a:pt x="2911261" y="1714813"/>
                  </a:cubicBezTo>
                  <a:lnTo>
                    <a:pt x="2911261" y="1714813"/>
                  </a:lnTo>
                  <a:lnTo>
                    <a:pt x="2593761" y="1321113"/>
                  </a:lnTo>
                  <a:lnTo>
                    <a:pt x="2593761" y="1321113"/>
                  </a:lnTo>
                  <a:cubicBezTo>
                    <a:pt x="2500628" y="1350746"/>
                    <a:pt x="2147144" y="1410013"/>
                    <a:pt x="2034961" y="1498913"/>
                  </a:cubicBezTo>
                  <a:cubicBezTo>
                    <a:pt x="1922778" y="1587813"/>
                    <a:pt x="1899494" y="1755030"/>
                    <a:pt x="1920661" y="1854513"/>
                  </a:cubicBezTo>
                  <a:cubicBezTo>
                    <a:pt x="1941828" y="1953996"/>
                    <a:pt x="2066711" y="2034430"/>
                    <a:pt x="2161961" y="2095813"/>
                  </a:cubicBezTo>
                  <a:cubicBezTo>
                    <a:pt x="2257211" y="2157196"/>
                    <a:pt x="2492161" y="2222813"/>
                    <a:pt x="2492161" y="2222813"/>
                  </a:cubicBezTo>
                  <a:lnTo>
                    <a:pt x="2492161" y="2222813"/>
                  </a:lnTo>
                  <a:cubicBezTo>
                    <a:pt x="2415961" y="2212230"/>
                    <a:pt x="2233928" y="2201646"/>
                    <a:pt x="2034961" y="2159313"/>
                  </a:cubicBezTo>
                  <a:cubicBezTo>
                    <a:pt x="1835994" y="2116980"/>
                    <a:pt x="1546011" y="2057713"/>
                    <a:pt x="1298361" y="1968813"/>
                  </a:cubicBezTo>
                  <a:cubicBezTo>
                    <a:pt x="1050711" y="1879913"/>
                    <a:pt x="754378" y="1767730"/>
                    <a:pt x="549061" y="1625913"/>
                  </a:cubicBezTo>
                  <a:cubicBezTo>
                    <a:pt x="343744" y="1484096"/>
                    <a:pt x="153244" y="1211046"/>
                    <a:pt x="66461" y="1117913"/>
                  </a:cubicBezTo>
                  <a:cubicBezTo>
                    <a:pt x="-20322" y="1024780"/>
                    <a:pt x="-9739" y="1100980"/>
                    <a:pt x="28361" y="1067113"/>
                  </a:cubicBezTo>
                  <a:cubicBezTo>
                    <a:pt x="66461" y="1033246"/>
                    <a:pt x="180761" y="973979"/>
                    <a:pt x="295061" y="914713"/>
                  </a:cubicBezTo>
                </a:path>
              </a:pathLst>
            </a:custGeom>
            <a:gradFill flip="none" rotWithShape="1">
              <a:gsLst>
                <a:gs pos="0">
                  <a:srgbClr val="CC0099">
                    <a:alpha val="66000"/>
                  </a:srgbClr>
                </a:gs>
                <a:gs pos="51000">
                  <a:srgbClr val="FF66FF">
                    <a:alpha val="48000"/>
                  </a:srgbClr>
                </a:gs>
                <a:gs pos="100000">
                  <a:srgbClr val="FF66FF">
                    <a:alpha val="37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>
                  <a:alpha val="4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 rot="1190375">
              <a:off x="5304218" y="3458148"/>
              <a:ext cx="144017" cy="72007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46000">
                  <a:schemeClr val="tx1"/>
                </a:gs>
                <a:gs pos="65000">
                  <a:schemeClr val="bg1"/>
                </a:gs>
                <a:gs pos="100000">
                  <a:srgbClr val="FF66FF">
                    <a:alpha val="1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任意多边形 518"/>
            <p:cNvSpPr/>
            <p:nvPr/>
          </p:nvSpPr>
          <p:spPr>
            <a:xfrm rot="5810028">
              <a:off x="4514224" y="3444341"/>
              <a:ext cx="138501" cy="15156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任意多边形 519"/>
            <p:cNvSpPr/>
            <p:nvPr/>
          </p:nvSpPr>
          <p:spPr>
            <a:xfrm rot="20295248">
              <a:off x="4523677" y="3607077"/>
              <a:ext cx="178040" cy="16206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任意多边形 520"/>
            <p:cNvSpPr/>
            <p:nvPr/>
          </p:nvSpPr>
          <p:spPr>
            <a:xfrm rot="2966342">
              <a:off x="4641047" y="3357869"/>
              <a:ext cx="725999" cy="51599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任意多边形 521"/>
            <p:cNvSpPr/>
            <p:nvPr/>
          </p:nvSpPr>
          <p:spPr>
            <a:xfrm rot="5810028">
              <a:off x="4439784" y="4088072"/>
              <a:ext cx="64888" cy="63702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任意多边形 522"/>
            <p:cNvSpPr/>
            <p:nvPr/>
          </p:nvSpPr>
          <p:spPr>
            <a:xfrm rot="8980133">
              <a:off x="4187117" y="3560214"/>
              <a:ext cx="62152" cy="81543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任意多边形 523"/>
            <p:cNvSpPr/>
            <p:nvPr/>
          </p:nvSpPr>
          <p:spPr>
            <a:xfrm rot="13910631">
              <a:off x="4740688" y="3885445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任意多边形 524"/>
            <p:cNvSpPr/>
            <p:nvPr/>
          </p:nvSpPr>
          <p:spPr>
            <a:xfrm rot="10951340">
              <a:off x="4419759" y="2941318"/>
              <a:ext cx="441137" cy="36398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任意多边形 525"/>
            <p:cNvSpPr/>
            <p:nvPr/>
          </p:nvSpPr>
          <p:spPr>
            <a:xfrm rot="10800000">
              <a:off x="4587764" y="4011910"/>
              <a:ext cx="128251" cy="9361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任意多边形 526"/>
            <p:cNvSpPr/>
            <p:nvPr/>
          </p:nvSpPr>
          <p:spPr>
            <a:xfrm rot="13910631">
              <a:off x="4433182" y="330938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任意多边形 527"/>
            <p:cNvSpPr/>
            <p:nvPr/>
          </p:nvSpPr>
          <p:spPr>
            <a:xfrm rot="13910631">
              <a:off x="4354584" y="3655941"/>
              <a:ext cx="45719" cy="7275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任意多边形 528"/>
            <p:cNvSpPr/>
            <p:nvPr/>
          </p:nvSpPr>
          <p:spPr>
            <a:xfrm rot="5810028" flipH="1" flipV="1">
              <a:off x="4515411" y="3859040"/>
              <a:ext cx="45719" cy="71625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 529"/>
            <p:cNvSpPr/>
            <p:nvPr/>
          </p:nvSpPr>
          <p:spPr>
            <a:xfrm rot="13910631" flipH="1" flipV="1">
              <a:off x="4398289" y="4189289"/>
              <a:ext cx="6669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任意多边形 530"/>
            <p:cNvSpPr/>
            <p:nvPr/>
          </p:nvSpPr>
          <p:spPr>
            <a:xfrm rot="8980133" flipH="1">
              <a:off x="4753691" y="3944919"/>
              <a:ext cx="140673" cy="18734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任意多边形 531"/>
            <p:cNvSpPr/>
            <p:nvPr/>
          </p:nvSpPr>
          <p:spPr>
            <a:xfrm rot="7529166">
              <a:off x="4936628" y="402954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任意多边形 532"/>
            <p:cNvSpPr/>
            <p:nvPr/>
          </p:nvSpPr>
          <p:spPr>
            <a:xfrm rot="7529166">
              <a:off x="4000525" y="3597496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任意多边形 533"/>
            <p:cNvSpPr/>
            <p:nvPr/>
          </p:nvSpPr>
          <p:spPr>
            <a:xfrm rot="2879849">
              <a:off x="4145879" y="3741160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任意多边形 534"/>
            <p:cNvSpPr/>
            <p:nvPr/>
          </p:nvSpPr>
          <p:spPr>
            <a:xfrm rot="2350997" flipH="1" flipV="1">
              <a:off x="4355170" y="3866408"/>
              <a:ext cx="71495" cy="6609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6" name="椭圆 535"/>
          <p:cNvSpPr/>
          <p:nvPr/>
        </p:nvSpPr>
        <p:spPr>
          <a:xfrm>
            <a:off x="1331640" y="1491630"/>
            <a:ext cx="936104" cy="792088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7" name="任意多边形 536"/>
          <p:cNvSpPr/>
          <p:nvPr/>
        </p:nvSpPr>
        <p:spPr>
          <a:xfrm>
            <a:off x="1759783" y="1707654"/>
            <a:ext cx="75913" cy="2088232"/>
          </a:xfrm>
          <a:custGeom>
            <a:avLst/>
            <a:gdLst>
              <a:gd name="connsiteX0" fmla="*/ 12786 w 399977"/>
              <a:gd name="connsiteY0" fmla="*/ 192136 h 2512727"/>
              <a:gd name="connsiteX1" fmla="*/ 177886 w 399977"/>
              <a:gd name="connsiteY1" fmla="*/ 1170036 h 2512727"/>
              <a:gd name="connsiteX2" fmla="*/ 165186 w 399977"/>
              <a:gd name="connsiteY2" fmla="*/ 2274936 h 2512727"/>
              <a:gd name="connsiteX3" fmla="*/ 254086 w 399977"/>
              <a:gd name="connsiteY3" fmla="*/ 2503536 h 2512727"/>
              <a:gd name="connsiteX4" fmla="*/ 393786 w 399977"/>
              <a:gd name="connsiteY4" fmla="*/ 2440036 h 2512727"/>
              <a:gd name="connsiteX5" fmla="*/ 368386 w 399977"/>
              <a:gd name="connsiteY5" fmla="*/ 2186036 h 2512727"/>
              <a:gd name="connsiteX6" fmla="*/ 304886 w 399977"/>
              <a:gd name="connsiteY6" fmla="*/ 1424036 h 2512727"/>
              <a:gd name="connsiteX7" fmla="*/ 215986 w 399977"/>
              <a:gd name="connsiteY7" fmla="*/ 649336 h 2512727"/>
              <a:gd name="connsiteX8" fmla="*/ 12786 w 399977"/>
              <a:gd name="connsiteY8" fmla="*/ 14336 h 2512727"/>
              <a:gd name="connsiteX9" fmla="*/ 38186 w 399977"/>
              <a:gd name="connsiteY9" fmla="*/ 268336 h 25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977" h="2512727">
                <a:moveTo>
                  <a:pt x="12786" y="192136"/>
                </a:moveTo>
                <a:cubicBezTo>
                  <a:pt x="82636" y="507519"/>
                  <a:pt x="152486" y="822903"/>
                  <a:pt x="177886" y="1170036"/>
                </a:cubicBezTo>
                <a:cubicBezTo>
                  <a:pt x="203286" y="1517169"/>
                  <a:pt x="152486" y="2052686"/>
                  <a:pt x="165186" y="2274936"/>
                </a:cubicBezTo>
                <a:cubicBezTo>
                  <a:pt x="177886" y="2497186"/>
                  <a:pt x="215986" y="2476019"/>
                  <a:pt x="254086" y="2503536"/>
                </a:cubicBezTo>
                <a:cubicBezTo>
                  <a:pt x="292186" y="2531053"/>
                  <a:pt x="374736" y="2492953"/>
                  <a:pt x="393786" y="2440036"/>
                </a:cubicBezTo>
                <a:cubicBezTo>
                  <a:pt x="412836" y="2387119"/>
                  <a:pt x="383203" y="2355369"/>
                  <a:pt x="368386" y="2186036"/>
                </a:cubicBezTo>
                <a:cubicBezTo>
                  <a:pt x="353569" y="2016703"/>
                  <a:pt x="330286" y="1680153"/>
                  <a:pt x="304886" y="1424036"/>
                </a:cubicBezTo>
                <a:cubicBezTo>
                  <a:pt x="279486" y="1167919"/>
                  <a:pt x="264669" y="884286"/>
                  <a:pt x="215986" y="649336"/>
                </a:cubicBezTo>
                <a:cubicBezTo>
                  <a:pt x="167303" y="414386"/>
                  <a:pt x="42419" y="77836"/>
                  <a:pt x="12786" y="14336"/>
                </a:cubicBezTo>
                <a:cubicBezTo>
                  <a:pt x="-16847" y="-49164"/>
                  <a:pt x="10669" y="109586"/>
                  <a:pt x="38186" y="268336"/>
                </a:cubicBezTo>
              </a:path>
            </a:pathLst>
          </a:custGeom>
          <a:gradFill flip="none" rotWithShape="1">
            <a:gsLst>
              <a:gs pos="0">
                <a:srgbClr val="00FF00"/>
              </a:gs>
              <a:gs pos="50000">
                <a:srgbClr val="00FF00">
                  <a:alpha val="66000"/>
                </a:srgbClr>
              </a:gs>
              <a:gs pos="100000">
                <a:srgbClr val="00FF00">
                  <a:alpha val="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椭圆 537"/>
          <p:cNvSpPr/>
          <p:nvPr/>
        </p:nvSpPr>
        <p:spPr>
          <a:xfrm>
            <a:off x="1668095" y="4807527"/>
            <a:ext cx="239834" cy="52382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9" name="椭圆 538"/>
          <p:cNvSpPr/>
          <p:nvPr/>
        </p:nvSpPr>
        <p:spPr>
          <a:xfrm>
            <a:off x="1725817" y="4812289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0" name="椭圆 539"/>
          <p:cNvSpPr/>
          <p:nvPr/>
        </p:nvSpPr>
        <p:spPr>
          <a:xfrm>
            <a:off x="1636564" y="4799806"/>
            <a:ext cx="343373" cy="72008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1" name="组合 540"/>
          <p:cNvGrpSpPr/>
          <p:nvPr/>
        </p:nvGrpSpPr>
        <p:grpSpPr>
          <a:xfrm>
            <a:off x="1331640" y="4787331"/>
            <a:ext cx="576064" cy="288032"/>
            <a:chOff x="3059832" y="2787774"/>
            <a:chExt cx="2592288" cy="1584176"/>
          </a:xfrm>
        </p:grpSpPr>
        <p:sp>
          <p:nvSpPr>
            <p:cNvPr id="542" name="任意多边形 541"/>
            <p:cNvSpPr/>
            <p:nvPr/>
          </p:nvSpPr>
          <p:spPr>
            <a:xfrm flipH="1">
              <a:off x="3059832" y="2787774"/>
              <a:ext cx="2592288" cy="1584176"/>
            </a:xfrm>
            <a:custGeom>
              <a:avLst/>
              <a:gdLst>
                <a:gd name="connsiteX0" fmla="*/ 142661 w 3787561"/>
                <a:gd name="connsiteY0" fmla="*/ 1054413 h 2222813"/>
                <a:gd name="connsiteX1" fmla="*/ 472861 w 3787561"/>
                <a:gd name="connsiteY1" fmla="*/ 762313 h 2222813"/>
                <a:gd name="connsiteX2" fmla="*/ 853861 w 3787561"/>
                <a:gd name="connsiteY2" fmla="*/ 495613 h 2222813"/>
                <a:gd name="connsiteX3" fmla="*/ 1336461 w 3787561"/>
                <a:gd name="connsiteY3" fmla="*/ 267013 h 2222813"/>
                <a:gd name="connsiteX4" fmla="*/ 2314361 w 3787561"/>
                <a:gd name="connsiteY4" fmla="*/ 38413 h 2222813"/>
                <a:gd name="connsiteX5" fmla="*/ 3787561 w 3787561"/>
                <a:gd name="connsiteY5" fmla="*/ 313 h 2222813"/>
                <a:gd name="connsiteX6" fmla="*/ 3787561 w 3787561"/>
                <a:gd name="connsiteY6" fmla="*/ 313 h 2222813"/>
                <a:gd name="connsiteX7" fmla="*/ 2479461 w 3787561"/>
                <a:gd name="connsiteY7" fmla="*/ 89213 h 2222813"/>
                <a:gd name="connsiteX8" fmla="*/ 1996861 w 3787561"/>
                <a:gd name="connsiteY8" fmla="*/ 216213 h 2222813"/>
                <a:gd name="connsiteX9" fmla="*/ 1844461 w 3787561"/>
                <a:gd name="connsiteY9" fmla="*/ 559113 h 2222813"/>
                <a:gd name="connsiteX10" fmla="*/ 1971461 w 3787561"/>
                <a:gd name="connsiteY10" fmla="*/ 876613 h 2222813"/>
                <a:gd name="connsiteX11" fmla="*/ 2542961 w 3787561"/>
                <a:gd name="connsiteY11" fmla="*/ 1156013 h 2222813"/>
                <a:gd name="connsiteX12" fmla="*/ 2593761 w 3787561"/>
                <a:gd name="connsiteY12" fmla="*/ 1156013 h 2222813"/>
                <a:gd name="connsiteX13" fmla="*/ 2695361 w 3787561"/>
                <a:gd name="connsiteY13" fmla="*/ 940113 h 2222813"/>
                <a:gd name="connsiteX14" fmla="*/ 2962061 w 3787561"/>
                <a:gd name="connsiteY14" fmla="*/ 597213 h 2222813"/>
                <a:gd name="connsiteX15" fmla="*/ 2962061 w 3787561"/>
                <a:gd name="connsiteY15" fmla="*/ 597213 h 2222813"/>
                <a:gd name="connsiteX16" fmla="*/ 2746161 w 3787561"/>
                <a:gd name="connsiteY16" fmla="*/ 1168713 h 2222813"/>
                <a:gd name="connsiteX17" fmla="*/ 2911261 w 3787561"/>
                <a:gd name="connsiteY17" fmla="*/ 1714813 h 2222813"/>
                <a:gd name="connsiteX18" fmla="*/ 2911261 w 3787561"/>
                <a:gd name="connsiteY18" fmla="*/ 1714813 h 2222813"/>
                <a:gd name="connsiteX19" fmla="*/ 2593761 w 3787561"/>
                <a:gd name="connsiteY19" fmla="*/ 1321113 h 2222813"/>
                <a:gd name="connsiteX20" fmla="*/ 2593761 w 3787561"/>
                <a:gd name="connsiteY20" fmla="*/ 1321113 h 2222813"/>
                <a:gd name="connsiteX21" fmla="*/ 2034961 w 3787561"/>
                <a:gd name="connsiteY21" fmla="*/ 1498913 h 2222813"/>
                <a:gd name="connsiteX22" fmla="*/ 1920661 w 3787561"/>
                <a:gd name="connsiteY22" fmla="*/ 1854513 h 2222813"/>
                <a:gd name="connsiteX23" fmla="*/ 2161961 w 3787561"/>
                <a:gd name="connsiteY23" fmla="*/ 2095813 h 2222813"/>
                <a:gd name="connsiteX24" fmla="*/ 2492161 w 3787561"/>
                <a:gd name="connsiteY24" fmla="*/ 2222813 h 2222813"/>
                <a:gd name="connsiteX25" fmla="*/ 2492161 w 3787561"/>
                <a:gd name="connsiteY25" fmla="*/ 2222813 h 2222813"/>
                <a:gd name="connsiteX26" fmla="*/ 2034961 w 3787561"/>
                <a:gd name="connsiteY26" fmla="*/ 2159313 h 2222813"/>
                <a:gd name="connsiteX27" fmla="*/ 1298361 w 3787561"/>
                <a:gd name="connsiteY27" fmla="*/ 1968813 h 2222813"/>
                <a:gd name="connsiteX28" fmla="*/ 549061 w 3787561"/>
                <a:gd name="connsiteY28" fmla="*/ 1625913 h 2222813"/>
                <a:gd name="connsiteX29" fmla="*/ 66461 w 3787561"/>
                <a:gd name="connsiteY29" fmla="*/ 1117913 h 2222813"/>
                <a:gd name="connsiteX30" fmla="*/ 28361 w 3787561"/>
                <a:gd name="connsiteY30" fmla="*/ 1067113 h 2222813"/>
                <a:gd name="connsiteX31" fmla="*/ 295061 w 3787561"/>
                <a:gd name="connsiteY31" fmla="*/ 914713 h 222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87561" h="2222813">
                  <a:moveTo>
                    <a:pt x="142661" y="1054413"/>
                  </a:moveTo>
                  <a:cubicBezTo>
                    <a:pt x="248494" y="954929"/>
                    <a:pt x="354328" y="855446"/>
                    <a:pt x="472861" y="762313"/>
                  </a:cubicBezTo>
                  <a:cubicBezTo>
                    <a:pt x="591394" y="669180"/>
                    <a:pt x="709928" y="578163"/>
                    <a:pt x="853861" y="495613"/>
                  </a:cubicBezTo>
                  <a:cubicBezTo>
                    <a:pt x="997794" y="413063"/>
                    <a:pt x="1093044" y="343213"/>
                    <a:pt x="1336461" y="267013"/>
                  </a:cubicBezTo>
                  <a:cubicBezTo>
                    <a:pt x="1579878" y="190813"/>
                    <a:pt x="1905844" y="82863"/>
                    <a:pt x="2314361" y="38413"/>
                  </a:cubicBezTo>
                  <a:cubicBezTo>
                    <a:pt x="2722878" y="-6037"/>
                    <a:pt x="3787561" y="313"/>
                    <a:pt x="3787561" y="313"/>
                  </a:cubicBezTo>
                  <a:lnTo>
                    <a:pt x="3787561" y="313"/>
                  </a:lnTo>
                  <a:cubicBezTo>
                    <a:pt x="3569544" y="15130"/>
                    <a:pt x="2777911" y="53230"/>
                    <a:pt x="2479461" y="89213"/>
                  </a:cubicBezTo>
                  <a:cubicBezTo>
                    <a:pt x="2181011" y="125196"/>
                    <a:pt x="2102694" y="137896"/>
                    <a:pt x="1996861" y="216213"/>
                  </a:cubicBezTo>
                  <a:cubicBezTo>
                    <a:pt x="1891028" y="294530"/>
                    <a:pt x="1848694" y="449046"/>
                    <a:pt x="1844461" y="559113"/>
                  </a:cubicBezTo>
                  <a:cubicBezTo>
                    <a:pt x="1840228" y="669180"/>
                    <a:pt x="1855044" y="777130"/>
                    <a:pt x="1971461" y="876613"/>
                  </a:cubicBezTo>
                  <a:cubicBezTo>
                    <a:pt x="2087878" y="976096"/>
                    <a:pt x="2439244" y="1109446"/>
                    <a:pt x="2542961" y="1156013"/>
                  </a:cubicBezTo>
                  <a:cubicBezTo>
                    <a:pt x="2646678" y="1202580"/>
                    <a:pt x="2568361" y="1191996"/>
                    <a:pt x="2593761" y="1156013"/>
                  </a:cubicBezTo>
                  <a:cubicBezTo>
                    <a:pt x="2619161" y="1120030"/>
                    <a:pt x="2633978" y="1033246"/>
                    <a:pt x="2695361" y="940113"/>
                  </a:cubicBezTo>
                  <a:cubicBezTo>
                    <a:pt x="2756744" y="846980"/>
                    <a:pt x="2962061" y="597213"/>
                    <a:pt x="2962061" y="597213"/>
                  </a:cubicBezTo>
                  <a:lnTo>
                    <a:pt x="2962061" y="597213"/>
                  </a:lnTo>
                  <a:cubicBezTo>
                    <a:pt x="2926078" y="692463"/>
                    <a:pt x="2754628" y="982446"/>
                    <a:pt x="2746161" y="1168713"/>
                  </a:cubicBezTo>
                  <a:cubicBezTo>
                    <a:pt x="2737694" y="1354980"/>
                    <a:pt x="2911261" y="1714813"/>
                    <a:pt x="2911261" y="1714813"/>
                  </a:cubicBezTo>
                  <a:lnTo>
                    <a:pt x="2911261" y="1714813"/>
                  </a:lnTo>
                  <a:lnTo>
                    <a:pt x="2593761" y="1321113"/>
                  </a:lnTo>
                  <a:lnTo>
                    <a:pt x="2593761" y="1321113"/>
                  </a:lnTo>
                  <a:cubicBezTo>
                    <a:pt x="2500628" y="1350746"/>
                    <a:pt x="2147144" y="1410013"/>
                    <a:pt x="2034961" y="1498913"/>
                  </a:cubicBezTo>
                  <a:cubicBezTo>
                    <a:pt x="1922778" y="1587813"/>
                    <a:pt x="1899494" y="1755030"/>
                    <a:pt x="1920661" y="1854513"/>
                  </a:cubicBezTo>
                  <a:cubicBezTo>
                    <a:pt x="1941828" y="1953996"/>
                    <a:pt x="2066711" y="2034430"/>
                    <a:pt x="2161961" y="2095813"/>
                  </a:cubicBezTo>
                  <a:cubicBezTo>
                    <a:pt x="2257211" y="2157196"/>
                    <a:pt x="2492161" y="2222813"/>
                    <a:pt x="2492161" y="2222813"/>
                  </a:cubicBezTo>
                  <a:lnTo>
                    <a:pt x="2492161" y="2222813"/>
                  </a:lnTo>
                  <a:cubicBezTo>
                    <a:pt x="2415961" y="2212230"/>
                    <a:pt x="2233928" y="2201646"/>
                    <a:pt x="2034961" y="2159313"/>
                  </a:cubicBezTo>
                  <a:cubicBezTo>
                    <a:pt x="1835994" y="2116980"/>
                    <a:pt x="1546011" y="2057713"/>
                    <a:pt x="1298361" y="1968813"/>
                  </a:cubicBezTo>
                  <a:cubicBezTo>
                    <a:pt x="1050711" y="1879913"/>
                    <a:pt x="754378" y="1767730"/>
                    <a:pt x="549061" y="1625913"/>
                  </a:cubicBezTo>
                  <a:cubicBezTo>
                    <a:pt x="343744" y="1484096"/>
                    <a:pt x="153244" y="1211046"/>
                    <a:pt x="66461" y="1117913"/>
                  </a:cubicBezTo>
                  <a:cubicBezTo>
                    <a:pt x="-20322" y="1024780"/>
                    <a:pt x="-9739" y="1100980"/>
                    <a:pt x="28361" y="1067113"/>
                  </a:cubicBezTo>
                  <a:cubicBezTo>
                    <a:pt x="66461" y="1033246"/>
                    <a:pt x="180761" y="973979"/>
                    <a:pt x="295061" y="914713"/>
                  </a:cubicBezTo>
                </a:path>
              </a:pathLst>
            </a:custGeom>
            <a:gradFill flip="none" rotWithShape="1">
              <a:gsLst>
                <a:gs pos="0">
                  <a:srgbClr val="00FF00"/>
                </a:gs>
                <a:gs pos="51000">
                  <a:srgbClr val="00FF00">
                    <a:alpha val="57000"/>
                  </a:srgbClr>
                </a:gs>
                <a:gs pos="100000">
                  <a:srgbClr val="FF66FF">
                    <a:alpha val="37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>
                  <a:alpha val="2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 rot="1190375">
              <a:off x="5304218" y="3458148"/>
              <a:ext cx="144017" cy="72007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46000">
                  <a:schemeClr val="tx1"/>
                </a:gs>
                <a:gs pos="65000">
                  <a:schemeClr val="bg1"/>
                </a:gs>
                <a:gs pos="100000">
                  <a:srgbClr val="FF66FF">
                    <a:alpha val="1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任意多边形 543"/>
            <p:cNvSpPr/>
            <p:nvPr/>
          </p:nvSpPr>
          <p:spPr>
            <a:xfrm rot="5810028">
              <a:off x="4514224" y="3444341"/>
              <a:ext cx="138501" cy="15156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任意多边形 544"/>
            <p:cNvSpPr/>
            <p:nvPr/>
          </p:nvSpPr>
          <p:spPr>
            <a:xfrm rot="20295248">
              <a:off x="4523677" y="3607077"/>
              <a:ext cx="178040" cy="16206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任意多边形 545"/>
            <p:cNvSpPr/>
            <p:nvPr/>
          </p:nvSpPr>
          <p:spPr>
            <a:xfrm rot="2966342">
              <a:off x="4641047" y="3357869"/>
              <a:ext cx="725999" cy="51599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7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任意多边形 546"/>
            <p:cNvSpPr/>
            <p:nvPr/>
          </p:nvSpPr>
          <p:spPr>
            <a:xfrm rot="5810028">
              <a:off x="4439784" y="4088072"/>
              <a:ext cx="64888" cy="63702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任意多边形 547"/>
            <p:cNvSpPr/>
            <p:nvPr/>
          </p:nvSpPr>
          <p:spPr>
            <a:xfrm rot="8980133">
              <a:off x="4187117" y="3560214"/>
              <a:ext cx="62152" cy="81543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任意多边形 548"/>
            <p:cNvSpPr/>
            <p:nvPr/>
          </p:nvSpPr>
          <p:spPr>
            <a:xfrm rot="13910631">
              <a:off x="4740688" y="3885445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任意多边形 549"/>
            <p:cNvSpPr/>
            <p:nvPr/>
          </p:nvSpPr>
          <p:spPr>
            <a:xfrm rot="10951340">
              <a:off x="4419759" y="2941318"/>
              <a:ext cx="441137" cy="36398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任意多边形 550"/>
            <p:cNvSpPr/>
            <p:nvPr/>
          </p:nvSpPr>
          <p:spPr>
            <a:xfrm rot="10800000">
              <a:off x="4587764" y="4011910"/>
              <a:ext cx="128251" cy="9361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任意多边形 551"/>
            <p:cNvSpPr/>
            <p:nvPr/>
          </p:nvSpPr>
          <p:spPr>
            <a:xfrm rot="13910631">
              <a:off x="4433182" y="330938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任意多边形 552"/>
            <p:cNvSpPr/>
            <p:nvPr/>
          </p:nvSpPr>
          <p:spPr>
            <a:xfrm rot="13910631">
              <a:off x="4354584" y="3655941"/>
              <a:ext cx="45719" cy="7275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任意多边形 553"/>
            <p:cNvSpPr/>
            <p:nvPr/>
          </p:nvSpPr>
          <p:spPr>
            <a:xfrm rot="5810028" flipH="1" flipV="1">
              <a:off x="4515411" y="3859040"/>
              <a:ext cx="45719" cy="71625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任意多边形 554"/>
            <p:cNvSpPr/>
            <p:nvPr/>
          </p:nvSpPr>
          <p:spPr>
            <a:xfrm rot="13910631" flipH="1" flipV="1">
              <a:off x="4398289" y="4189289"/>
              <a:ext cx="6669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任意多边形 555"/>
            <p:cNvSpPr/>
            <p:nvPr/>
          </p:nvSpPr>
          <p:spPr>
            <a:xfrm rot="8980133" flipH="1">
              <a:off x="4753691" y="3944919"/>
              <a:ext cx="140673" cy="18734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任意多边形 556"/>
            <p:cNvSpPr/>
            <p:nvPr/>
          </p:nvSpPr>
          <p:spPr>
            <a:xfrm rot="7529166">
              <a:off x="4936628" y="402954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任意多边形 557"/>
            <p:cNvSpPr/>
            <p:nvPr/>
          </p:nvSpPr>
          <p:spPr>
            <a:xfrm rot="7529166">
              <a:off x="4000525" y="3597496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任意多边形 558"/>
            <p:cNvSpPr/>
            <p:nvPr/>
          </p:nvSpPr>
          <p:spPr>
            <a:xfrm rot="2879849">
              <a:off x="4145879" y="3741160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任意多边形 559"/>
            <p:cNvSpPr/>
            <p:nvPr/>
          </p:nvSpPr>
          <p:spPr>
            <a:xfrm rot="2350997" flipH="1" flipV="1">
              <a:off x="4355170" y="3866408"/>
              <a:ext cx="71495" cy="6609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1" name="椭圆 560"/>
          <p:cNvSpPr/>
          <p:nvPr/>
        </p:nvSpPr>
        <p:spPr>
          <a:xfrm>
            <a:off x="1475656" y="699542"/>
            <a:ext cx="1080120" cy="86409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2" name="任意多边形 561"/>
          <p:cNvSpPr/>
          <p:nvPr/>
        </p:nvSpPr>
        <p:spPr>
          <a:xfrm>
            <a:off x="2051720" y="1059582"/>
            <a:ext cx="72008" cy="2016224"/>
          </a:xfrm>
          <a:custGeom>
            <a:avLst/>
            <a:gdLst>
              <a:gd name="connsiteX0" fmla="*/ 12786 w 399977"/>
              <a:gd name="connsiteY0" fmla="*/ 192136 h 2512727"/>
              <a:gd name="connsiteX1" fmla="*/ 177886 w 399977"/>
              <a:gd name="connsiteY1" fmla="*/ 1170036 h 2512727"/>
              <a:gd name="connsiteX2" fmla="*/ 165186 w 399977"/>
              <a:gd name="connsiteY2" fmla="*/ 2274936 h 2512727"/>
              <a:gd name="connsiteX3" fmla="*/ 254086 w 399977"/>
              <a:gd name="connsiteY3" fmla="*/ 2503536 h 2512727"/>
              <a:gd name="connsiteX4" fmla="*/ 393786 w 399977"/>
              <a:gd name="connsiteY4" fmla="*/ 2440036 h 2512727"/>
              <a:gd name="connsiteX5" fmla="*/ 368386 w 399977"/>
              <a:gd name="connsiteY5" fmla="*/ 2186036 h 2512727"/>
              <a:gd name="connsiteX6" fmla="*/ 304886 w 399977"/>
              <a:gd name="connsiteY6" fmla="*/ 1424036 h 2512727"/>
              <a:gd name="connsiteX7" fmla="*/ 215986 w 399977"/>
              <a:gd name="connsiteY7" fmla="*/ 649336 h 2512727"/>
              <a:gd name="connsiteX8" fmla="*/ 12786 w 399977"/>
              <a:gd name="connsiteY8" fmla="*/ 14336 h 2512727"/>
              <a:gd name="connsiteX9" fmla="*/ 38186 w 399977"/>
              <a:gd name="connsiteY9" fmla="*/ 268336 h 25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977" h="2512727">
                <a:moveTo>
                  <a:pt x="12786" y="192136"/>
                </a:moveTo>
                <a:cubicBezTo>
                  <a:pt x="82636" y="507519"/>
                  <a:pt x="152486" y="822903"/>
                  <a:pt x="177886" y="1170036"/>
                </a:cubicBezTo>
                <a:cubicBezTo>
                  <a:pt x="203286" y="1517169"/>
                  <a:pt x="152486" y="2052686"/>
                  <a:pt x="165186" y="2274936"/>
                </a:cubicBezTo>
                <a:cubicBezTo>
                  <a:pt x="177886" y="2497186"/>
                  <a:pt x="215986" y="2476019"/>
                  <a:pt x="254086" y="2503536"/>
                </a:cubicBezTo>
                <a:cubicBezTo>
                  <a:pt x="292186" y="2531053"/>
                  <a:pt x="374736" y="2492953"/>
                  <a:pt x="393786" y="2440036"/>
                </a:cubicBezTo>
                <a:cubicBezTo>
                  <a:pt x="412836" y="2387119"/>
                  <a:pt x="383203" y="2355369"/>
                  <a:pt x="368386" y="2186036"/>
                </a:cubicBezTo>
                <a:cubicBezTo>
                  <a:pt x="353569" y="2016703"/>
                  <a:pt x="330286" y="1680153"/>
                  <a:pt x="304886" y="1424036"/>
                </a:cubicBezTo>
                <a:cubicBezTo>
                  <a:pt x="279486" y="1167919"/>
                  <a:pt x="264669" y="884286"/>
                  <a:pt x="215986" y="649336"/>
                </a:cubicBezTo>
                <a:cubicBezTo>
                  <a:pt x="167303" y="414386"/>
                  <a:pt x="42419" y="77836"/>
                  <a:pt x="12786" y="14336"/>
                </a:cubicBezTo>
                <a:cubicBezTo>
                  <a:pt x="-16847" y="-49164"/>
                  <a:pt x="10669" y="109586"/>
                  <a:pt x="38186" y="268336"/>
                </a:cubicBezTo>
              </a:path>
            </a:pathLst>
          </a:custGeom>
          <a:gradFill flip="none" rotWithShape="1">
            <a:gsLst>
              <a:gs pos="0">
                <a:srgbClr val="FFFF00">
                  <a:alpha val="95000"/>
                </a:srgbClr>
              </a:gs>
              <a:gs pos="50000">
                <a:srgbClr val="FFFF00">
                  <a:alpha val="59000"/>
                </a:srgbClr>
              </a:gs>
              <a:gs pos="100000">
                <a:srgbClr val="FFFF00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3" name="椭圆 562"/>
          <p:cNvSpPr/>
          <p:nvPr/>
        </p:nvSpPr>
        <p:spPr>
          <a:xfrm>
            <a:off x="2083251" y="4091639"/>
            <a:ext cx="239834" cy="52382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椭圆 563"/>
          <p:cNvSpPr/>
          <p:nvPr/>
        </p:nvSpPr>
        <p:spPr>
          <a:xfrm>
            <a:off x="2140973" y="4096401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椭圆 564"/>
          <p:cNvSpPr/>
          <p:nvPr/>
        </p:nvSpPr>
        <p:spPr>
          <a:xfrm>
            <a:off x="2051720" y="4083918"/>
            <a:ext cx="343373" cy="72008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6" name="组合 565"/>
          <p:cNvGrpSpPr/>
          <p:nvPr/>
        </p:nvGrpSpPr>
        <p:grpSpPr>
          <a:xfrm>
            <a:off x="1763688" y="4155926"/>
            <a:ext cx="432048" cy="288032"/>
            <a:chOff x="3059832" y="2787774"/>
            <a:chExt cx="2592288" cy="1584176"/>
          </a:xfrm>
        </p:grpSpPr>
        <p:sp>
          <p:nvSpPr>
            <p:cNvPr id="567" name="任意多边形 566"/>
            <p:cNvSpPr/>
            <p:nvPr/>
          </p:nvSpPr>
          <p:spPr>
            <a:xfrm flipH="1">
              <a:off x="3059832" y="2787774"/>
              <a:ext cx="2592288" cy="1584176"/>
            </a:xfrm>
            <a:custGeom>
              <a:avLst/>
              <a:gdLst>
                <a:gd name="connsiteX0" fmla="*/ 142661 w 3787561"/>
                <a:gd name="connsiteY0" fmla="*/ 1054413 h 2222813"/>
                <a:gd name="connsiteX1" fmla="*/ 472861 w 3787561"/>
                <a:gd name="connsiteY1" fmla="*/ 762313 h 2222813"/>
                <a:gd name="connsiteX2" fmla="*/ 853861 w 3787561"/>
                <a:gd name="connsiteY2" fmla="*/ 495613 h 2222813"/>
                <a:gd name="connsiteX3" fmla="*/ 1336461 w 3787561"/>
                <a:gd name="connsiteY3" fmla="*/ 267013 h 2222813"/>
                <a:gd name="connsiteX4" fmla="*/ 2314361 w 3787561"/>
                <a:gd name="connsiteY4" fmla="*/ 38413 h 2222813"/>
                <a:gd name="connsiteX5" fmla="*/ 3787561 w 3787561"/>
                <a:gd name="connsiteY5" fmla="*/ 313 h 2222813"/>
                <a:gd name="connsiteX6" fmla="*/ 3787561 w 3787561"/>
                <a:gd name="connsiteY6" fmla="*/ 313 h 2222813"/>
                <a:gd name="connsiteX7" fmla="*/ 2479461 w 3787561"/>
                <a:gd name="connsiteY7" fmla="*/ 89213 h 2222813"/>
                <a:gd name="connsiteX8" fmla="*/ 1996861 w 3787561"/>
                <a:gd name="connsiteY8" fmla="*/ 216213 h 2222813"/>
                <a:gd name="connsiteX9" fmla="*/ 1844461 w 3787561"/>
                <a:gd name="connsiteY9" fmla="*/ 559113 h 2222813"/>
                <a:gd name="connsiteX10" fmla="*/ 1971461 w 3787561"/>
                <a:gd name="connsiteY10" fmla="*/ 876613 h 2222813"/>
                <a:gd name="connsiteX11" fmla="*/ 2542961 w 3787561"/>
                <a:gd name="connsiteY11" fmla="*/ 1156013 h 2222813"/>
                <a:gd name="connsiteX12" fmla="*/ 2593761 w 3787561"/>
                <a:gd name="connsiteY12" fmla="*/ 1156013 h 2222813"/>
                <a:gd name="connsiteX13" fmla="*/ 2695361 w 3787561"/>
                <a:gd name="connsiteY13" fmla="*/ 940113 h 2222813"/>
                <a:gd name="connsiteX14" fmla="*/ 2962061 w 3787561"/>
                <a:gd name="connsiteY14" fmla="*/ 597213 h 2222813"/>
                <a:gd name="connsiteX15" fmla="*/ 2962061 w 3787561"/>
                <a:gd name="connsiteY15" fmla="*/ 597213 h 2222813"/>
                <a:gd name="connsiteX16" fmla="*/ 2746161 w 3787561"/>
                <a:gd name="connsiteY16" fmla="*/ 1168713 h 2222813"/>
                <a:gd name="connsiteX17" fmla="*/ 2911261 w 3787561"/>
                <a:gd name="connsiteY17" fmla="*/ 1714813 h 2222813"/>
                <a:gd name="connsiteX18" fmla="*/ 2911261 w 3787561"/>
                <a:gd name="connsiteY18" fmla="*/ 1714813 h 2222813"/>
                <a:gd name="connsiteX19" fmla="*/ 2593761 w 3787561"/>
                <a:gd name="connsiteY19" fmla="*/ 1321113 h 2222813"/>
                <a:gd name="connsiteX20" fmla="*/ 2593761 w 3787561"/>
                <a:gd name="connsiteY20" fmla="*/ 1321113 h 2222813"/>
                <a:gd name="connsiteX21" fmla="*/ 2034961 w 3787561"/>
                <a:gd name="connsiteY21" fmla="*/ 1498913 h 2222813"/>
                <a:gd name="connsiteX22" fmla="*/ 1920661 w 3787561"/>
                <a:gd name="connsiteY22" fmla="*/ 1854513 h 2222813"/>
                <a:gd name="connsiteX23" fmla="*/ 2161961 w 3787561"/>
                <a:gd name="connsiteY23" fmla="*/ 2095813 h 2222813"/>
                <a:gd name="connsiteX24" fmla="*/ 2492161 w 3787561"/>
                <a:gd name="connsiteY24" fmla="*/ 2222813 h 2222813"/>
                <a:gd name="connsiteX25" fmla="*/ 2492161 w 3787561"/>
                <a:gd name="connsiteY25" fmla="*/ 2222813 h 2222813"/>
                <a:gd name="connsiteX26" fmla="*/ 2034961 w 3787561"/>
                <a:gd name="connsiteY26" fmla="*/ 2159313 h 2222813"/>
                <a:gd name="connsiteX27" fmla="*/ 1298361 w 3787561"/>
                <a:gd name="connsiteY27" fmla="*/ 1968813 h 2222813"/>
                <a:gd name="connsiteX28" fmla="*/ 549061 w 3787561"/>
                <a:gd name="connsiteY28" fmla="*/ 1625913 h 2222813"/>
                <a:gd name="connsiteX29" fmla="*/ 66461 w 3787561"/>
                <a:gd name="connsiteY29" fmla="*/ 1117913 h 2222813"/>
                <a:gd name="connsiteX30" fmla="*/ 28361 w 3787561"/>
                <a:gd name="connsiteY30" fmla="*/ 1067113 h 2222813"/>
                <a:gd name="connsiteX31" fmla="*/ 295061 w 3787561"/>
                <a:gd name="connsiteY31" fmla="*/ 914713 h 222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87561" h="2222813">
                  <a:moveTo>
                    <a:pt x="142661" y="1054413"/>
                  </a:moveTo>
                  <a:cubicBezTo>
                    <a:pt x="248494" y="954929"/>
                    <a:pt x="354328" y="855446"/>
                    <a:pt x="472861" y="762313"/>
                  </a:cubicBezTo>
                  <a:cubicBezTo>
                    <a:pt x="591394" y="669180"/>
                    <a:pt x="709928" y="578163"/>
                    <a:pt x="853861" y="495613"/>
                  </a:cubicBezTo>
                  <a:cubicBezTo>
                    <a:pt x="997794" y="413063"/>
                    <a:pt x="1093044" y="343213"/>
                    <a:pt x="1336461" y="267013"/>
                  </a:cubicBezTo>
                  <a:cubicBezTo>
                    <a:pt x="1579878" y="190813"/>
                    <a:pt x="1905844" y="82863"/>
                    <a:pt x="2314361" y="38413"/>
                  </a:cubicBezTo>
                  <a:cubicBezTo>
                    <a:pt x="2722878" y="-6037"/>
                    <a:pt x="3787561" y="313"/>
                    <a:pt x="3787561" y="313"/>
                  </a:cubicBezTo>
                  <a:lnTo>
                    <a:pt x="3787561" y="313"/>
                  </a:lnTo>
                  <a:cubicBezTo>
                    <a:pt x="3569544" y="15130"/>
                    <a:pt x="2777911" y="53230"/>
                    <a:pt x="2479461" y="89213"/>
                  </a:cubicBezTo>
                  <a:cubicBezTo>
                    <a:pt x="2181011" y="125196"/>
                    <a:pt x="2102694" y="137896"/>
                    <a:pt x="1996861" y="216213"/>
                  </a:cubicBezTo>
                  <a:cubicBezTo>
                    <a:pt x="1891028" y="294530"/>
                    <a:pt x="1848694" y="449046"/>
                    <a:pt x="1844461" y="559113"/>
                  </a:cubicBezTo>
                  <a:cubicBezTo>
                    <a:pt x="1840228" y="669180"/>
                    <a:pt x="1855044" y="777130"/>
                    <a:pt x="1971461" y="876613"/>
                  </a:cubicBezTo>
                  <a:cubicBezTo>
                    <a:pt x="2087878" y="976096"/>
                    <a:pt x="2439244" y="1109446"/>
                    <a:pt x="2542961" y="1156013"/>
                  </a:cubicBezTo>
                  <a:cubicBezTo>
                    <a:pt x="2646678" y="1202580"/>
                    <a:pt x="2568361" y="1191996"/>
                    <a:pt x="2593761" y="1156013"/>
                  </a:cubicBezTo>
                  <a:cubicBezTo>
                    <a:pt x="2619161" y="1120030"/>
                    <a:pt x="2633978" y="1033246"/>
                    <a:pt x="2695361" y="940113"/>
                  </a:cubicBezTo>
                  <a:cubicBezTo>
                    <a:pt x="2756744" y="846980"/>
                    <a:pt x="2962061" y="597213"/>
                    <a:pt x="2962061" y="597213"/>
                  </a:cubicBezTo>
                  <a:lnTo>
                    <a:pt x="2962061" y="597213"/>
                  </a:lnTo>
                  <a:cubicBezTo>
                    <a:pt x="2926078" y="692463"/>
                    <a:pt x="2754628" y="982446"/>
                    <a:pt x="2746161" y="1168713"/>
                  </a:cubicBezTo>
                  <a:cubicBezTo>
                    <a:pt x="2737694" y="1354980"/>
                    <a:pt x="2911261" y="1714813"/>
                    <a:pt x="2911261" y="1714813"/>
                  </a:cubicBezTo>
                  <a:lnTo>
                    <a:pt x="2911261" y="1714813"/>
                  </a:lnTo>
                  <a:lnTo>
                    <a:pt x="2593761" y="1321113"/>
                  </a:lnTo>
                  <a:lnTo>
                    <a:pt x="2593761" y="1321113"/>
                  </a:lnTo>
                  <a:cubicBezTo>
                    <a:pt x="2500628" y="1350746"/>
                    <a:pt x="2147144" y="1410013"/>
                    <a:pt x="2034961" y="1498913"/>
                  </a:cubicBezTo>
                  <a:cubicBezTo>
                    <a:pt x="1922778" y="1587813"/>
                    <a:pt x="1899494" y="1755030"/>
                    <a:pt x="1920661" y="1854513"/>
                  </a:cubicBezTo>
                  <a:cubicBezTo>
                    <a:pt x="1941828" y="1953996"/>
                    <a:pt x="2066711" y="2034430"/>
                    <a:pt x="2161961" y="2095813"/>
                  </a:cubicBezTo>
                  <a:cubicBezTo>
                    <a:pt x="2257211" y="2157196"/>
                    <a:pt x="2492161" y="2222813"/>
                    <a:pt x="2492161" y="2222813"/>
                  </a:cubicBezTo>
                  <a:lnTo>
                    <a:pt x="2492161" y="2222813"/>
                  </a:lnTo>
                  <a:cubicBezTo>
                    <a:pt x="2415961" y="2212230"/>
                    <a:pt x="2233928" y="2201646"/>
                    <a:pt x="2034961" y="2159313"/>
                  </a:cubicBezTo>
                  <a:cubicBezTo>
                    <a:pt x="1835994" y="2116980"/>
                    <a:pt x="1546011" y="2057713"/>
                    <a:pt x="1298361" y="1968813"/>
                  </a:cubicBezTo>
                  <a:cubicBezTo>
                    <a:pt x="1050711" y="1879913"/>
                    <a:pt x="754378" y="1767730"/>
                    <a:pt x="549061" y="1625913"/>
                  </a:cubicBezTo>
                  <a:cubicBezTo>
                    <a:pt x="343744" y="1484096"/>
                    <a:pt x="153244" y="1211046"/>
                    <a:pt x="66461" y="1117913"/>
                  </a:cubicBezTo>
                  <a:cubicBezTo>
                    <a:pt x="-20322" y="1024780"/>
                    <a:pt x="-9739" y="1100980"/>
                    <a:pt x="28361" y="1067113"/>
                  </a:cubicBezTo>
                  <a:cubicBezTo>
                    <a:pt x="66461" y="1033246"/>
                    <a:pt x="180761" y="973979"/>
                    <a:pt x="295061" y="914713"/>
                  </a:cubicBezTo>
                </a:path>
              </a:pathLst>
            </a:custGeom>
            <a:gradFill flip="none" rotWithShape="1">
              <a:gsLst>
                <a:gs pos="0">
                  <a:srgbClr val="FFFF00">
                    <a:alpha val="87000"/>
                  </a:srgbClr>
                </a:gs>
                <a:gs pos="51000">
                  <a:srgbClr val="FFFF00">
                    <a:alpha val="46000"/>
                  </a:srgbClr>
                </a:gs>
                <a:gs pos="100000">
                  <a:srgbClr val="FF66FF">
                    <a:alpha val="37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>
                  <a:alpha val="4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 rot="1190375">
              <a:off x="5304218" y="3458148"/>
              <a:ext cx="144017" cy="72007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46000">
                  <a:schemeClr val="tx1"/>
                </a:gs>
                <a:gs pos="65000">
                  <a:schemeClr val="bg1"/>
                </a:gs>
                <a:gs pos="100000">
                  <a:srgbClr val="FF66FF">
                    <a:alpha val="1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任意多边形 568"/>
            <p:cNvSpPr/>
            <p:nvPr/>
          </p:nvSpPr>
          <p:spPr>
            <a:xfrm rot="5810028">
              <a:off x="4514224" y="3444341"/>
              <a:ext cx="138501" cy="15156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任意多边形 569"/>
            <p:cNvSpPr/>
            <p:nvPr/>
          </p:nvSpPr>
          <p:spPr>
            <a:xfrm rot="20295248">
              <a:off x="4523677" y="3607077"/>
              <a:ext cx="178040" cy="16206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任意多边形 570"/>
            <p:cNvSpPr/>
            <p:nvPr/>
          </p:nvSpPr>
          <p:spPr>
            <a:xfrm rot="2966342">
              <a:off x="4641047" y="3357869"/>
              <a:ext cx="725999" cy="51599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任意多边形 571"/>
            <p:cNvSpPr/>
            <p:nvPr/>
          </p:nvSpPr>
          <p:spPr>
            <a:xfrm rot="5810028">
              <a:off x="4439784" y="4088072"/>
              <a:ext cx="64888" cy="63702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任意多边形 572"/>
            <p:cNvSpPr/>
            <p:nvPr/>
          </p:nvSpPr>
          <p:spPr>
            <a:xfrm rot="8980133">
              <a:off x="4187117" y="3560214"/>
              <a:ext cx="62152" cy="81543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任意多边形 573"/>
            <p:cNvSpPr/>
            <p:nvPr/>
          </p:nvSpPr>
          <p:spPr>
            <a:xfrm rot="13910631">
              <a:off x="4740688" y="3885445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任意多边形 574"/>
            <p:cNvSpPr/>
            <p:nvPr/>
          </p:nvSpPr>
          <p:spPr>
            <a:xfrm rot="10951340">
              <a:off x="4419759" y="2941318"/>
              <a:ext cx="441137" cy="36398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任意多边形 575"/>
            <p:cNvSpPr/>
            <p:nvPr/>
          </p:nvSpPr>
          <p:spPr>
            <a:xfrm rot="10800000">
              <a:off x="4587764" y="4011910"/>
              <a:ext cx="128251" cy="9361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任意多边形 576"/>
            <p:cNvSpPr/>
            <p:nvPr/>
          </p:nvSpPr>
          <p:spPr>
            <a:xfrm rot="13910631">
              <a:off x="4433182" y="330938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任意多边形 577"/>
            <p:cNvSpPr/>
            <p:nvPr/>
          </p:nvSpPr>
          <p:spPr>
            <a:xfrm rot="13910631">
              <a:off x="4354584" y="3655941"/>
              <a:ext cx="45719" cy="7275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任意多边形 578"/>
            <p:cNvSpPr/>
            <p:nvPr/>
          </p:nvSpPr>
          <p:spPr>
            <a:xfrm rot="5810028" flipH="1" flipV="1">
              <a:off x="4515411" y="3859040"/>
              <a:ext cx="45719" cy="71625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任意多边形 579"/>
            <p:cNvSpPr/>
            <p:nvPr/>
          </p:nvSpPr>
          <p:spPr>
            <a:xfrm rot="13910631" flipH="1" flipV="1">
              <a:off x="4398289" y="4189289"/>
              <a:ext cx="6669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任意多边形 580"/>
            <p:cNvSpPr/>
            <p:nvPr/>
          </p:nvSpPr>
          <p:spPr>
            <a:xfrm rot="8980133" flipH="1">
              <a:off x="4753691" y="3944919"/>
              <a:ext cx="140673" cy="18734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任意多边形 581"/>
            <p:cNvSpPr/>
            <p:nvPr/>
          </p:nvSpPr>
          <p:spPr>
            <a:xfrm rot="7529166">
              <a:off x="4936628" y="402954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任意多边形 582"/>
            <p:cNvSpPr/>
            <p:nvPr/>
          </p:nvSpPr>
          <p:spPr>
            <a:xfrm rot="7529166">
              <a:off x="4000525" y="3597496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任意多边形 583"/>
            <p:cNvSpPr/>
            <p:nvPr/>
          </p:nvSpPr>
          <p:spPr>
            <a:xfrm rot="2879849">
              <a:off x="4145879" y="3741160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任意多边形 584"/>
            <p:cNvSpPr/>
            <p:nvPr/>
          </p:nvSpPr>
          <p:spPr>
            <a:xfrm rot="2350997" flipH="1" flipV="1">
              <a:off x="4355170" y="3866408"/>
              <a:ext cx="71495" cy="6609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6" name="椭圆 585"/>
          <p:cNvSpPr/>
          <p:nvPr/>
        </p:nvSpPr>
        <p:spPr>
          <a:xfrm>
            <a:off x="827584" y="627534"/>
            <a:ext cx="1224136" cy="1080120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7" name="任意多边形 586"/>
          <p:cNvSpPr/>
          <p:nvPr/>
        </p:nvSpPr>
        <p:spPr>
          <a:xfrm rot="21428286" flipH="1">
            <a:off x="1403176" y="1242007"/>
            <a:ext cx="71918" cy="2494776"/>
          </a:xfrm>
          <a:custGeom>
            <a:avLst/>
            <a:gdLst>
              <a:gd name="connsiteX0" fmla="*/ 12786 w 399977"/>
              <a:gd name="connsiteY0" fmla="*/ 192136 h 2512727"/>
              <a:gd name="connsiteX1" fmla="*/ 177886 w 399977"/>
              <a:gd name="connsiteY1" fmla="*/ 1170036 h 2512727"/>
              <a:gd name="connsiteX2" fmla="*/ 165186 w 399977"/>
              <a:gd name="connsiteY2" fmla="*/ 2274936 h 2512727"/>
              <a:gd name="connsiteX3" fmla="*/ 254086 w 399977"/>
              <a:gd name="connsiteY3" fmla="*/ 2503536 h 2512727"/>
              <a:gd name="connsiteX4" fmla="*/ 393786 w 399977"/>
              <a:gd name="connsiteY4" fmla="*/ 2440036 h 2512727"/>
              <a:gd name="connsiteX5" fmla="*/ 368386 w 399977"/>
              <a:gd name="connsiteY5" fmla="*/ 2186036 h 2512727"/>
              <a:gd name="connsiteX6" fmla="*/ 304886 w 399977"/>
              <a:gd name="connsiteY6" fmla="*/ 1424036 h 2512727"/>
              <a:gd name="connsiteX7" fmla="*/ 215986 w 399977"/>
              <a:gd name="connsiteY7" fmla="*/ 649336 h 2512727"/>
              <a:gd name="connsiteX8" fmla="*/ 12786 w 399977"/>
              <a:gd name="connsiteY8" fmla="*/ 14336 h 2512727"/>
              <a:gd name="connsiteX9" fmla="*/ 38186 w 399977"/>
              <a:gd name="connsiteY9" fmla="*/ 268336 h 25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977" h="2512727">
                <a:moveTo>
                  <a:pt x="12786" y="192136"/>
                </a:moveTo>
                <a:cubicBezTo>
                  <a:pt x="82636" y="507519"/>
                  <a:pt x="152486" y="822903"/>
                  <a:pt x="177886" y="1170036"/>
                </a:cubicBezTo>
                <a:cubicBezTo>
                  <a:pt x="203286" y="1517169"/>
                  <a:pt x="152486" y="2052686"/>
                  <a:pt x="165186" y="2274936"/>
                </a:cubicBezTo>
                <a:cubicBezTo>
                  <a:pt x="177886" y="2497186"/>
                  <a:pt x="215986" y="2476019"/>
                  <a:pt x="254086" y="2503536"/>
                </a:cubicBezTo>
                <a:cubicBezTo>
                  <a:pt x="292186" y="2531053"/>
                  <a:pt x="374736" y="2492953"/>
                  <a:pt x="393786" y="2440036"/>
                </a:cubicBezTo>
                <a:cubicBezTo>
                  <a:pt x="412836" y="2387119"/>
                  <a:pt x="383203" y="2355369"/>
                  <a:pt x="368386" y="2186036"/>
                </a:cubicBezTo>
                <a:cubicBezTo>
                  <a:pt x="353569" y="2016703"/>
                  <a:pt x="330286" y="1680153"/>
                  <a:pt x="304886" y="1424036"/>
                </a:cubicBezTo>
                <a:cubicBezTo>
                  <a:pt x="279486" y="1167919"/>
                  <a:pt x="264669" y="884286"/>
                  <a:pt x="215986" y="649336"/>
                </a:cubicBezTo>
                <a:cubicBezTo>
                  <a:pt x="167303" y="414386"/>
                  <a:pt x="42419" y="77836"/>
                  <a:pt x="12786" y="14336"/>
                </a:cubicBezTo>
                <a:cubicBezTo>
                  <a:pt x="-16847" y="-49164"/>
                  <a:pt x="10669" y="109586"/>
                  <a:pt x="38186" y="268336"/>
                </a:cubicBezTo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00B0F0">
                  <a:alpha val="78000"/>
                </a:srgbClr>
              </a:gs>
              <a:gs pos="100000">
                <a:srgbClr val="00B0F0">
                  <a:alpha val="2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8" name="组合 587"/>
          <p:cNvGrpSpPr/>
          <p:nvPr/>
        </p:nvGrpSpPr>
        <p:grpSpPr>
          <a:xfrm>
            <a:off x="683568" y="4600550"/>
            <a:ext cx="792088" cy="491480"/>
            <a:chOff x="3059832" y="2787774"/>
            <a:chExt cx="2592288" cy="1584176"/>
          </a:xfrm>
        </p:grpSpPr>
        <p:sp>
          <p:nvSpPr>
            <p:cNvPr id="589" name="任意多边形 588"/>
            <p:cNvSpPr/>
            <p:nvPr/>
          </p:nvSpPr>
          <p:spPr>
            <a:xfrm flipH="1">
              <a:off x="3059832" y="2787774"/>
              <a:ext cx="2592288" cy="1584176"/>
            </a:xfrm>
            <a:custGeom>
              <a:avLst/>
              <a:gdLst>
                <a:gd name="connsiteX0" fmla="*/ 142661 w 3787561"/>
                <a:gd name="connsiteY0" fmla="*/ 1054413 h 2222813"/>
                <a:gd name="connsiteX1" fmla="*/ 472861 w 3787561"/>
                <a:gd name="connsiteY1" fmla="*/ 762313 h 2222813"/>
                <a:gd name="connsiteX2" fmla="*/ 853861 w 3787561"/>
                <a:gd name="connsiteY2" fmla="*/ 495613 h 2222813"/>
                <a:gd name="connsiteX3" fmla="*/ 1336461 w 3787561"/>
                <a:gd name="connsiteY3" fmla="*/ 267013 h 2222813"/>
                <a:gd name="connsiteX4" fmla="*/ 2314361 w 3787561"/>
                <a:gd name="connsiteY4" fmla="*/ 38413 h 2222813"/>
                <a:gd name="connsiteX5" fmla="*/ 3787561 w 3787561"/>
                <a:gd name="connsiteY5" fmla="*/ 313 h 2222813"/>
                <a:gd name="connsiteX6" fmla="*/ 3787561 w 3787561"/>
                <a:gd name="connsiteY6" fmla="*/ 313 h 2222813"/>
                <a:gd name="connsiteX7" fmla="*/ 2479461 w 3787561"/>
                <a:gd name="connsiteY7" fmla="*/ 89213 h 2222813"/>
                <a:gd name="connsiteX8" fmla="*/ 1996861 w 3787561"/>
                <a:gd name="connsiteY8" fmla="*/ 216213 h 2222813"/>
                <a:gd name="connsiteX9" fmla="*/ 1844461 w 3787561"/>
                <a:gd name="connsiteY9" fmla="*/ 559113 h 2222813"/>
                <a:gd name="connsiteX10" fmla="*/ 1971461 w 3787561"/>
                <a:gd name="connsiteY10" fmla="*/ 876613 h 2222813"/>
                <a:gd name="connsiteX11" fmla="*/ 2542961 w 3787561"/>
                <a:gd name="connsiteY11" fmla="*/ 1156013 h 2222813"/>
                <a:gd name="connsiteX12" fmla="*/ 2593761 w 3787561"/>
                <a:gd name="connsiteY12" fmla="*/ 1156013 h 2222813"/>
                <a:gd name="connsiteX13" fmla="*/ 2695361 w 3787561"/>
                <a:gd name="connsiteY13" fmla="*/ 940113 h 2222813"/>
                <a:gd name="connsiteX14" fmla="*/ 2962061 w 3787561"/>
                <a:gd name="connsiteY14" fmla="*/ 597213 h 2222813"/>
                <a:gd name="connsiteX15" fmla="*/ 2962061 w 3787561"/>
                <a:gd name="connsiteY15" fmla="*/ 597213 h 2222813"/>
                <a:gd name="connsiteX16" fmla="*/ 2746161 w 3787561"/>
                <a:gd name="connsiteY16" fmla="*/ 1168713 h 2222813"/>
                <a:gd name="connsiteX17" fmla="*/ 2911261 w 3787561"/>
                <a:gd name="connsiteY17" fmla="*/ 1714813 h 2222813"/>
                <a:gd name="connsiteX18" fmla="*/ 2911261 w 3787561"/>
                <a:gd name="connsiteY18" fmla="*/ 1714813 h 2222813"/>
                <a:gd name="connsiteX19" fmla="*/ 2593761 w 3787561"/>
                <a:gd name="connsiteY19" fmla="*/ 1321113 h 2222813"/>
                <a:gd name="connsiteX20" fmla="*/ 2593761 w 3787561"/>
                <a:gd name="connsiteY20" fmla="*/ 1321113 h 2222813"/>
                <a:gd name="connsiteX21" fmla="*/ 2034961 w 3787561"/>
                <a:gd name="connsiteY21" fmla="*/ 1498913 h 2222813"/>
                <a:gd name="connsiteX22" fmla="*/ 1920661 w 3787561"/>
                <a:gd name="connsiteY22" fmla="*/ 1854513 h 2222813"/>
                <a:gd name="connsiteX23" fmla="*/ 2161961 w 3787561"/>
                <a:gd name="connsiteY23" fmla="*/ 2095813 h 2222813"/>
                <a:gd name="connsiteX24" fmla="*/ 2492161 w 3787561"/>
                <a:gd name="connsiteY24" fmla="*/ 2222813 h 2222813"/>
                <a:gd name="connsiteX25" fmla="*/ 2492161 w 3787561"/>
                <a:gd name="connsiteY25" fmla="*/ 2222813 h 2222813"/>
                <a:gd name="connsiteX26" fmla="*/ 2034961 w 3787561"/>
                <a:gd name="connsiteY26" fmla="*/ 2159313 h 2222813"/>
                <a:gd name="connsiteX27" fmla="*/ 1298361 w 3787561"/>
                <a:gd name="connsiteY27" fmla="*/ 1968813 h 2222813"/>
                <a:gd name="connsiteX28" fmla="*/ 549061 w 3787561"/>
                <a:gd name="connsiteY28" fmla="*/ 1625913 h 2222813"/>
                <a:gd name="connsiteX29" fmla="*/ 66461 w 3787561"/>
                <a:gd name="connsiteY29" fmla="*/ 1117913 h 2222813"/>
                <a:gd name="connsiteX30" fmla="*/ 28361 w 3787561"/>
                <a:gd name="connsiteY30" fmla="*/ 1067113 h 2222813"/>
                <a:gd name="connsiteX31" fmla="*/ 295061 w 3787561"/>
                <a:gd name="connsiteY31" fmla="*/ 914713 h 222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87561" h="2222813">
                  <a:moveTo>
                    <a:pt x="142661" y="1054413"/>
                  </a:moveTo>
                  <a:cubicBezTo>
                    <a:pt x="248494" y="954929"/>
                    <a:pt x="354328" y="855446"/>
                    <a:pt x="472861" y="762313"/>
                  </a:cubicBezTo>
                  <a:cubicBezTo>
                    <a:pt x="591394" y="669180"/>
                    <a:pt x="709928" y="578163"/>
                    <a:pt x="853861" y="495613"/>
                  </a:cubicBezTo>
                  <a:cubicBezTo>
                    <a:pt x="997794" y="413063"/>
                    <a:pt x="1093044" y="343213"/>
                    <a:pt x="1336461" y="267013"/>
                  </a:cubicBezTo>
                  <a:cubicBezTo>
                    <a:pt x="1579878" y="190813"/>
                    <a:pt x="1905844" y="82863"/>
                    <a:pt x="2314361" y="38413"/>
                  </a:cubicBezTo>
                  <a:cubicBezTo>
                    <a:pt x="2722878" y="-6037"/>
                    <a:pt x="3787561" y="313"/>
                    <a:pt x="3787561" y="313"/>
                  </a:cubicBezTo>
                  <a:lnTo>
                    <a:pt x="3787561" y="313"/>
                  </a:lnTo>
                  <a:cubicBezTo>
                    <a:pt x="3569544" y="15130"/>
                    <a:pt x="2777911" y="53230"/>
                    <a:pt x="2479461" y="89213"/>
                  </a:cubicBezTo>
                  <a:cubicBezTo>
                    <a:pt x="2181011" y="125196"/>
                    <a:pt x="2102694" y="137896"/>
                    <a:pt x="1996861" y="216213"/>
                  </a:cubicBezTo>
                  <a:cubicBezTo>
                    <a:pt x="1891028" y="294530"/>
                    <a:pt x="1848694" y="449046"/>
                    <a:pt x="1844461" y="559113"/>
                  </a:cubicBezTo>
                  <a:cubicBezTo>
                    <a:pt x="1840228" y="669180"/>
                    <a:pt x="1855044" y="777130"/>
                    <a:pt x="1971461" y="876613"/>
                  </a:cubicBezTo>
                  <a:cubicBezTo>
                    <a:pt x="2087878" y="976096"/>
                    <a:pt x="2439244" y="1109446"/>
                    <a:pt x="2542961" y="1156013"/>
                  </a:cubicBezTo>
                  <a:cubicBezTo>
                    <a:pt x="2646678" y="1202580"/>
                    <a:pt x="2568361" y="1191996"/>
                    <a:pt x="2593761" y="1156013"/>
                  </a:cubicBezTo>
                  <a:cubicBezTo>
                    <a:pt x="2619161" y="1120030"/>
                    <a:pt x="2633978" y="1033246"/>
                    <a:pt x="2695361" y="940113"/>
                  </a:cubicBezTo>
                  <a:cubicBezTo>
                    <a:pt x="2756744" y="846980"/>
                    <a:pt x="2962061" y="597213"/>
                    <a:pt x="2962061" y="597213"/>
                  </a:cubicBezTo>
                  <a:lnTo>
                    <a:pt x="2962061" y="597213"/>
                  </a:lnTo>
                  <a:cubicBezTo>
                    <a:pt x="2926078" y="692463"/>
                    <a:pt x="2754628" y="982446"/>
                    <a:pt x="2746161" y="1168713"/>
                  </a:cubicBezTo>
                  <a:cubicBezTo>
                    <a:pt x="2737694" y="1354980"/>
                    <a:pt x="2911261" y="1714813"/>
                    <a:pt x="2911261" y="1714813"/>
                  </a:cubicBezTo>
                  <a:lnTo>
                    <a:pt x="2911261" y="1714813"/>
                  </a:lnTo>
                  <a:lnTo>
                    <a:pt x="2593761" y="1321113"/>
                  </a:lnTo>
                  <a:lnTo>
                    <a:pt x="2593761" y="1321113"/>
                  </a:lnTo>
                  <a:cubicBezTo>
                    <a:pt x="2500628" y="1350746"/>
                    <a:pt x="2147144" y="1410013"/>
                    <a:pt x="2034961" y="1498913"/>
                  </a:cubicBezTo>
                  <a:cubicBezTo>
                    <a:pt x="1922778" y="1587813"/>
                    <a:pt x="1899494" y="1755030"/>
                    <a:pt x="1920661" y="1854513"/>
                  </a:cubicBezTo>
                  <a:cubicBezTo>
                    <a:pt x="1941828" y="1953996"/>
                    <a:pt x="2066711" y="2034430"/>
                    <a:pt x="2161961" y="2095813"/>
                  </a:cubicBezTo>
                  <a:cubicBezTo>
                    <a:pt x="2257211" y="2157196"/>
                    <a:pt x="2492161" y="2222813"/>
                    <a:pt x="2492161" y="2222813"/>
                  </a:cubicBezTo>
                  <a:lnTo>
                    <a:pt x="2492161" y="2222813"/>
                  </a:lnTo>
                  <a:cubicBezTo>
                    <a:pt x="2415961" y="2212230"/>
                    <a:pt x="2233928" y="2201646"/>
                    <a:pt x="2034961" y="2159313"/>
                  </a:cubicBezTo>
                  <a:cubicBezTo>
                    <a:pt x="1835994" y="2116980"/>
                    <a:pt x="1546011" y="2057713"/>
                    <a:pt x="1298361" y="1968813"/>
                  </a:cubicBezTo>
                  <a:cubicBezTo>
                    <a:pt x="1050711" y="1879913"/>
                    <a:pt x="754378" y="1767730"/>
                    <a:pt x="549061" y="1625913"/>
                  </a:cubicBezTo>
                  <a:cubicBezTo>
                    <a:pt x="343744" y="1484096"/>
                    <a:pt x="153244" y="1211046"/>
                    <a:pt x="66461" y="1117913"/>
                  </a:cubicBezTo>
                  <a:cubicBezTo>
                    <a:pt x="-20322" y="1024780"/>
                    <a:pt x="-9739" y="1100980"/>
                    <a:pt x="28361" y="1067113"/>
                  </a:cubicBezTo>
                  <a:cubicBezTo>
                    <a:pt x="66461" y="1033246"/>
                    <a:pt x="180761" y="973979"/>
                    <a:pt x="295061" y="914713"/>
                  </a:cubicBezTo>
                </a:path>
              </a:pathLst>
            </a:custGeom>
            <a:gradFill flip="none" rotWithShape="1">
              <a:gsLst>
                <a:gs pos="0">
                  <a:srgbClr val="0070C0">
                    <a:alpha val="82000"/>
                  </a:srgbClr>
                </a:gs>
                <a:gs pos="51000">
                  <a:srgbClr val="00B0F0">
                    <a:alpha val="72000"/>
                  </a:srgbClr>
                </a:gs>
                <a:gs pos="100000">
                  <a:srgbClr val="FF66FF">
                    <a:alpha val="37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>
                  <a:alpha val="4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 rot="1190375">
              <a:off x="5304218" y="3458148"/>
              <a:ext cx="144017" cy="72007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46000">
                  <a:schemeClr val="tx1"/>
                </a:gs>
                <a:gs pos="65000">
                  <a:schemeClr val="bg1"/>
                </a:gs>
                <a:gs pos="100000">
                  <a:srgbClr val="FF66FF">
                    <a:alpha val="1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任意多边形 590"/>
            <p:cNvSpPr/>
            <p:nvPr/>
          </p:nvSpPr>
          <p:spPr>
            <a:xfrm rot="5810028">
              <a:off x="4514224" y="3444341"/>
              <a:ext cx="138501" cy="15156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任意多边形 591"/>
            <p:cNvSpPr/>
            <p:nvPr/>
          </p:nvSpPr>
          <p:spPr>
            <a:xfrm rot="20295248">
              <a:off x="4523677" y="3607077"/>
              <a:ext cx="178040" cy="16206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任意多边形 592"/>
            <p:cNvSpPr/>
            <p:nvPr/>
          </p:nvSpPr>
          <p:spPr>
            <a:xfrm rot="2966342">
              <a:off x="4641047" y="3357869"/>
              <a:ext cx="725999" cy="51599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任意多边形 593"/>
            <p:cNvSpPr/>
            <p:nvPr/>
          </p:nvSpPr>
          <p:spPr>
            <a:xfrm rot="5810028">
              <a:off x="4439784" y="4088072"/>
              <a:ext cx="64888" cy="63702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任意多边形 594"/>
            <p:cNvSpPr/>
            <p:nvPr/>
          </p:nvSpPr>
          <p:spPr>
            <a:xfrm rot="8980133">
              <a:off x="4187117" y="3560214"/>
              <a:ext cx="62152" cy="81543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任意多边形 595"/>
            <p:cNvSpPr/>
            <p:nvPr/>
          </p:nvSpPr>
          <p:spPr>
            <a:xfrm rot="13910631">
              <a:off x="4740688" y="3885445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任意多边形 596"/>
            <p:cNvSpPr/>
            <p:nvPr/>
          </p:nvSpPr>
          <p:spPr>
            <a:xfrm rot="10951340">
              <a:off x="4419759" y="2941318"/>
              <a:ext cx="441137" cy="36398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任意多边形 597"/>
            <p:cNvSpPr/>
            <p:nvPr/>
          </p:nvSpPr>
          <p:spPr>
            <a:xfrm rot="10800000">
              <a:off x="4587764" y="4011910"/>
              <a:ext cx="128251" cy="9361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任意多边形 598"/>
            <p:cNvSpPr/>
            <p:nvPr/>
          </p:nvSpPr>
          <p:spPr>
            <a:xfrm rot="13910631">
              <a:off x="4433182" y="330938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任意多边形 599"/>
            <p:cNvSpPr/>
            <p:nvPr/>
          </p:nvSpPr>
          <p:spPr>
            <a:xfrm rot="13910631">
              <a:off x="4354584" y="3655941"/>
              <a:ext cx="45719" cy="7275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任意多边形 600"/>
            <p:cNvSpPr/>
            <p:nvPr/>
          </p:nvSpPr>
          <p:spPr>
            <a:xfrm rot="5810028" flipH="1" flipV="1">
              <a:off x="4515411" y="3859040"/>
              <a:ext cx="45719" cy="71625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任意多边形 601"/>
            <p:cNvSpPr/>
            <p:nvPr/>
          </p:nvSpPr>
          <p:spPr>
            <a:xfrm rot="13910631" flipH="1" flipV="1">
              <a:off x="4398289" y="4189289"/>
              <a:ext cx="6669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任意多边形 602"/>
            <p:cNvSpPr/>
            <p:nvPr/>
          </p:nvSpPr>
          <p:spPr>
            <a:xfrm rot="8980133" flipH="1">
              <a:off x="4753691" y="3944919"/>
              <a:ext cx="140673" cy="18734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任意多边形 603"/>
            <p:cNvSpPr/>
            <p:nvPr/>
          </p:nvSpPr>
          <p:spPr>
            <a:xfrm rot="7529166">
              <a:off x="4936628" y="402954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任意多边形 604"/>
            <p:cNvSpPr/>
            <p:nvPr/>
          </p:nvSpPr>
          <p:spPr>
            <a:xfrm rot="7529166">
              <a:off x="4000525" y="3597496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任意多边形 605"/>
            <p:cNvSpPr/>
            <p:nvPr/>
          </p:nvSpPr>
          <p:spPr>
            <a:xfrm rot="2879849">
              <a:off x="4145879" y="3741160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任意多边形 606"/>
            <p:cNvSpPr/>
            <p:nvPr/>
          </p:nvSpPr>
          <p:spPr>
            <a:xfrm rot="2350997" flipH="1" flipV="1">
              <a:off x="4355170" y="3866408"/>
              <a:ext cx="71495" cy="6609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8" name="椭圆 607"/>
          <p:cNvSpPr/>
          <p:nvPr/>
        </p:nvSpPr>
        <p:spPr>
          <a:xfrm>
            <a:off x="1428828" y="4761934"/>
            <a:ext cx="341210" cy="73813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9" name="椭圆 608"/>
          <p:cNvSpPr/>
          <p:nvPr/>
        </p:nvSpPr>
        <p:spPr>
          <a:xfrm>
            <a:off x="1511951" y="4776223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0" name="椭圆 609"/>
          <p:cNvSpPr/>
          <p:nvPr/>
        </p:nvSpPr>
        <p:spPr>
          <a:xfrm flipH="1">
            <a:off x="1259632" y="4731990"/>
            <a:ext cx="720080" cy="144016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1" name="椭圆 610"/>
          <p:cNvSpPr/>
          <p:nvPr/>
        </p:nvSpPr>
        <p:spPr>
          <a:xfrm>
            <a:off x="1331640" y="-308570"/>
            <a:ext cx="1296144" cy="1152128"/>
          </a:xfrm>
          <a:prstGeom prst="ellipse">
            <a:avLst/>
          </a:prstGeom>
          <a:gradFill flip="none" rotWithShape="1">
            <a:gsLst>
              <a:gs pos="0">
                <a:srgbClr val="00FF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2" name="任意多边形 611"/>
          <p:cNvSpPr/>
          <p:nvPr/>
        </p:nvSpPr>
        <p:spPr>
          <a:xfrm>
            <a:off x="1907704" y="555526"/>
            <a:ext cx="75913" cy="2160240"/>
          </a:xfrm>
          <a:custGeom>
            <a:avLst/>
            <a:gdLst>
              <a:gd name="connsiteX0" fmla="*/ 12786 w 399977"/>
              <a:gd name="connsiteY0" fmla="*/ 192136 h 2512727"/>
              <a:gd name="connsiteX1" fmla="*/ 177886 w 399977"/>
              <a:gd name="connsiteY1" fmla="*/ 1170036 h 2512727"/>
              <a:gd name="connsiteX2" fmla="*/ 165186 w 399977"/>
              <a:gd name="connsiteY2" fmla="*/ 2274936 h 2512727"/>
              <a:gd name="connsiteX3" fmla="*/ 254086 w 399977"/>
              <a:gd name="connsiteY3" fmla="*/ 2503536 h 2512727"/>
              <a:gd name="connsiteX4" fmla="*/ 393786 w 399977"/>
              <a:gd name="connsiteY4" fmla="*/ 2440036 h 2512727"/>
              <a:gd name="connsiteX5" fmla="*/ 368386 w 399977"/>
              <a:gd name="connsiteY5" fmla="*/ 2186036 h 2512727"/>
              <a:gd name="connsiteX6" fmla="*/ 304886 w 399977"/>
              <a:gd name="connsiteY6" fmla="*/ 1424036 h 2512727"/>
              <a:gd name="connsiteX7" fmla="*/ 215986 w 399977"/>
              <a:gd name="connsiteY7" fmla="*/ 649336 h 2512727"/>
              <a:gd name="connsiteX8" fmla="*/ 12786 w 399977"/>
              <a:gd name="connsiteY8" fmla="*/ 14336 h 2512727"/>
              <a:gd name="connsiteX9" fmla="*/ 38186 w 399977"/>
              <a:gd name="connsiteY9" fmla="*/ 268336 h 25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977" h="2512727">
                <a:moveTo>
                  <a:pt x="12786" y="192136"/>
                </a:moveTo>
                <a:cubicBezTo>
                  <a:pt x="82636" y="507519"/>
                  <a:pt x="152486" y="822903"/>
                  <a:pt x="177886" y="1170036"/>
                </a:cubicBezTo>
                <a:cubicBezTo>
                  <a:pt x="203286" y="1517169"/>
                  <a:pt x="152486" y="2052686"/>
                  <a:pt x="165186" y="2274936"/>
                </a:cubicBezTo>
                <a:cubicBezTo>
                  <a:pt x="177886" y="2497186"/>
                  <a:pt x="215986" y="2476019"/>
                  <a:pt x="254086" y="2503536"/>
                </a:cubicBezTo>
                <a:cubicBezTo>
                  <a:pt x="292186" y="2531053"/>
                  <a:pt x="374736" y="2492953"/>
                  <a:pt x="393786" y="2440036"/>
                </a:cubicBezTo>
                <a:cubicBezTo>
                  <a:pt x="412836" y="2387119"/>
                  <a:pt x="383203" y="2355369"/>
                  <a:pt x="368386" y="2186036"/>
                </a:cubicBezTo>
                <a:cubicBezTo>
                  <a:pt x="353569" y="2016703"/>
                  <a:pt x="330286" y="1680153"/>
                  <a:pt x="304886" y="1424036"/>
                </a:cubicBezTo>
                <a:cubicBezTo>
                  <a:pt x="279486" y="1167919"/>
                  <a:pt x="264669" y="884286"/>
                  <a:pt x="215986" y="649336"/>
                </a:cubicBezTo>
                <a:cubicBezTo>
                  <a:pt x="167303" y="414386"/>
                  <a:pt x="42419" y="77836"/>
                  <a:pt x="12786" y="14336"/>
                </a:cubicBezTo>
                <a:cubicBezTo>
                  <a:pt x="-16847" y="-49164"/>
                  <a:pt x="10669" y="109586"/>
                  <a:pt x="38186" y="268336"/>
                </a:cubicBezTo>
              </a:path>
            </a:pathLst>
          </a:custGeom>
          <a:gradFill flip="none" rotWithShape="1">
            <a:gsLst>
              <a:gs pos="0">
                <a:srgbClr val="00FF00"/>
              </a:gs>
              <a:gs pos="50000">
                <a:srgbClr val="00FF00">
                  <a:alpha val="77000"/>
                </a:srgbClr>
              </a:gs>
              <a:gs pos="100000">
                <a:srgbClr val="FF66F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3" name="椭圆 612"/>
          <p:cNvSpPr/>
          <p:nvPr/>
        </p:nvSpPr>
        <p:spPr>
          <a:xfrm>
            <a:off x="1788868" y="3969846"/>
            <a:ext cx="341210" cy="73813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" name="椭圆 613"/>
          <p:cNvSpPr/>
          <p:nvPr/>
        </p:nvSpPr>
        <p:spPr>
          <a:xfrm>
            <a:off x="1871991" y="3984135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" name="椭圆 614"/>
          <p:cNvSpPr/>
          <p:nvPr/>
        </p:nvSpPr>
        <p:spPr>
          <a:xfrm flipH="1">
            <a:off x="1619672" y="3939902"/>
            <a:ext cx="720080" cy="144016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6" name="组合 615"/>
          <p:cNvGrpSpPr/>
          <p:nvPr/>
        </p:nvGrpSpPr>
        <p:grpSpPr>
          <a:xfrm>
            <a:off x="1115616" y="4011910"/>
            <a:ext cx="648072" cy="288032"/>
            <a:chOff x="3059832" y="2787774"/>
            <a:chExt cx="2592288" cy="1584176"/>
          </a:xfrm>
        </p:grpSpPr>
        <p:sp>
          <p:nvSpPr>
            <p:cNvPr id="617" name="任意多边形 616"/>
            <p:cNvSpPr/>
            <p:nvPr/>
          </p:nvSpPr>
          <p:spPr>
            <a:xfrm flipH="1">
              <a:off x="3059832" y="2787774"/>
              <a:ext cx="2592288" cy="1584176"/>
            </a:xfrm>
            <a:custGeom>
              <a:avLst/>
              <a:gdLst>
                <a:gd name="connsiteX0" fmla="*/ 142661 w 3787561"/>
                <a:gd name="connsiteY0" fmla="*/ 1054413 h 2222813"/>
                <a:gd name="connsiteX1" fmla="*/ 472861 w 3787561"/>
                <a:gd name="connsiteY1" fmla="*/ 762313 h 2222813"/>
                <a:gd name="connsiteX2" fmla="*/ 853861 w 3787561"/>
                <a:gd name="connsiteY2" fmla="*/ 495613 h 2222813"/>
                <a:gd name="connsiteX3" fmla="*/ 1336461 w 3787561"/>
                <a:gd name="connsiteY3" fmla="*/ 267013 h 2222813"/>
                <a:gd name="connsiteX4" fmla="*/ 2314361 w 3787561"/>
                <a:gd name="connsiteY4" fmla="*/ 38413 h 2222813"/>
                <a:gd name="connsiteX5" fmla="*/ 3787561 w 3787561"/>
                <a:gd name="connsiteY5" fmla="*/ 313 h 2222813"/>
                <a:gd name="connsiteX6" fmla="*/ 3787561 w 3787561"/>
                <a:gd name="connsiteY6" fmla="*/ 313 h 2222813"/>
                <a:gd name="connsiteX7" fmla="*/ 2479461 w 3787561"/>
                <a:gd name="connsiteY7" fmla="*/ 89213 h 2222813"/>
                <a:gd name="connsiteX8" fmla="*/ 1996861 w 3787561"/>
                <a:gd name="connsiteY8" fmla="*/ 216213 h 2222813"/>
                <a:gd name="connsiteX9" fmla="*/ 1844461 w 3787561"/>
                <a:gd name="connsiteY9" fmla="*/ 559113 h 2222813"/>
                <a:gd name="connsiteX10" fmla="*/ 1971461 w 3787561"/>
                <a:gd name="connsiteY10" fmla="*/ 876613 h 2222813"/>
                <a:gd name="connsiteX11" fmla="*/ 2542961 w 3787561"/>
                <a:gd name="connsiteY11" fmla="*/ 1156013 h 2222813"/>
                <a:gd name="connsiteX12" fmla="*/ 2593761 w 3787561"/>
                <a:gd name="connsiteY12" fmla="*/ 1156013 h 2222813"/>
                <a:gd name="connsiteX13" fmla="*/ 2695361 w 3787561"/>
                <a:gd name="connsiteY13" fmla="*/ 940113 h 2222813"/>
                <a:gd name="connsiteX14" fmla="*/ 2962061 w 3787561"/>
                <a:gd name="connsiteY14" fmla="*/ 597213 h 2222813"/>
                <a:gd name="connsiteX15" fmla="*/ 2962061 w 3787561"/>
                <a:gd name="connsiteY15" fmla="*/ 597213 h 2222813"/>
                <a:gd name="connsiteX16" fmla="*/ 2746161 w 3787561"/>
                <a:gd name="connsiteY16" fmla="*/ 1168713 h 2222813"/>
                <a:gd name="connsiteX17" fmla="*/ 2911261 w 3787561"/>
                <a:gd name="connsiteY17" fmla="*/ 1714813 h 2222813"/>
                <a:gd name="connsiteX18" fmla="*/ 2911261 w 3787561"/>
                <a:gd name="connsiteY18" fmla="*/ 1714813 h 2222813"/>
                <a:gd name="connsiteX19" fmla="*/ 2593761 w 3787561"/>
                <a:gd name="connsiteY19" fmla="*/ 1321113 h 2222813"/>
                <a:gd name="connsiteX20" fmla="*/ 2593761 w 3787561"/>
                <a:gd name="connsiteY20" fmla="*/ 1321113 h 2222813"/>
                <a:gd name="connsiteX21" fmla="*/ 2034961 w 3787561"/>
                <a:gd name="connsiteY21" fmla="*/ 1498913 h 2222813"/>
                <a:gd name="connsiteX22" fmla="*/ 1920661 w 3787561"/>
                <a:gd name="connsiteY22" fmla="*/ 1854513 h 2222813"/>
                <a:gd name="connsiteX23" fmla="*/ 2161961 w 3787561"/>
                <a:gd name="connsiteY23" fmla="*/ 2095813 h 2222813"/>
                <a:gd name="connsiteX24" fmla="*/ 2492161 w 3787561"/>
                <a:gd name="connsiteY24" fmla="*/ 2222813 h 2222813"/>
                <a:gd name="connsiteX25" fmla="*/ 2492161 w 3787561"/>
                <a:gd name="connsiteY25" fmla="*/ 2222813 h 2222813"/>
                <a:gd name="connsiteX26" fmla="*/ 2034961 w 3787561"/>
                <a:gd name="connsiteY26" fmla="*/ 2159313 h 2222813"/>
                <a:gd name="connsiteX27" fmla="*/ 1298361 w 3787561"/>
                <a:gd name="connsiteY27" fmla="*/ 1968813 h 2222813"/>
                <a:gd name="connsiteX28" fmla="*/ 549061 w 3787561"/>
                <a:gd name="connsiteY28" fmla="*/ 1625913 h 2222813"/>
                <a:gd name="connsiteX29" fmla="*/ 66461 w 3787561"/>
                <a:gd name="connsiteY29" fmla="*/ 1117913 h 2222813"/>
                <a:gd name="connsiteX30" fmla="*/ 28361 w 3787561"/>
                <a:gd name="connsiteY30" fmla="*/ 1067113 h 2222813"/>
                <a:gd name="connsiteX31" fmla="*/ 295061 w 3787561"/>
                <a:gd name="connsiteY31" fmla="*/ 914713 h 222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87561" h="2222813">
                  <a:moveTo>
                    <a:pt x="142661" y="1054413"/>
                  </a:moveTo>
                  <a:cubicBezTo>
                    <a:pt x="248494" y="954929"/>
                    <a:pt x="354328" y="855446"/>
                    <a:pt x="472861" y="762313"/>
                  </a:cubicBezTo>
                  <a:cubicBezTo>
                    <a:pt x="591394" y="669180"/>
                    <a:pt x="709928" y="578163"/>
                    <a:pt x="853861" y="495613"/>
                  </a:cubicBezTo>
                  <a:cubicBezTo>
                    <a:pt x="997794" y="413063"/>
                    <a:pt x="1093044" y="343213"/>
                    <a:pt x="1336461" y="267013"/>
                  </a:cubicBezTo>
                  <a:cubicBezTo>
                    <a:pt x="1579878" y="190813"/>
                    <a:pt x="1905844" y="82863"/>
                    <a:pt x="2314361" y="38413"/>
                  </a:cubicBezTo>
                  <a:cubicBezTo>
                    <a:pt x="2722878" y="-6037"/>
                    <a:pt x="3787561" y="313"/>
                    <a:pt x="3787561" y="313"/>
                  </a:cubicBezTo>
                  <a:lnTo>
                    <a:pt x="3787561" y="313"/>
                  </a:lnTo>
                  <a:cubicBezTo>
                    <a:pt x="3569544" y="15130"/>
                    <a:pt x="2777911" y="53230"/>
                    <a:pt x="2479461" y="89213"/>
                  </a:cubicBezTo>
                  <a:cubicBezTo>
                    <a:pt x="2181011" y="125196"/>
                    <a:pt x="2102694" y="137896"/>
                    <a:pt x="1996861" y="216213"/>
                  </a:cubicBezTo>
                  <a:cubicBezTo>
                    <a:pt x="1891028" y="294530"/>
                    <a:pt x="1848694" y="449046"/>
                    <a:pt x="1844461" y="559113"/>
                  </a:cubicBezTo>
                  <a:cubicBezTo>
                    <a:pt x="1840228" y="669180"/>
                    <a:pt x="1855044" y="777130"/>
                    <a:pt x="1971461" y="876613"/>
                  </a:cubicBezTo>
                  <a:cubicBezTo>
                    <a:pt x="2087878" y="976096"/>
                    <a:pt x="2439244" y="1109446"/>
                    <a:pt x="2542961" y="1156013"/>
                  </a:cubicBezTo>
                  <a:cubicBezTo>
                    <a:pt x="2646678" y="1202580"/>
                    <a:pt x="2568361" y="1191996"/>
                    <a:pt x="2593761" y="1156013"/>
                  </a:cubicBezTo>
                  <a:cubicBezTo>
                    <a:pt x="2619161" y="1120030"/>
                    <a:pt x="2633978" y="1033246"/>
                    <a:pt x="2695361" y="940113"/>
                  </a:cubicBezTo>
                  <a:cubicBezTo>
                    <a:pt x="2756744" y="846980"/>
                    <a:pt x="2962061" y="597213"/>
                    <a:pt x="2962061" y="597213"/>
                  </a:cubicBezTo>
                  <a:lnTo>
                    <a:pt x="2962061" y="597213"/>
                  </a:lnTo>
                  <a:cubicBezTo>
                    <a:pt x="2926078" y="692463"/>
                    <a:pt x="2754628" y="982446"/>
                    <a:pt x="2746161" y="1168713"/>
                  </a:cubicBezTo>
                  <a:cubicBezTo>
                    <a:pt x="2737694" y="1354980"/>
                    <a:pt x="2911261" y="1714813"/>
                    <a:pt x="2911261" y="1714813"/>
                  </a:cubicBezTo>
                  <a:lnTo>
                    <a:pt x="2911261" y="1714813"/>
                  </a:lnTo>
                  <a:lnTo>
                    <a:pt x="2593761" y="1321113"/>
                  </a:lnTo>
                  <a:lnTo>
                    <a:pt x="2593761" y="1321113"/>
                  </a:lnTo>
                  <a:cubicBezTo>
                    <a:pt x="2500628" y="1350746"/>
                    <a:pt x="2147144" y="1410013"/>
                    <a:pt x="2034961" y="1498913"/>
                  </a:cubicBezTo>
                  <a:cubicBezTo>
                    <a:pt x="1922778" y="1587813"/>
                    <a:pt x="1899494" y="1755030"/>
                    <a:pt x="1920661" y="1854513"/>
                  </a:cubicBezTo>
                  <a:cubicBezTo>
                    <a:pt x="1941828" y="1953996"/>
                    <a:pt x="2066711" y="2034430"/>
                    <a:pt x="2161961" y="2095813"/>
                  </a:cubicBezTo>
                  <a:cubicBezTo>
                    <a:pt x="2257211" y="2157196"/>
                    <a:pt x="2492161" y="2222813"/>
                    <a:pt x="2492161" y="2222813"/>
                  </a:cubicBezTo>
                  <a:lnTo>
                    <a:pt x="2492161" y="2222813"/>
                  </a:lnTo>
                  <a:cubicBezTo>
                    <a:pt x="2415961" y="2212230"/>
                    <a:pt x="2233928" y="2201646"/>
                    <a:pt x="2034961" y="2159313"/>
                  </a:cubicBezTo>
                  <a:cubicBezTo>
                    <a:pt x="1835994" y="2116980"/>
                    <a:pt x="1546011" y="2057713"/>
                    <a:pt x="1298361" y="1968813"/>
                  </a:cubicBezTo>
                  <a:cubicBezTo>
                    <a:pt x="1050711" y="1879913"/>
                    <a:pt x="754378" y="1767730"/>
                    <a:pt x="549061" y="1625913"/>
                  </a:cubicBezTo>
                  <a:cubicBezTo>
                    <a:pt x="343744" y="1484096"/>
                    <a:pt x="153244" y="1211046"/>
                    <a:pt x="66461" y="1117913"/>
                  </a:cubicBezTo>
                  <a:cubicBezTo>
                    <a:pt x="-20322" y="1024780"/>
                    <a:pt x="-9739" y="1100980"/>
                    <a:pt x="28361" y="1067113"/>
                  </a:cubicBezTo>
                  <a:cubicBezTo>
                    <a:pt x="66461" y="1033246"/>
                    <a:pt x="180761" y="973979"/>
                    <a:pt x="295061" y="914713"/>
                  </a:cubicBezTo>
                </a:path>
              </a:pathLst>
            </a:custGeom>
            <a:gradFill flip="none" rotWithShape="1">
              <a:gsLst>
                <a:gs pos="0">
                  <a:srgbClr val="00FF00"/>
                </a:gs>
                <a:gs pos="66000">
                  <a:srgbClr val="00B0F0">
                    <a:alpha val="72000"/>
                  </a:srgbClr>
                </a:gs>
                <a:gs pos="100000">
                  <a:srgbClr val="FF66FF">
                    <a:alpha val="37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>
                  <a:alpha val="4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椭圆 617"/>
            <p:cNvSpPr/>
            <p:nvPr/>
          </p:nvSpPr>
          <p:spPr>
            <a:xfrm rot="1190375">
              <a:off x="5304218" y="3458148"/>
              <a:ext cx="144017" cy="72007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46000">
                  <a:schemeClr val="tx1"/>
                </a:gs>
                <a:gs pos="65000">
                  <a:schemeClr val="bg1"/>
                </a:gs>
                <a:gs pos="100000">
                  <a:srgbClr val="FF66FF">
                    <a:alpha val="1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任意多边形 618"/>
            <p:cNvSpPr/>
            <p:nvPr/>
          </p:nvSpPr>
          <p:spPr>
            <a:xfrm rot="5810028">
              <a:off x="4514224" y="3444341"/>
              <a:ext cx="138501" cy="15156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 619"/>
            <p:cNvSpPr/>
            <p:nvPr/>
          </p:nvSpPr>
          <p:spPr>
            <a:xfrm rot="20295248">
              <a:off x="4523677" y="3607077"/>
              <a:ext cx="178040" cy="16206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任意多边形 620"/>
            <p:cNvSpPr/>
            <p:nvPr/>
          </p:nvSpPr>
          <p:spPr>
            <a:xfrm rot="2966342">
              <a:off x="4641047" y="3357869"/>
              <a:ext cx="725999" cy="51599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任意多边形 621"/>
            <p:cNvSpPr/>
            <p:nvPr/>
          </p:nvSpPr>
          <p:spPr>
            <a:xfrm rot="5810028">
              <a:off x="4439784" y="4088072"/>
              <a:ext cx="64888" cy="63702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 622"/>
            <p:cNvSpPr/>
            <p:nvPr/>
          </p:nvSpPr>
          <p:spPr>
            <a:xfrm rot="8980133">
              <a:off x="4187117" y="3560214"/>
              <a:ext cx="62152" cy="81543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任意多边形 623"/>
            <p:cNvSpPr/>
            <p:nvPr/>
          </p:nvSpPr>
          <p:spPr>
            <a:xfrm rot="13910631">
              <a:off x="4740688" y="3885445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任意多边形 624"/>
            <p:cNvSpPr/>
            <p:nvPr/>
          </p:nvSpPr>
          <p:spPr>
            <a:xfrm rot="10951340">
              <a:off x="4419759" y="2941318"/>
              <a:ext cx="441137" cy="36398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任意多边形 625"/>
            <p:cNvSpPr/>
            <p:nvPr/>
          </p:nvSpPr>
          <p:spPr>
            <a:xfrm rot="10800000">
              <a:off x="4587764" y="4011910"/>
              <a:ext cx="128251" cy="9361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 626"/>
            <p:cNvSpPr/>
            <p:nvPr/>
          </p:nvSpPr>
          <p:spPr>
            <a:xfrm rot="13910631">
              <a:off x="4433182" y="330938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 627"/>
            <p:cNvSpPr/>
            <p:nvPr/>
          </p:nvSpPr>
          <p:spPr>
            <a:xfrm rot="13910631">
              <a:off x="4354584" y="3655941"/>
              <a:ext cx="45719" cy="7275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任意多边形 628"/>
            <p:cNvSpPr/>
            <p:nvPr/>
          </p:nvSpPr>
          <p:spPr>
            <a:xfrm rot="5810028" flipH="1" flipV="1">
              <a:off x="4515411" y="3859040"/>
              <a:ext cx="45719" cy="71625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任意多边形 629"/>
            <p:cNvSpPr/>
            <p:nvPr/>
          </p:nvSpPr>
          <p:spPr>
            <a:xfrm rot="13910631" flipH="1" flipV="1">
              <a:off x="4398289" y="4189289"/>
              <a:ext cx="6669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任意多边形 630"/>
            <p:cNvSpPr/>
            <p:nvPr/>
          </p:nvSpPr>
          <p:spPr>
            <a:xfrm rot="8980133" flipH="1">
              <a:off x="4753691" y="3944919"/>
              <a:ext cx="140673" cy="18734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任意多边形 631"/>
            <p:cNvSpPr/>
            <p:nvPr/>
          </p:nvSpPr>
          <p:spPr>
            <a:xfrm rot="7529166">
              <a:off x="4936628" y="402954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任意多边形 632"/>
            <p:cNvSpPr/>
            <p:nvPr/>
          </p:nvSpPr>
          <p:spPr>
            <a:xfrm rot="7529166">
              <a:off x="4000525" y="3597496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任意多边形 633"/>
            <p:cNvSpPr/>
            <p:nvPr/>
          </p:nvSpPr>
          <p:spPr>
            <a:xfrm rot="2879849">
              <a:off x="4145879" y="3741160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任意多边形 634"/>
            <p:cNvSpPr/>
            <p:nvPr/>
          </p:nvSpPr>
          <p:spPr>
            <a:xfrm rot="2350997" flipH="1" flipV="1">
              <a:off x="4355170" y="3866408"/>
              <a:ext cx="71495" cy="6609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36" name="图片 6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94912"/>
            <a:ext cx="1296144" cy="2349046"/>
          </a:xfrm>
          <a:prstGeom prst="rect">
            <a:avLst/>
          </a:prstGeom>
        </p:spPr>
      </p:pic>
      <p:sp>
        <p:nvSpPr>
          <p:cNvPr id="637" name="椭圆 636"/>
          <p:cNvSpPr/>
          <p:nvPr/>
        </p:nvSpPr>
        <p:spPr>
          <a:xfrm>
            <a:off x="2627784" y="691158"/>
            <a:ext cx="792088" cy="656456"/>
          </a:xfrm>
          <a:prstGeom prst="ellipse">
            <a:avLst/>
          </a:prstGeom>
          <a:gradFill flip="none" rotWithShape="1">
            <a:gsLst>
              <a:gs pos="0">
                <a:srgbClr val="FF3399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8" name="任意多边形 637"/>
          <p:cNvSpPr/>
          <p:nvPr/>
        </p:nvSpPr>
        <p:spPr>
          <a:xfrm>
            <a:off x="3059832" y="915566"/>
            <a:ext cx="72008" cy="1944216"/>
          </a:xfrm>
          <a:custGeom>
            <a:avLst/>
            <a:gdLst>
              <a:gd name="connsiteX0" fmla="*/ 12786 w 399977"/>
              <a:gd name="connsiteY0" fmla="*/ 192136 h 2512727"/>
              <a:gd name="connsiteX1" fmla="*/ 177886 w 399977"/>
              <a:gd name="connsiteY1" fmla="*/ 1170036 h 2512727"/>
              <a:gd name="connsiteX2" fmla="*/ 165186 w 399977"/>
              <a:gd name="connsiteY2" fmla="*/ 2274936 h 2512727"/>
              <a:gd name="connsiteX3" fmla="*/ 254086 w 399977"/>
              <a:gd name="connsiteY3" fmla="*/ 2503536 h 2512727"/>
              <a:gd name="connsiteX4" fmla="*/ 393786 w 399977"/>
              <a:gd name="connsiteY4" fmla="*/ 2440036 h 2512727"/>
              <a:gd name="connsiteX5" fmla="*/ 368386 w 399977"/>
              <a:gd name="connsiteY5" fmla="*/ 2186036 h 2512727"/>
              <a:gd name="connsiteX6" fmla="*/ 304886 w 399977"/>
              <a:gd name="connsiteY6" fmla="*/ 1424036 h 2512727"/>
              <a:gd name="connsiteX7" fmla="*/ 215986 w 399977"/>
              <a:gd name="connsiteY7" fmla="*/ 649336 h 2512727"/>
              <a:gd name="connsiteX8" fmla="*/ 12786 w 399977"/>
              <a:gd name="connsiteY8" fmla="*/ 14336 h 2512727"/>
              <a:gd name="connsiteX9" fmla="*/ 38186 w 399977"/>
              <a:gd name="connsiteY9" fmla="*/ 268336 h 25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977" h="2512727">
                <a:moveTo>
                  <a:pt x="12786" y="192136"/>
                </a:moveTo>
                <a:cubicBezTo>
                  <a:pt x="82636" y="507519"/>
                  <a:pt x="152486" y="822903"/>
                  <a:pt x="177886" y="1170036"/>
                </a:cubicBezTo>
                <a:cubicBezTo>
                  <a:pt x="203286" y="1517169"/>
                  <a:pt x="152486" y="2052686"/>
                  <a:pt x="165186" y="2274936"/>
                </a:cubicBezTo>
                <a:cubicBezTo>
                  <a:pt x="177886" y="2497186"/>
                  <a:pt x="215986" y="2476019"/>
                  <a:pt x="254086" y="2503536"/>
                </a:cubicBezTo>
                <a:cubicBezTo>
                  <a:pt x="292186" y="2531053"/>
                  <a:pt x="374736" y="2492953"/>
                  <a:pt x="393786" y="2440036"/>
                </a:cubicBezTo>
                <a:cubicBezTo>
                  <a:pt x="412836" y="2387119"/>
                  <a:pt x="383203" y="2355369"/>
                  <a:pt x="368386" y="2186036"/>
                </a:cubicBezTo>
                <a:cubicBezTo>
                  <a:pt x="353569" y="2016703"/>
                  <a:pt x="330286" y="1680153"/>
                  <a:pt x="304886" y="1424036"/>
                </a:cubicBezTo>
                <a:cubicBezTo>
                  <a:pt x="279486" y="1167919"/>
                  <a:pt x="264669" y="884286"/>
                  <a:pt x="215986" y="649336"/>
                </a:cubicBezTo>
                <a:cubicBezTo>
                  <a:pt x="167303" y="414386"/>
                  <a:pt x="42419" y="77836"/>
                  <a:pt x="12786" y="14336"/>
                </a:cubicBezTo>
                <a:cubicBezTo>
                  <a:pt x="-16847" y="-49164"/>
                  <a:pt x="10669" y="109586"/>
                  <a:pt x="38186" y="268336"/>
                </a:cubicBezTo>
              </a:path>
            </a:pathLst>
          </a:custGeom>
          <a:gradFill flip="none" rotWithShape="1">
            <a:gsLst>
              <a:gs pos="0">
                <a:srgbClr val="CC0099"/>
              </a:gs>
              <a:gs pos="50000">
                <a:srgbClr val="FF3399"/>
              </a:gs>
              <a:gs pos="100000">
                <a:srgbClr val="FF66F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9" name="椭圆 638"/>
          <p:cNvSpPr/>
          <p:nvPr/>
        </p:nvSpPr>
        <p:spPr>
          <a:xfrm>
            <a:off x="2974904" y="4093671"/>
            <a:ext cx="341210" cy="73813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0" name="椭圆 639"/>
          <p:cNvSpPr/>
          <p:nvPr/>
        </p:nvSpPr>
        <p:spPr>
          <a:xfrm>
            <a:off x="3058027" y="4107960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1" name="椭圆 640"/>
          <p:cNvSpPr/>
          <p:nvPr/>
        </p:nvSpPr>
        <p:spPr>
          <a:xfrm flipH="1">
            <a:off x="2805708" y="4063727"/>
            <a:ext cx="720080" cy="144016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2" name="组合 641"/>
          <p:cNvGrpSpPr/>
          <p:nvPr/>
        </p:nvGrpSpPr>
        <p:grpSpPr>
          <a:xfrm>
            <a:off x="2195736" y="4227934"/>
            <a:ext cx="576064" cy="360040"/>
            <a:chOff x="3059832" y="2787774"/>
            <a:chExt cx="2592288" cy="1584176"/>
          </a:xfrm>
        </p:grpSpPr>
        <p:sp>
          <p:nvSpPr>
            <p:cNvPr id="643" name="任意多边形 642"/>
            <p:cNvSpPr/>
            <p:nvPr/>
          </p:nvSpPr>
          <p:spPr>
            <a:xfrm flipH="1">
              <a:off x="3059832" y="2787774"/>
              <a:ext cx="2592288" cy="1584176"/>
            </a:xfrm>
            <a:custGeom>
              <a:avLst/>
              <a:gdLst>
                <a:gd name="connsiteX0" fmla="*/ 142661 w 3787561"/>
                <a:gd name="connsiteY0" fmla="*/ 1054413 h 2222813"/>
                <a:gd name="connsiteX1" fmla="*/ 472861 w 3787561"/>
                <a:gd name="connsiteY1" fmla="*/ 762313 h 2222813"/>
                <a:gd name="connsiteX2" fmla="*/ 853861 w 3787561"/>
                <a:gd name="connsiteY2" fmla="*/ 495613 h 2222813"/>
                <a:gd name="connsiteX3" fmla="*/ 1336461 w 3787561"/>
                <a:gd name="connsiteY3" fmla="*/ 267013 h 2222813"/>
                <a:gd name="connsiteX4" fmla="*/ 2314361 w 3787561"/>
                <a:gd name="connsiteY4" fmla="*/ 38413 h 2222813"/>
                <a:gd name="connsiteX5" fmla="*/ 3787561 w 3787561"/>
                <a:gd name="connsiteY5" fmla="*/ 313 h 2222813"/>
                <a:gd name="connsiteX6" fmla="*/ 3787561 w 3787561"/>
                <a:gd name="connsiteY6" fmla="*/ 313 h 2222813"/>
                <a:gd name="connsiteX7" fmla="*/ 2479461 w 3787561"/>
                <a:gd name="connsiteY7" fmla="*/ 89213 h 2222813"/>
                <a:gd name="connsiteX8" fmla="*/ 1996861 w 3787561"/>
                <a:gd name="connsiteY8" fmla="*/ 216213 h 2222813"/>
                <a:gd name="connsiteX9" fmla="*/ 1844461 w 3787561"/>
                <a:gd name="connsiteY9" fmla="*/ 559113 h 2222813"/>
                <a:gd name="connsiteX10" fmla="*/ 1971461 w 3787561"/>
                <a:gd name="connsiteY10" fmla="*/ 876613 h 2222813"/>
                <a:gd name="connsiteX11" fmla="*/ 2542961 w 3787561"/>
                <a:gd name="connsiteY11" fmla="*/ 1156013 h 2222813"/>
                <a:gd name="connsiteX12" fmla="*/ 2593761 w 3787561"/>
                <a:gd name="connsiteY12" fmla="*/ 1156013 h 2222813"/>
                <a:gd name="connsiteX13" fmla="*/ 2695361 w 3787561"/>
                <a:gd name="connsiteY13" fmla="*/ 940113 h 2222813"/>
                <a:gd name="connsiteX14" fmla="*/ 2962061 w 3787561"/>
                <a:gd name="connsiteY14" fmla="*/ 597213 h 2222813"/>
                <a:gd name="connsiteX15" fmla="*/ 2962061 w 3787561"/>
                <a:gd name="connsiteY15" fmla="*/ 597213 h 2222813"/>
                <a:gd name="connsiteX16" fmla="*/ 2746161 w 3787561"/>
                <a:gd name="connsiteY16" fmla="*/ 1168713 h 2222813"/>
                <a:gd name="connsiteX17" fmla="*/ 2911261 w 3787561"/>
                <a:gd name="connsiteY17" fmla="*/ 1714813 h 2222813"/>
                <a:gd name="connsiteX18" fmla="*/ 2911261 w 3787561"/>
                <a:gd name="connsiteY18" fmla="*/ 1714813 h 2222813"/>
                <a:gd name="connsiteX19" fmla="*/ 2593761 w 3787561"/>
                <a:gd name="connsiteY19" fmla="*/ 1321113 h 2222813"/>
                <a:gd name="connsiteX20" fmla="*/ 2593761 w 3787561"/>
                <a:gd name="connsiteY20" fmla="*/ 1321113 h 2222813"/>
                <a:gd name="connsiteX21" fmla="*/ 2034961 w 3787561"/>
                <a:gd name="connsiteY21" fmla="*/ 1498913 h 2222813"/>
                <a:gd name="connsiteX22" fmla="*/ 1920661 w 3787561"/>
                <a:gd name="connsiteY22" fmla="*/ 1854513 h 2222813"/>
                <a:gd name="connsiteX23" fmla="*/ 2161961 w 3787561"/>
                <a:gd name="connsiteY23" fmla="*/ 2095813 h 2222813"/>
                <a:gd name="connsiteX24" fmla="*/ 2492161 w 3787561"/>
                <a:gd name="connsiteY24" fmla="*/ 2222813 h 2222813"/>
                <a:gd name="connsiteX25" fmla="*/ 2492161 w 3787561"/>
                <a:gd name="connsiteY25" fmla="*/ 2222813 h 2222813"/>
                <a:gd name="connsiteX26" fmla="*/ 2034961 w 3787561"/>
                <a:gd name="connsiteY26" fmla="*/ 2159313 h 2222813"/>
                <a:gd name="connsiteX27" fmla="*/ 1298361 w 3787561"/>
                <a:gd name="connsiteY27" fmla="*/ 1968813 h 2222813"/>
                <a:gd name="connsiteX28" fmla="*/ 549061 w 3787561"/>
                <a:gd name="connsiteY28" fmla="*/ 1625913 h 2222813"/>
                <a:gd name="connsiteX29" fmla="*/ 66461 w 3787561"/>
                <a:gd name="connsiteY29" fmla="*/ 1117913 h 2222813"/>
                <a:gd name="connsiteX30" fmla="*/ 28361 w 3787561"/>
                <a:gd name="connsiteY30" fmla="*/ 1067113 h 2222813"/>
                <a:gd name="connsiteX31" fmla="*/ 295061 w 3787561"/>
                <a:gd name="connsiteY31" fmla="*/ 914713 h 222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87561" h="2222813">
                  <a:moveTo>
                    <a:pt x="142661" y="1054413"/>
                  </a:moveTo>
                  <a:cubicBezTo>
                    <a:pt x="248494" y="954929"/>
                    <a:pt x="354328" y="855446"/>
                    <a:pt x="472861" y="762313"/>
                  </a:cubicBezTo>
                  <a:cubicBezTo>
                    <a:pt x="591394" y="669180"/>
                    <a:pt x="709928" y="578163"/>
                    <a:pt x="853861" y="495613"/>
                  </a:cubicBezTo>
                  <a:cubicBezTo>
                    <a:pt x="997794" y="413063"/>
                    <a:pt x="1093044" y="343213"/>
                    <a:pt x="1336461" y="267013"/>
                  </a:cubicBezTo>
                  <a:cubicBezTo>
                    <a:pt x="1579878" y="190813"/>
                    <a:pt x="1905844" y="82863"/>
                    <a:pt x="2314361" y="38413"/>
                  </a:cubicBezTo>
                  <a:cubicBezTo>
                    <a:pt x="2722878" y="-6037"/>
                    <a:pt x="3787561" y="313"/>
                    <a:pt x="3787561" y="313"/>
                  </a:cubicBezTo>
                  <a:lnTo>
                    <a:pt x="3787561" y="313"/>
                  </a:lnTo>
                  <a:cubicBezTo>
                    <a:pt x="3569544" y="15130"/>
                    <a:pt x="2777911" y="53230"/>
                    <a:pt x="2479461" y="89213"/>
                  </a:cubicBezTo>
                  <a:cubicBezTo>
                    <a:pt x="2181011" y="125196"/>
                    <a:pt x="2102694" y="137896"/>
                    <a:pt x="1996861" y="216213"/>
                  </a:cubicBezTo>
                  <a:cubicBezTo>
                    <a:pt x="1891028" y="294530"/>
                    <a:pt x="1848694" y="449046"/>
                    <a:pt x="1844461" y="559113"/>
                  </a:cubicBezTo>
                  <a:cubicBezTo>
                    <a:pt x="1840228" y="669180"/>
                    <a:pt x="1855044" y="777130"/>
                    <a:pt x="1971461" y="876613"/>
                  </a:cubicBezTo>
                  <a:cubicBezTo>
                    <a:pt x="2087878" y="976096"/>
                    <a:pt x="2439244" y="1109446"/>
                    <a:pt x="2542961" y="1156013"/>
                  </a:cubicBezTo>
                  <a:cubicBezTo>
                    <a:pt x="2646678" y="1202580"/>
                    <a:pt x="2568361" y="1191996"/>
                    <a:pt x="2593761" y="1156013"/>
                  </a:cubicBezTo>
                  <a:cubicBezTo>
                    <a:pt x="2619161" y="1120030"/>
                    <a:pt x="2633978" y="1033246"/>
                    <a:pt x="2695361" y="940113"/>
                  </a:cubicBezTo>
                  <a:cubicBezTo>
                    <a:pt x="2756744" y="846980"/>
                    <a:pt x="2962061" y="597213"/>
                    <a:pt x="2962061" y="597213"/>
                  </a:cubicBezTo>
                  <a:lnTo>
                    <a:pt x="2962061" y="597213"/>
                  </a:lnTo>
                  <a:cubicBezTo>
                    <a:pt x="2926078" y="692463"/>
                    <a:pt x="2754628" y="982446"/>
                    <a:pt x="2746161" y="1168713"/>
                  </a:cubicBezTo>
                  <a:cubicBezTo>
                    <a:pt x="2737694" y="1354980"/>
                    <a:pt x="2911261" y="1714813"/>
                    <a:pt x="2911261" y="1714813"/>
                  </a:cubicBezTo>
                  <a:lnTo>
                    <a:pt x="2911261" y="1714813"/>
                  </a:lnTo>
                  <a:lnTo>
                    <a:pt x="2593761" y="1321113"/>
                  </a:lnTo>
                  <a:lnTo>
                    <a:pt x="2593761" y="1321113"/>
                  </a:lnTo>
                  <a:cubicBezTo>
                    <a:pt x="2500628" y="1350746"/>
                    <a:pt x="2147144" y="1410013"/>
                    <a:pt x="2034961" y="1498913"/>
                  </a:cubicBezTo>
                  <a:cubicBezTo>
                    <a:pt x="1922778" y="1587813"/>
                    <a:pt x="1899494" y="1755030"/>
                    <a:pt x="1920661" y="1854513"/>
                  </a:cubicBezTo>
                  <a:cubicBezTo>
                    <a:pt x="1941828" y="1953996"/>
                    <a:pt x="2066711" y="2034430"/>
                    <a:pt x="2161961" y="2095813"/>
                  </a:cubicBezTo>
                  <a:cubicBezTo>
                    <a:pt x="2257211" y="2157196"/>
                    <a:pt x="2492161" y="2222813"/>
                    <a:pt x="2492161" y="2222813"/>
                  </a:cubicBezTo>
                  <a:lnTo>
                    <a:pt x="2492161" y="2222813"/>
                  </a:lnTo>
                  <a:cubicBezTo>
                    <a:pt x="2415961" y="2212230"/>
                    <a:pt x="2233928" y="2201646"/>
                    <a:pt x="2034961" y="2159313"/>
                  </a:cubicBezTo>
                  <a:cubicBezTo>
                    <a:pt x="1835994" y="2116980"/>
                    <a:pt x="1546011" y="2057713"/>
                    <a:pt x="1298361" y="1968813"/>
                  </a:cubicBezTo>
                  <a:cubicBezTo>
                    <a:pt x="1050711" y="1879913"/>
                    <a:pt x="754378" y="1767730"/>
                    <a:pt x="549061" y="1625913"/>
                  </a:cubicBezTo>
                  <a:cubicBezTo>
                    <a:pt x="343744" y="1484096"/>
                    <a:pt x="153244" y="1211046"/>
                    <a:pt x="66461" y="1117913"/>
                  </a:cubicBezTo>
                  <a:cubicBezTo>
                    <a:pt x="-20322" y="1024780"/>
                    <a:pt x="-9739" y="1100980"/>
                    <a:pt x="28361" y="1067113"/>
                  </a:cubicBezTo>
                  <a:cubicBezTo>
                    <a:pt x="66461" y="1033246"/>
                    <a:pt x="180761" y="973979"/>
                    <a:pt x="295061" y="914713"/>
                  </a:cubicBezTo>
                </a:path>
              </a:pathLst>
            </a:custGeom>
            <a:gradFill flip="none" rotWithShape="1">
              <a:gsLst>
                <a:gs pos="0">
                  <a:srgbClr val="CC0099"/>
                </a:gs>
                <a:gs pos="69000">
                  <a:srgbClr val="00B0F0">
                    <a:alpha val="72000"/>
                  </a:srgbClr>
                </a:gs>
                <a:gs pos="100000">
                  <a:srgbClr val="CC0099"/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>
                  <a:alpha val="4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椭圆 643"/>
            <p:cNvSpPr/>
            <p:nvPr/>
          </p:nvSpPr>
          <p:spPr>
            <a:xfrm rot="1190375">
              <a:off x="5304218" y="3458148"/>
              <a:ext cx="144017" cy="72007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46000">
                  <a:schemeClr val="tx1"/>
                </a:gs>
                <a:gs pos="65000">
                  <a:schemeClr val="bg1"/>
                </a:gs>
                <a:gs pos="100000">
                  <a:srgbClr val="FF66FF">
                    <a:alpha val="1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任意多边形 644"/>
            <p:cNvSpPr/>
            <p:nvPr/>
          </p:nvSpPr>
          <p:spPr>
            <a:xfrm rot="5810028">
              <a:off x="4514224" y="3444341"/>
              <a:ext cx="138501" cy="15156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任意多边形 645"/>
            <p:cNvSpPr/>
            <p:nvPr/>
          </p:nvSpPr>
          <p:spPr>
            <a:xfrm rot="20295248">
              <a:off x="4523677" y="3607077"/>
              <a:ext cx="178040" cy="16206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任意多边形 646"/>
            <p:cNvSpPr/>
            <p:nvPr/>
          </p:nvSpPr>
          <p:spPr>
            <a:xfrm rot="2966342">
              <a:off x="4641047" y="3357869"/>
              <a:ext cx="725999" cy="51599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任意多边形 647"/>
            <p:cNvSpPr/>
            <p:nvPr/>
          </p:nvSpPr>
          <p:spPr>
            <a:xfrm rot="5810028">
              <a:off x="4439784" y="4088072"/>
              <a:ext cx="64888" cy="63702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任意多边形 648"/>
            <p:cNvSpPr/>
            <p:nvPr/>
          </p:nvSpPr>
          <p:spPr>
            <a:xfrm rot="8980133">
              <a:off x="4187117" y="3560214"/>
              <a:ext cx="62152" cy="81543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任意多边形 649"/>
            <p:cNvSpPr/>
            <p:nvPr/>
          </p:nvSpPr>
          <p:spPr>
            <a:xfrm rot="13910631">
              <a:off x="4740688" y="3885445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任意多边形 650"/>
            <p:cNvSpPr/>
            <p:nvPr/>
          </p:nvSpPr>
          <p:spPr>
            <a:xfrm rot="10951340">
              <a:off x="4419759" y="2941318"/>
              <a:ext cx="441137" cy="36398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任意多边形 651"/>
            <p:cNvSpPr/>
            <p:nvPr/>
          </p:nvSpPr>
          <p:spPr>
            <a:xfrm rot="10800000">
              <a:off x="4587764" y="4011910"/>
              <a:ext cx="128251" cy="9361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任意多边形 652"/>
            <p:cNvSpPr/>
            <p:nvPr/>
          </p:nvSpPr>
          <p:spPr>
            <a:xfrm rot="13910631">
              <a:off x="4433182" y="330938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任意多边形 653"/>
            <p:cNvSpPr/>
            <p:nvPr/>
          </p:nvSpPr>
          <p:spPr>
            <a:xfrm rot="13910631">
              <a:off x="4354584" y="3655941"/>
              <a:ext cx="45719" cy="7275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任意多边形 654"/>
            <p:cNvSpPr/>
            <p:nvPr/>
          </p:nvSpPr>
          <p:spPr>
            <a:xfrm rot="5810028" flipH="1" flipV="1">
              <a:off x="4515411" y="3859040"/>
              <a:ext cx="45719" cy="71625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任意多边形 655"/>
            <p:cNvSpPr/>
            <p:nvPr/>
          </p:nvSpPr>
          <p:spPr>
            <a:xfrm rot="13910631" flipH="1" flipV="1">
              <a:off x="4398289" y="4189289"/>
              <a:ext cx="6669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任意多边形 656"/>
            <p:cNvSpPr/>
            <p:nvPr/>
          </p:nvSpPr>
          <p:spPr>
            <a:xfrm rot="8980133" flipH="1">
              <a:off x="4753691" y="3944919"/>
              <a:ext cx="140673" cy="18734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任意多边形 657"/>
            <p:cNvSpPr/>
            <p:nvPr/>
          </p:nvSpPr>
          <p:spPr>
            <a:xfrm rot="7529166">
              <a:off x="4936628" y="402954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任意多边形 658"/>
            <p:cNvSpPr/>
            <p:nvPr/>
          </p:nvSpPr>
          <p:spPr>
            <a:xfrm rot="7529166">
              <a:off x="4000525" y="3597496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任意多边形 659"/>
            <p:cNvSpPr/>
            <p:nvPr/>
          </p:nvSpPr>
          <p:spPr>
            <a:xfrm rot="2879849">
              <a:off x="4145879" y="3741160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任意多边形 660"/>
            <p:cNvSpPr/>
            <p:nvPr/>
          </p:nvSpPr>
          <p:spPr>
            <a:xfrm rot="2350997" flipH="1" flipV="1">
              <a:off x="4355170" y="3866408"/>
              <a:ext cx="71495" cy="6609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2" name="椭圆 661"/>
          <p:cNvSpPr/>
          <p:nvPr/>
        </p:nvSpPr>
        <p:spPr>
          <a:xfrm>
            <a:off x="2267744" y="835174"/>
            <a:ext cx="576064" cy="58444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3" name="任意多边形 662"/>
          <p:cNvSpPr/>
          <p:nvPr/>
        </p:nvSpPr>
        <p:spPr>
          <a:xfrm>
            <a:off x="2555776" y="1067966"/>
            <a:ext cx="72008" cy="1944216"/>
          </a:xfrm>
          <a:custGeom>
            <a:avLst/>
            <a:gdLst>
              <a:gd name="connsiteX0" fmla="*/ 12786 w 399977"/>
              <a:gd name="connsiteY0" fmla="*/ 192136 h 2512727"/>
              <a:gd name="connsiteX1" fmla="*/ 177886 w 399977"/>
              <a:gd name="connsiteY1" fmla="*/ 1170036 h 2512727"/>
              <a:gd name="connsiteX2" fmla="*/ 165186 w 399977"/>
              <a:gd name="connsiteY2" fmla="*/ 2274936 h 2512727"/>
              <a:gd name="connsiteX3" fmla="*/ 254086 w 399977"/>
              <a:gd name="connsiteY3" fmla="*/ 2503536 h 2512727"/>
              <a:gd name="connsiteX4" fmla="*/ 393786 w 399977"/>
              <a:gd name="connsiteY4" fmla="*/ 2440036 h 2512727"/>
              <a:gd name="connsiteX5" fmla="*/ 368386 w 399977"/>
              <a:gd name="connsiteY5" fmla="*/ 2186036 h 2512727"/>
              <a:gd name="connsiteX6" fmla="*/ 304886 w 399977"/>
              <a:gd name="connsiteY6" fmla="*/ 1424036 h 2512727"/>
              <a:gd name="connsiteX7" fmla="*/ 215986 w 399977"/>
              <a:gd name="connsiteY7" fmla="*/ 649336 h 2512727"/>
              <a:gd name="connsiteX8" fmla="*/ 12786 w 399977"/>
              <a:gd name="connsiteY8" fmla="*/ 14336 h 2512727"/>
              <a:gd name="connsiteX9" fmla="*/ 38186 w 399977"/>
              <a:gd name="connsiteY9" fmla="*/ 268336 h 25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977" h="2512727">
                <a:moveTo>
                  <a:pt x="12786" y="192136"/>
                </a:moveTo>
                <a:cubicBezTo>
                  <a:pt x="82636" y="507519"/>
                  <a:pt x="152486" y="822903"/>
                  <a:pt x="177886" y="1170036"/>
                </a:cubicBezTo>
                <a:cubicBezTo>
                  <a:pt x="203286" y="1517169"/>
                  <a:pt x="152486" y="2052686"/>
                  <a:pt x="165186" y="2274936"/>
                </a:cubicBezTo>
                <a:cubicBezTo>
                  <a:pt x="177886" y="2497186"/>
                  <a:pt x="215986" y="2476019"/>
                  <a:pt x="254086" y="2503536"/>
                </a:cubicBezTo>
                <a:cubicBezTo>
                  <a:pt x="292186" y="2531053"/>
                  <a:pt x="374736" y="2492953"/>
                  <a:pt x="393786" y="2440036"/>
                </a:cubicBezTo>
                <a:cubicBezTo>
                  <a:pt x="412836" y="2387119"/>
                  <a:pt x="383203" y="2355369"/>
                  <a:pt x="368386" y="2186036"/>
                </a:cubicBezTo>
                <a:cubicBezTo>
                  <a:pt x="353569" y="2016703"/>
                  <a:pt x="330286" y="1680153"/>
                  <a:pt x="304886" y="1424036"/>
                </a:cubicBezTo>
                <a:cubicBezTo>
                  <a:pt x="279486" y="1167919"/>
                  <a:pt x="264669" y="884286"/>
                  <a:pt x="215986" y="649336"/>
                </a:cubicBezTo>
                <a:cubicBezTo>
                  <a:pt x="167303" y="414386"/>
                  <a:pt x="42419" y="77836"/>
                  <a:pt x="12786" y="14336"/>
                </a:cubicBezTo>
                <a:cubicBezTo>
                  <a:pt x="-16847" y="-49164"/>
                  <a:pt x="10669" y="109586"/>
                  <a:pt x="38186" y="268336"/>
                </a:cubicBezTo>
              </a:path>
            </a:pathLst>
          </a:custGeom>
          <a:gradFill flip="none"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FF66F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4" name="椭圆 663"/>
          <p:cNvSpPr/>
          <p:nvPr/>
        </p:nvSpPr>
        <p:spPr>
          <a:xfrm>
            <a:off x="2436940" y="4329886"/>
            <a:ext cx="341210" cy="73813"/>
          </a:xfrm>
          <a:prstGeom prst="ellipse">
            <a:avLst/>
          </a:prstGeom>
          <a:noFill/>
          <a:ln w="3175">
            <a:solidFill>
              <a:schemeClr val="bg1">
                <a:alpha val="6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5" name="椭圆 664"/>
          <p:cNvSpPr/>
          <p:nvPr/>
        </p:nvSpPr>
        <p:spPr>
          <a:xfrm>
            <a:off x="2520063" y="4344175"/>
            <a:ext cx="145156" cy="45719"/>
          </a:xfrm>
          <a:prstGeom prst="ellipse">
            <a:avLst/>
          </a:prstGeom>
          <a:noFill/>
          <a:ln w="3175"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6" name="椭圆 665"/>
          <p:cNvSpPr/>
          <p:nvPr/>
        </p:nvSpPr>
        <p:spPr>
          <a:xfrm flipH="1">
            <a:off x="2267744" y="4299942"/>
            <a:ext cx="720080" cy="144016"/>
          </a:xfrm>
          <a:prstGeom prst="ellipse">
            <a:avLst/>
          </a:prstGeom>
          <a:noFill/>
          <a:ln w="3175">
            <a:solidFill>
              <a:schemeClr val="bg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7" name="组合 666"/>
          <p:cNvGrpSpPr/>
          <p:nvPr/>
        </p:nvGrpSpPr>
        <p:grpSpPr>
          <a:xfrm>
            <a:off x="1907704" y="4083918"/>
            <a:ext cx="576064" cy="360040"/>
            <a:chOff x="3059832" y="2787774"/>
            <a:chExt cx="2592288" cy="1584176"/>
          </a:xfrm>
        </p:grpSpPr>
        <p:sp>
          <p:nvSpPr>
            <p:cNvPr id="668" name="任意多边形 667"/>
            <p:cNvSpPr/>
            <p:nvPr/>
          </p:nvSpPr>
          <p:spPr>
            <a:xfrm flipH="1">
              <a:off x="3059832" y="2787774"/>
              <a:ext cx="2592288" cy="1584176"/>
            </a:xfrm>
            <a:custGeom>
              <a:avLst/>
              <a:gdLst>
                <a:gd name="connsiteX0" fmla="*/ 142661 w 3787561"/>
                <a:gd name="connsiteY0" fmla="*/ 1054413 h 2222813"/>
                <a:gd name="connsiteX1" fmla="*/ 472861 w 3787561"/>
                <a:gd name="connsiteY1" fmla="*/ 762313 h 2222813"/>
                <a:gd name="connsiteX2" fmla="*/ 853861 w 3787561"/>
                <a:gd name="connsiteY2" fmla="*/ 495613 h 2222813"/>
                <a:gd name="connsiteX3" fmla="*/ 1336461 w 3787561"/>
                <a:gd name="connsiteY3" fmla="*/ 267013 h 2222813"/>
                <a:gd name="connsiteX4" fmla="*/ 2314361 w 3787561"/>
                <a:gd name="connsiteY4" fmla="*/ 38413 h 2222813"/>
                <a:gd name="connsiteX5" fmla="*/ 3787561 w 3787561"/>
                <a:gd name="connsiteY5" fmla="*/ 313 h 2222813"/>
                <a:gd name="connsiteX6" fmla="*/ 3787561 w 3787561"/>
                <a:gd name="connsiteY6" fmla="*/ 313 h 2222813"/>
                <a:gd name="connsiteX7" fmla="*/ 2479461 w 3787561"/>
                <a:gd name="connsiteY7" fmla="*/ 89213 h 2222813"/>
                <a:gd name="connsiteX8" fmla="*/ 1996861 w 3787561"/>
                <a:gd name="connsiteY8" fmla="*/ 216213 h 2222813"/>
                <a:gd name="connsiteX9" fmla="*/ 1844461 w 3787561"/>
                <a:gd name="connsiteY9" fmla="*/ 559113 h 2222813"/>
                <a:gd name="connsiteX10" fmla="*/ 1971461 w 3787561"/>
                <a:gd name="connsiteY10" fmla="*/ 876613 h 2222813"/>
                <a:gd name="connsiteX11" fmla="*/ 2542961 w 3787561"/>
                <a:gd name="connsiteY11" fmla="*/ 1156013 h 2222813"/>
                <a:gd name="connsiteX12" fmla="*/ 2593761 w 3787561"/>
                <a:gd name="connsiteY12" fmla="*/ 1156013 h 2222813"/>
                <a:gd name="connsiteX13" fmla="*/ 2695361 w 3787561"/>
                <a:gd name="connsiteY13" fmla="*/ 940113 h 2222813"/>
                <a:gd name="connsiteX14" fmla="*/ 2962061 w 3787561"/>
                <a:gd name="connsiteY14" fmla="*/ 597213 h 2222813"/>
                <a:gd name="connsiteX15" fmla="*/ 2962061 w 3787561"/>
                <a:gd name="connsiteY15" fmla="*/ 597213 h 2222813"/>
                <a:gd name="connsiteX16" fmla="*/ 2746161 w 3787561"/>
                <a:gd name="connsiteY16" fmla="*/ 1168713 h 2222813"/>
                <a:gd name="connsiteX17" fmla="*/ 2911261 w 3787561"/>
                <a:gd name="connsiteY17" fmla="*/ 1714813 h 2222813"/>
                <a:gd name="connsiteX18" fmla="*/ 2911261 w 3787561"/>
                <a:gd name="connsiteY18" fmla="*/ 1714813 h 2222813"/>
                <a:gd name="connsiteX19" fmla="*/ 2593761 w 3787561"/>
                <a:gd name="connsiteY19" fmla="*/ 1321113 h 2222813"/>
                <a:gd name="connsiteX20" fmla="*/ 2593761 w 3787561"/>
                <a:gd name="connsiteY20" fmla="*/ 1321113 h 2222813"/>
                <a:gd name="connsiteX21" fmla="*/ 2034961 w 3787561"/>
                <a:gd name="connsiteY21" fmla="*/ 1498913 h 2222813"/>
                <a:gd name="connsiteX22" fmla="*/ 1920661 w 3787561"/>
                <a:gd name="connsiteY22" fmla="*/ 1854513 h 2222813"/>
                <a:gd name="connsiteX23" fmla="*/ 2161961 w 3787561"/>
                <a:gd name="connsiteY23" fmla="*/ 2095813 h 2222813"/>
                <a:gd name="connsiteX24" fmla="*/ 2492161 w 3787561"/>
                <a:gd name="connsiteY24" fmla="*/ 2222813 h 2222813"/>
                <a:gd name="connsiteX25" fmla="*/ 2492161 w 3787561"/>
                <a:gd name="connsiteY25" fmla="*/ 2222813 h 2222813"/>
                <a:gd name="connsiteX26" fmla="*/ 2034961 w 3787561"/>
                <a:gd name="connsiteY26" fmla="*/ 2159313 h 2222813"/>
                <a:gd name="connsiteX27" fmla="*/ 1298361 w 3787561"/>
                <a:gd name="connsiteY27" fmla="*/ 1968813 h 2222813"/>
                <a:gd name="connsiteX28" fmla="*/ 549061 w 3787561"/>
                <a:gd name="connsiteY28" fmla="*/ 1625913 h 2222813"/>
                <a:gd name="connsiteX29" fmla="*/ 66461 w 3787561"/>
                <a:gd name="connsiteY29" fmla="*/ 1117913 h 2222813"/>
                <a:gd name="connsiteX30" fmla="*/ 28361 w 3787561"/>
                <a:gd name="connsiteY30" fmla="*/ 1067113 h 2222813"/>
                <a:gd name="connsiteX31" fmla="*/ 295061 w 3787561"/>
                <a:gd name="connsiteY31" fmla="*/ 914713 h 222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87561" h="2222813">
                  <a:moveTo>
                    <a:pt x="142661" y="1054413"/>
                  </a:moveTo>
                  <a:cubicBezTo>
                    <a:pt x="248494" y="954929"/>
                    <a:pt x="354328" y="855446"/>
                    <a:pt x="472861" y="762313"/>
                  </a:cubicBezTo>
                  <a:cubicBezTo>
                    <a:pt x="591394" y="669180"/>
                    <a:pt x="709928" y="578163"/>
                    <a:pt x="853861" y="495613"/>
                  </a:cubicBezTo>
                  <a:cubicBezTo>
                    <a:pt x="997794" y="413063"/>
                    <a:pt x="1093044" y="343213"/>
                    <a:pt x="1336461" y="267013"/>
                  </a:cubicBezTo>
                  <a:cubicBezTo>
                    <a:pt x="1579878" y="190813"/>
                    <a:pt x="1905844" y="82863"/>
                    <a:pt x="2314361" y="38413"/>
                  </a:cubicBezTo>
                  <a:cubicBezTo>
                    <a:pt x="2722878" y="-6037"/>
                    <a:pt x="3787561" y="313"/>
                    <a:pt x="3787561" y="313"/>
                  </a:cubicBezTo>
                  <a:lnTo>
                    <a:pt x="3787561" y="313"/>
                  </a:lnTo>
                  <a:cubicBezTo>
                    <a:pt x="3569544" y="15130"/>
                    <a:pt x="2777911" y="53230"/>
                    <a:pt x="2479461" y="89213"/>
                  </a:cubicBezTo>
                  <a:cubicBezTo>
                    <a:pt x="2181011" y="125196"/>
                    <a:pt x="2102694" y="137896"/>
                    <a:pt x="1996861" y="216213"/>
                  </a:cubicBezTo>
                  <a:cubicBezTo>
                    <a:pt x="1891028" y="294530"/>
                    <a:pt x="1848694" y="449046"/>
                    <a:pt x="1844461" y="559113"/>
                  </a:cubicBezTo>
                  <a:cubicBezTo>
                    <a:pt x="1840228" y="669180"/>
                    <a:pt x="1855044" y="777130"/>
                    <a:pt x="1971461" y="876613"/>
                  </a:cubicBezTo>
                  <a:cubicBezTo>
                    <a:pt x="2087878" y="976096"/>
                    <a:pt x="2439244" y="1109446"/>
                    <a:pt x="2542961" y="1156013"/>
                  </a:cubicBezTo>
                  <a:cubicBezTo>
                    <a:pt x="2646678" y="1202580"/>
                    <a:pt x="2568361" y="1191996"/>
                    <a:pt x="2593761" y="1156013"/>
                  </a:cubicBezTo>
                  <a:cubicBezTo>
                    <a:pt x="2619161" y="1120030"/>
                    <a:pt x="2633978" y="1033246"/>
                    <a:pt x="2695361" y="940113"/>
                  </a:cubicBezTo>
                  <a:cubicBezTo>
                    <a:pt x="2756744" y="846980"/>
                    <a:pt x="2962061" y="597213"/>
                    <a:pt x="2962061" y="597213"/>
                  </a:cubicBezTo>
                  <a:lnTo>
                    <a:pt x="2962061" y="597213"/>
                  </a:lnTo>
                  <a:cubicBezTo>
                    <a:pt x="2926078" y="692463"/>
                    <a:pt x="2754628" y="982446"/>
                    <a:pt x="2746161" y="1168713"/>
                  </a:cubicBezTo>
                  <a:cubicBezTo>
                    <a:pt x="2737694" y="1354980"/>
                    <a:pt x="2911261" y="1714813"/>
                    <a:pt x="2911261" y="1714813"/>
                  </a:cubicBezTo>
                  <a:lnTo>
                    <a:pt x="2911261" y="1714813"/>
                  </a:lnTo>
                  <a:lnTo>
                    <a:pt x="2593761" y="1321113"/>
                  </a:lnTo>
                  <a:lnTo>
                    <a:pt x="2593761" y="1321113"/>
                  </a:lnTo>
                  <a:cubicBezTo>
                    <a:pt x="2500628" y="1350746"/>
                    <a:pt x="2147144" y="1410013"/>
                    <a:pt x="2034961" y="1498913"/>
                  </a:cubicBezTo>
                  <a:cubicBezTo>
                    <a:pt x="1922778" y="1587813"/>
                    <a:pt x="1899494" y="1755030"/>
                    <a:pt x="1920661" y="1854513"/>
                  </a:cubicBezTo>
                  <a:cubicBezTo>
                    <a:pt x="1941828" y="1953996"/>
                    <a:pt x="2066711" y="2034430"/>
                    <a:pt x="2161961" y="2095813"/>
                  </a:cubicBezTo>
                  <a:cubicBezTo>
                    <a:pt x="2257211" y="2157196"/>
                    <a:pt x="2492161" y="2222813"/>
                    <a:pt x="2492161" y="2222813"/>
                  </a:cubicBezTo>
                  <a:lnTo>
                    <a:pt x="2492161" y="2222813"/>
                  </a:lnTo>
                  <a:cubicBezTo>
                    <a:pt x="2415961" y="2212230"/>
                    <a:pt x="2233928" y="2201646"/>
                    <a:pt x="2034961" y="2159313"/>
                  </a:cubicBezTo>
                  <a:cubicBezTo>
                    <a:pt x="1835994" y="2116980"/>
                    <a:pt x="1546011" y="2057713"/>
                    <a:pt x="1298361" y="1968813"/>
                  </a:cubicBezTo>
                  <a:cubicBezTo>
                    <a:pt x="1050711" y="1879913"/>
                    <a:pt x="754378" y="1767730"/>
                    <a:pt x="549061" y="1625913"/>
                  </a:cubicBezTo>
                  <a:cubicBezTo>
                    <a:pt x="343744" y="1484096"/>
                    <a:pt x="153244" y="1211046"/>
                    <a:pt x="66461" y="1117913"/>
                  </a:cubicBezTo>
                  <a:cubicBezTo>
                    <a:pt x="-20322" y="1024780"/>
                    <a:pt x="-9739" y="1100980"/>
                    <a:pt x="28361" y="1067113"/>
                  </a:cubicBezTo>
                  <a:cubicBezTo>
                    <a:pt x="66461" y="1033246"/>
                    <a:pt x="180761" y="973979"/>
                    <a:pt x="295061" y="914713"/>
                  </a:cubicBezTo>
                </a:path>
              </a:pathLst>
            </a:custGeom>
            <a:gradFill flip="none" rotWithShape="1">
              <a:gsLst>
                <a:gs pos="0">
                  <a:srgbClr val="00B0F0">
                    <a:alpha val="86000"/>
                  </a:srgbClr>
                </a:gs>
                <a:gs pos="71000">
                  <a:srgbClr val="FFFF00">
                    <a:alpha val="74000"/>
                  </a:srgbClr>
                </a:gs>
                <a:gs pos="100000">
                  <a:srgbClr val="00B0F0">
                    <a:alpha val="88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>
                  <a:alpha val="4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椭圆 668"/>
            <p:cNvSpPr/>
            <p:nvPr/>
          </p:nvSpPr>
          <p:spPr>
            <a:xfrm rot="1190375">
              <a:off x="5304218" y="3458148"/>
              <a:ext cx="144017" cy="72007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46000">
                  <a:schemeClr val="tx1"/>
                </a:gs>
                <a:gs pos="65000">
                  <a:schemeClr val="bg1"/>
                </a:gs>
                <a:gs pos="100000">
                  <a:srgbClr val="FF66FF">
                    <a:alpha val="1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任意多边形 669"/>
            <p:cNvSpPr/>
            <p:nvPr/>
          </p:nvSpPr>
          <p:spPr>
            <a:xfrm rot="5810028">
              <a:off x="4514224" y="3444341"/>
              <a:ext cx="138501" cy="15156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任意多边形 670"/>
            <p:cNvSpPr/>
            <p:nvPr/>
          </p:nvSpPr>
          <p:spPr>
            <a:xfrm rot="20295248">
              <a:off x="4523677" y="3607077"/>
              <a:ext cx="178040" cy="16206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任意多边形 671"/>
            <p:cNvSpPr/>
            <p:nvPr/>
          </p:nvSpPr>
          <p:spPr>
            <a:xfrm rot="2966342">
              <a:off x="4641047" y="3357869"/>
              <a:ext cx="725999" cy="51599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任意多边形 672"/>
            <p:cNvSpPr/>
            <p:nvPr/>
          </p:nvSpPr>
          <p:spPr>
            <a:xfrm rot="5810028">
              <a:off x="4439784" y="4088072"/>
              <a:ext cx="64888" cy="63702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任意多边形 673"/>
            <p:cNvSpPr/>
            <p:nvPr/>
          </p:nvSpPr>
          <p:spPr>
            <a:xfrm rot="8980133">
              <a:off x="4187117" y="3560214"/>
              <a:ext cx="62152" cy="81543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任意多边形 674"/>
            <p:cNvSpPr/>
            <p:nvPr/>
          </p:nvSpPr>
          <p:spPr>
            <a:xfrm rot="13910631">
              <a:off x="4740688" y="3885445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任意多边形 675"/>
            <p:cNvSpPr/>
            <p:nvPr/>
          </p:nvSpPr>
          <p:spPr>
            <a:xfrm rot="10951340">
              <a:off x="4419759" y="2941318"/>
              <a:ext cx="441137" cy="363981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任意多边形 676"/>
            <p:cNvSpPr/>
            <p:nvPr/>
          </p:nvSpPr>
          <p:spPr>
            <a:xfrm rot="10800000">
              <a:off x="4587764" y="4011910"/>
              <a:ext cx="128251" cy="93614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任意多边形 677"/>
            <p:cNvSpPr/>
            <p:nvPr/>
          </p:nvSpPr>
          <p:spPr>
            <a:xfrm rot="13910631">
              <a:off x="4433182" y="330938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任意多边形 678"/>
            <p:cNvSpPr/>
            <p:nvPr/>
          </p:nvSpPr>
          <p:spPr>
            <a:xfrm rot="13910631">
              <a:off x="4354584" y="3655941"/>
              <a:ext cx="45719" cy="7275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任意多边形 679"/>
            <p:cNvSpPr/>
            <p:nvPr/>
          </p:nvSpPr>
          <p:spPr>
            <a:xfrm rot="5810028" flipH="1" flipV="1">
              <a:off x="4515411" y="3859040"/>
              <a:ext cx="45719" cy="71625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任意多边形 680"/>
            <p:cNvSpPr/>
            <p:nvPr/>
          </p:nvSpPr>
          <p:spPr>
            <a:xfrm rot="13910631" flipH="1" flipV="1">
              <a:off x="4398289" y="4189289"/>
              <a:ext cx="6669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任意多边形 681"/>
            <p:cNvSpPr/>
            <p:nvPr/>
          </p:nvSpPr>
          <p:spPr>
            <a:xfrm rot="8980133" flipH="1">
              <a:off x="4753691" y="3944919"/>
              <a:ext cx="140673" cy="187340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3" name="任意多边形 682"/>
            <p:cNvSpPr/>
            <p:nvPr/>
          </p:nvSpPr>
          <p:spPr>
            <a:xfrm rot="7529166">
              <a:off x="4936628" y="4029544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任意多边形 683"/>
            <p:cNvSpPr/>
            <p:nvPr/>
          </p:nvSpPr>
          <p:spPr>
            <a:xfrm rot="7529166">
              <a:off x="4000525" y="3597496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任意多边形 684"/>
            <p:cNvSpPr/>
            <p:nvPr/>
          </p:nvSpPr>
          <p:spPr>
            <a:xfrm rot="2879849">
              <a:off x="4145879" y="3741160"/>
              <a:ext cx="66867" cy="45719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alpha val="69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6" name="任意多边形 685"/>
            <p:cNvSpPr/>
            <p:nvPr/>
          </p:nvSpPr>
          <p:spPr>
            <a:xfrm rot="2350997" flipH="1" flipV="1">
              <a:off x="4355170" y="3866408"/>
              <a:ext cx="71495" cy="66096"/>
            </a:xfrm>
            <a:custGeom>
              <a:avLst/>
              <a:gdLst>
                <a:gd name="connsiteX0" fmla="*/ 75879 w 670178"/>
                <a:gd name="connsiteY0" fmla="*/ 83509 h 653808"/>
                <a:gd name="connsiteX1" fmla="*/ 447354 w 670178"/>
                <a:gd name="connsiteY1" fmla="*/ 16834 h 653808"/>
                <a:gd name="connsiteX2" fmla="*/ 647379 w 670178"/>
                <a:gd name="connsiteY2" fmla="*/ 378784 h 653808"/>
                <a:gd name="connsiteX3" fmla="*/ 628329 w 670178"/>
                <a:gd name="connsiteY3" fmla="*/ 645484 h 653808"/>
                <a:gd name="connsiteX4" fmla="*/ 314004 w 670178"/>
                <a:gd name="connsiteY4" fmla="*/ 559759 h 653808"/>
                <a:gd name="connsiteX5" fmla="*/ 18729 w 670178"/>
                <a:gd name="connsiteY5" fmla="*/ 293059 h 653808"/>
                <a:gd name="connsiteX6" fmla="*/ 75879 w 670178"/>
                <a:gd name="connsiteY6" fmla="*/ 83509 h 6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0178" h="653808">
                  <a:moveTo>
                    <a:pt x="75879" y="83509"/>
                  </a:moveTo>
                  <a:cubicBezTo>
                    <a:pt x="147316" y="37472"/>
                    <a:pt x="352104" y="-32378"/>
                    <a:pt x="447354" y="16834"/>
                  </a:cubicBezTo>
                  <a:cubicBezTo>
                    <a:pt x="542604" y="66046"/>
                    <a:pt x="617217" y="274009"/>
                    <a:pt x="647379" y="378784"/>
                  </a:cubicBezTo>
                  <a:cubicBezTo>
                    <a:pt x="677541" y="483559"/>
                    <a:pt x="683891" y="615322"/>
                    <a:pt x="628329" y="645484"/>
                  </a:cubicBezTo>
                  <a:cubicBezTo>
                    <a:pt x="572767" y="675646"/>
                    <a:pt x="415604" y="618497"/>
                    <a:pt x="314004" y="559759"/>
                  </a:cubicBezTo>
                  <a:cubicBezTo>
                    <a:pt x="212404" y="501022"/>
                    <a:pt x="58416" y="377196"/>
                    <a:pt x="18729" y="293059"/>
                  </a:cubicBezTo>
                  <a:cubicBezTo>
                    <a:pt x="-20958" y="208922"/>
                    <a:pt x="4442" y="129546"/>
                    <a:pt x="75879" y="835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54000"/>
                  </a:srgbClr>
                </a:gs>
                <a:gs pos="100000">
                  <a:srgbClr val="FF66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7" name="组合 686"/>
          <p:cNvGrpSpPr/>
          <p:nvPr/>
        </p:nvGrpSpPr>
        <p:grpSpPr>
          <a:xfrm rot="16200000">
            <a:off x="1943707" y="3762064"/>
            <a:ext cx="648072" cy="720080"/>
            <a:chOff x="4499992" y="2211710"/>
            <a:chExt cx="936104" cy="1080120"/>
          </a:xfrm>
        </p:grpSpPr>
        <p:grpSp>
          <p:nvGrpSpPr>
            <p:cNvPr id="688" name="组合 687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690" name="任意多边形 689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91" name="直接连接符 690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9" name="矩形 688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2" name="组合 691"/>
          <p:cNvGrpSpPr/>
          <p:nvPr/>
        </p:nvGrpSpPr>
        <p:grpSpPr>
          <a:xfrm>
            <a:off x="1918818" y="3732410"/>
            <a:ext cx="638546" cy="792088"/>
            <a:chOff x="4499992" y="2211710"/>
            <a:chExt cx="936104" cy="1080120"/>
          </a:xfrm>
        </p:grpSpPr>
        <p:grpSp>
          <p:nvGrpSpPr>
            <p:cNvPr id="693" name="组合 692"/>
            <p:cNvGrpSpPr/>
            <p:nvPr/>
          </p:nvGrpSpPr>
          <p:grpSpPr>
            <a:xfrm rot="2257227">
              <a:off x="5031162" y="2230063"/>
              <a:ext cx="364685" cy="516942"/>
              <a:chOff x="3950431" y="1835664"/>
              <a:chExt cx="667713" cy="952110"/>
            </a:xfrm>
          </p:grpSpPr>
          <p:sp>
            <p:nvSpPr>
              <p:cNvPr id="695" name="任意多边形 694"/>
              <p:cNvSpPr/>
              <p:nvPr/>
            </p:nvSpPr>
            <p:spPr>
              <a:xfrm rot="3653619">
                <a:off x="3840018" y="1946077"/>
                <a:ext cx="888540" cy="667713"/>
              </a:xfrm>
              <a:custGeom>
                <a:avLst/>
                <a:gdLst>
                  <a:gd name="connsiteX0" fmla="*/ 477304 w 888540"/>
                  <a:gd name="connsiteY0" fmla="*/ 540790 h 667713"/>
                  <a:gd name="connsiteX1" fmla="*/ 191554 w 888540"/>
                  <a:gd name="connsiteY1" fmla="*/ 346480 h 667713"/>
                  <a:gd name="connsiteX2" fmla="*/ 8674 w 888540"/>
                  <a:gd name="connsiteY2" fmla="*/ 106450 h 667713"/>
                  <a:gd name="connsiteX3" fmla="*/ 54394 w 888540"/>
                  <a:gd name="connsiteY3" fmla="*/ 3580 h 667713"/>
                  <a:gd name="connsiteX4" fmla="*/ 271564 w 888540"/>
                  <a:gd name="connsiteY4" fmla="*/ 37870 h 667713"/>
                  <a:gd name="connsiteX5" fmla="*/ 523024 w 888540"/>
                  <a:gd name="connsiteY5" fmla="*/ 175030 h 667713"/>
                  <a:gd name="connsiteX6" fmla="*/ 740194 w 888540"/>
                  <a:gd name="connsiteY6" fmla="*/ 369340 h 667713"/>
                  <a:gd name="connsiteX7" fmla="*/ 877354 w 888540"/>
                  <a:gd name="connsiteY7" fmla="*/ 575080 h 667713"/>
                  <a:gd name="connsiteX8" fmla="*/ 854494 w 888540"/>
                  <a:gd name="connsiteY8" fmla="*/ 666520 h 667713"/>
                  <a:gd name="connsiteX9" fmla="*/ 648754 w 888540"/>
                  <a:gd name="connsiteY9" fmla="*/ 620800 h 667713"/>
                  <a:gd name="connsiteX10" fmla="*/ 477304 w 888540"/>
                  <a:gd name="connsiteY10" fmla="*/ 540790 h 66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8540" h="667713">
                    <a:moveTo>
                      <a:pt x="477304" y="540790"/>
                    </a:moveTo>
                    <a:cubicBezTo>
                      <a:pt x="401104" y="495070"/>
                      <a:pt x="269659" y="418870"/>
                      <a:pt x="191554" y="346480"/>
                    </a:cubicBezTo>
                    <a:cubicBezTo>
                      <a:pt x="113449" y="274090"/>
                      <a:pt x="31534" y="163600"/>
                      <a:pt x="8674" y="106450"/>
                    </a:cubicBezTo>
                    <a:cubicBezTo>
                      <a:pt x="-14186" y="49300"/>
                      <a:pt x="10579" y="15010"/>
                      <a:pt x="54394" y="3580"/>
                    </a:cubicBezTo>
                    <a:cubicBezTo>
                      <a:pt x="98209" y="-7850"/>
                      <a:pt x="193459" y="9295"/>
                      <a:pt x="271564" y="37870"/>
                    </a:cubicBezTo>
                    <a:cubicBezTo>
                      <a:pt x="349669" y="66445"/>
                      <a:pt x="444919" y="119785"/>
                      <a:pt x="523024" y="175030"/>
                    </a:cubicBezTo>
                    <a:cubicBezTo>
                      <a:pt x="601129" y="230275"/>
                      <a:pt x="681139" y="302665"/>
                      <a:pt x="740194" y="369340"/>
                    </a:cubicBezTo>
                    <a:cubicBezTo>
                      <a:pt x="799249" y="436015"/>
                      <a:pt x="858304" y="525550"/>
                      <a:pt x="877354" y="575080"/>
                    </a:cubicBezTo>
                    <a:cubicBezTo>
                      <a:pt x="896404" y="624610"/>
                      <a:pt x="892594" y="658900"/>
                      <a:pt x="854494" y="666520"/>
                    </a:cubicBezTo>
                    <a:cubicBezTo>
                      <a:pt x="816394" y="674140"/>
                      <a:pt x="713524" y="643660"/>
                      <a:pt x="648754" y="620800"/>
                    </a:cubicBezTo>
                    <a:cubicBezTo>
                      <a:pt x="583984" y="597940"/>
                      <a:pt x="553504" y="586510"/>
                      <a:pt x="477304" y="5407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66FF">
                      <a:alpha val="84000"/>
                    </a:srgbClr>
                  </a:gs>
                  <a:gs pos="50000">
                    <a:srgbClr val="FF3399">
                      <a:alpha val="76000"/>
                    </a:srgbClr>
                  </a:gs>
                  <a:gs pos="100000">
                    <a:srgbClr val="FFFF00">
                      <a:alpha val="27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solidFill>
                  <a:schemeClr val="bg1">
                    <a:alpha val="6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96" name="直接连接符 695"/>
              <p:cNvCxnSpPr/>
              <p:nvPr/>
            </p:nvCxnSpPr>
            <p:spPr>
              <a:xfrm flipH="1">
                <a:off x="4211960" y="2139702"/>
                <a:ext cx="72008" cy="648072"/>
              </a:xfrm>
              <a:prstGeom prst="line">
                <a:avLst/>
              </a:prstGeom>
              <a:ln>
                <a:solidFill>
                  <a:schemeClr val="bg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4" name="矩形 693"/>
            <p:cNvSpPr/>
            <p:nvPr/>
          </p:nvSpPr>
          <p:spPr>
            <a:xfrm>
              <a:off x="4499992" y="2211710"/>
              <a:ext cx="936104" cy="1080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7" name="组合 696"/>
          <p:cNvGrpSpPr/>
          <p:nvPr/>
        </p:nvGrpSpPr>
        <p:grpSpPr>
          <a:xfrm>
            <a:off x="2100929" y="3980750"/>
            <a:ext cx="235679" cy="1061766"/>
            <a:chOff x="2564042" y="3473946"/>
            <a:chExt cx="313674" cy="1218054"/>
          </a:xfrm>
        </p:grpSpPr>
        <p:sp>
          <p:nvSpPr>
            <p:cNvPr id="698" name="任意多边形 697"/>
            <p:cNvSpPr/>
            <p:nvPr/>
          </p:nvSpPr>
          <p:spPr>
            <a:xfrm>
              <a:off x="2699792" y="3651870"/>
              <a:ext cx="46380" cy="1040130"/>
            </a:xfrm>
            <a:custGeom>
              <a:avLst/>
              <a:gdLst>
                <a:gd name="connsiteX0" fmla="*/ 23520 w 46380"/>
                <a:gd name="connsiteY0" fmla="*/ 0 h 1040130"/>
                <a:gd name="connsiteX1" fmla="*/ 660 w 46380"/>
                <a:gd name="connsiteY1" fmla="*/ 491490 h 1040130"/>
                <a:gd name="connsiteX2" fmla="*/ 46380 w 46380"/>
                <a:gd name="connsiteY2" fmla="*/ 104013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80" h="1040130">
                  <a:moveTo>
                    <a:pt x="23520" y="0"/>
                  </a:moveTo>
                  <a:cubicBezTo>
                    <a:pt x="10185" y="159067"/>
                    <a:pt x="-3150" y="318135"/>
                    <a:pt x="660" y="491490"/>
                  </a:cubicBezTo>
                  <a:cubicBezTo>
                    <a:pt x="4470" y="664845"/>
                    <a:pt x="25425" y="852487"/>
                    <a:pt x="46380" y="1040130"/>
                  </a:cubicBezTo>
                </a:path>
              </a:pathLst>
            </a:custGeom>
            <a:noFill/>
            <a:ln>
              <a:solidFill>
                <a:srgbClr val="00B050">
                  <a:alpha val="98000"/>
                </a:srgbClr>
              </a:solidFill>
            </a:ln>
            <a:effectLst>
              <a:reflection endPos="5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9" name="任意多边形 698"/>
            <p:cNvSpPr/>
            <p:nvPr/>
          </p:nvSpPr>
          <p:spPr>
            <a:xfrm>
              <a:off x="2564042" y="3473946"/>
              <a:ext cx="313674" cy="185602"/>
            </a:xfrm>
            <a:custGeom>
              <a:avLst/>
              <a:gdLst>
                <a:gd name="connsiteX0" fmla="*/ 38954 w 1251034"/>
                <a:gd name="connsiteY0" fmla="*/ 311332 h 628384"/>
                <a:gd name="connsiteX1" fmla="*/ 496154 w 1251034"/>
                <a:gd name="connsiteY1" fmla="*/ 585652 h 628384"/>
                <a:gd name="connsiteX2" fmla="*/ 770474 w 1251034"/>
                <a:gd name="connsiteY2" fmla="*/ 597082 h 628384"/>
                <a:gd name="connsiteX3" fmla="*/ 1250534 w 1251034"/>
                <a:gd name="connsiteY3" fmla="*/ 288472 h 628384"/>
                <a:gd name="connsiteX4" fmla="*/ 861914 w 1251034"/>
                <a:gd name="connsiteY4" fmla="*/ 425632 h 628384"/>
                <a:gd name="connsiteX5" fmla="*/ 850484 w 1251034"/>
                <a:gd name="connsiteY5" fmla="*/ 391342 h 628384"/>
                <a:gd name="connsiteX6" fmla="*/ 1010504 w 1251034"/>
                <a:gd name="connsiteY6" fmla="*/ 105592 h 628384"/>
                <a:gd name="connsiteX7" fmla="*/ 1010504 w 1251034"/>
                <a:gd name="connsiteY7" fmla="*/ 14152 h 628384"/>
                <a:gd name="connsiteX8" fmla="*/ 690464 w 1251034"/>
                <a:gd name="connsiteY8" fmla="*/ 379912 h 628384"/>
                <a:gd name="connsiteX9" fmla="*/ 610454 w 1251034"/>
                <a:gd name="connsiteY9" fmla="*/ 345622 h 628384"/>
                <a:gd name="connsiteX10" fmla="*/ 370424 w 1251034"/>
                <a:gd name="connsiteY10" fmla="*/ 82732 h 628384"/>
                <a:gd name="connsiteX11" fmla="*/ 473294 w 1251034"/>
                <a:gd name="connsiteY11" fmla="*/ 414202 h 628384"/>
                <a:gd name="connsiteX12" fmla="*/ 450434 w 1251034"/>
                <a:gd name="connsiteY12" fmla="*/ 402772 h 628384"/>
                <a:gd name="connsiteX13" fmla="*/ 16094 w 1251034"/>
                <a:gd name="connsiteY13" fmla="*/ 254182 h 628384"/>
                <a:gd name="connsiteX14" fmla="*/ 107534 w 1251034"/>
                <a:gd name="connsiteY14" fmla="*/ 345622 h 628384"/>
                <a:gd name="connsiteX15" fmla="*/ 244694 w 1251034"/>
                <a:gd name="connsiteY15" fmla="*/ 448492 h 6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1034" h="628384">
                  <a:moveTo>
                    <a:pt x="38954" y="311332"/>
                  </a:moveTo>
                  <a:cubicBezTo>
                    <a:pt x="206594" y="424679"/>
                    <a:pt x="374234" y="538027"/>
                    <a:pt x="496154" y="585652"/>
                  </a:cubicBezTo>
                  <a:cubicBezTo>
                    <a:pt x="618074" y="633277"/>
                    <a:pt x="644744" y="646612"/>
                    <a:pt x="770474" y="597082"/>
                  </a:cubicBezTo>
                  <a:cubicBezTo>
                    <a:pt x="896204" y="547552"/>
                    <a:pt x="1235294" y="317047"/>
                    <a:pt x="1250534" y="288472"/>
                  </a:cubicBezTo>
                  <a:cubicBezTo>
                    <a:pt x="1265774" y="259897"/>
                    <a:pt x="928589" y="408487"/>
                    <a:pt x="861914" y="425632"/>
                  </a:cubicBezTo>
                  <a:cubicBezTo>
                    <a:pt x="795239" y="442777"/>
                    <a:pt x="825719" y="444682"/>
                    <a:pt x="850484" y="391342"/>
                  </a:cubicBezTo>
                  <a:cubicBezTo>
                    <a:pt x="875249" y="338002"/>
                    <a:pt x="983834" y="168457"/>
                    <a:pt x="1010504" y="105592"/>
                  </a:cubicBezTo>
                  <a:cubicBezTo>
                    <a:pt x="1037174" y="42727"/>
                    <a:pt x="1063844" y="-31568"/>
                    <a:pt x="1010504" y="14152"/>
                  </a:cubicBezTo>
                  <a:cubicBezTo>
                    <a:pt x="957164" y="59872"/>
                    <a:pt x="757139" y="324667"/>
                    <a:pt x="690464" y="379912"/>
                  </a:cubicBezTo>
                  <a:cubicBezTo>
                    <a:pt x="623789" y="435157"/>
                    <a:pt x="663794" y="395152"/>
                    <a:pt x="610454" y="345622"/>
                  </a:cubicBezTo>
                  <a:cubicBezTo>
                    <a:pt x="557114" y="296092"/>
                    <a:pt x="393284" y="71302"/>
                    <a:pt x="370424" y="82732"/>
                  </a:cubicBezTo>
                  <a:cubicBezTo>
                    <a:pt x="347564" y="94162"/>
                    <a:pt x="459959" y="360862"/>
                    <a:pt x="473294" y="414202"/>
                  </a:cubicBezTo>
                  <a:cubicBezTo>
                    <a:pt x="486629" y="467542"/>
                    <a:pt x="450434" y="402772"/>
                    <a:pt x="450434" y="402772"/>
                  </a:cubicBezTo>
                  <a:cubicBezTo>
                    <a:pt x="374234" y="376102"/>
                    <a:pt x="73244" y="263707"/>
                    <a:pt x="16094" y="254182"/>
                  </a:cubicBezTo>
                  <a:cubicBezTo>
                    <a:pt x="-41056" y="244657"/>
                    <a:pt x="69434" y="313237"/>
                    <a:pt x="107534" y="345622"/>
                  </a:cubicBezTo>
                  <a:cubicBezTo>
                    <a:pt x="145634" y="378007"/>
                    <a:pt x="195164" y="413249"/>
                    <a:pt x="244694" y="448492"/>
                  </a:cubicBezTo>
                </a:path>
              </a:pathLst>
            </a:custGeom>
            <a:solidFill>
              <a:srgbClr val="00B05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162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1000">
        <p14:ripple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1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1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1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0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1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0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9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9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9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600" fill="hold"/>
                                        <p:tgtEl>
                                          <p:spTgt spid="43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8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5" dur="160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83" dur="1600" fill="hold"/>
                                        <p:tgtEl>
                                          <p:spTgt spid="45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6" presetClass="entr" presetSubtype="4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2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1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10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1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10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7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100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1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10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7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1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10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9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9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9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49" dur="1600" fill="hold"/>
                                        <p:tgtEl>
                                          <p:spTgt spid="84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8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57" dur="1600" fill="hold"/>
                                        <p:tgtEl>
                                          <p:spTgt spid="85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8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65" dur="1600" fill="hold"/>
                                        <p:tgtEl>
                                          <p:spTgt spid="86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8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1" dur="21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3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11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1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10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7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1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21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10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7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6" presetClass="emph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2000" tmFilter="0, 0; .2, .5; .8, .5; 1, 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1000" autoRev="1" fill="hold"/>
                                        <p:tgtEl>
                                          <p:spTgt spid="6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1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1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10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7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1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10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7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9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6" presetClass="emph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900" tmFilter="0, 0; .2, .5; .8, .5; 1, 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950" autoRev="1" fill="hold"/>
                                        <p:tgtEl>
                                          <p:spTgt spid="6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31" dur="1600" fill="hold"/>
                                        <p:tgtEl>
                                          <p:spTgt spid="112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8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39" dur="1600" fill="hold"/>
                                        <p:tgtEl>
                                          <p:spTgt spid="113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8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47" dur="1600" fill="hold"/>
                                        <p:tgtEl>
                                          <p:spTgt spid="114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8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6" presetClass="entr" presetSubtype="4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3" dur="21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3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0" dur="11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1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21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6" dur="10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7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21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21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5" dur="10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7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26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20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4" dur="100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1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210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1050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7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2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1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9" dur="10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7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19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6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19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8" dur="95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3" dur="1600" fill="hold"/>
                                        <p:tgtEl>
                                          <p:spTgt spid="153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8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321" dur="1600" fill="hold"/>
                                        <p:tgtEl>
                                          <p:spTgt spid="154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8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329" dur="1600" fill="hold"/>
                                        <p:tgtEl>
                                          <p:spTgt spid="155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8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5" dur="21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2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1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2300" tmFilter="0, 0; .2, .5; .8, .5; 1, 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2" dur="1150" autoRev="1" fill="hold"/>
                                        <p:tgtEl>
                                          <p:spTgt spid="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2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100" tmFilter="0, 0; .2, .5; .8, .5; 1, 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8" dur="1050" autoRev="1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7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1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2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21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7" dur="105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7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6" presetClass="emph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2000" tmFilter="0, 0; .2, .5; .8, .5; 1, 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6" dur="1000" autoRev="1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21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100" tmFilter="0, 0; .2, .5; .8, .5; 1, 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2" dur="1050" autoRev="1" fill="hold"/>
                                        <p:tgtEl>
                                          <p:spTgt spid="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7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21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2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2100" tmFilter="0, 0; .2, .5; .8, .5; 1, 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1" dur="1050" autoRev="1" fill="hold"/>
                                        <p:tgtEl>
                                          <p:spTgt spid="1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7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9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26" presetClass="emph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1900" tmFilter="0, 0; .2, .5; .8, .5; 1, 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0" dur="950" autoRev="1" fill="hold"/>
                                        <p:tgtEl>
                                          <p:spTgt spid="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95" dur="1600" fill="hold"/>
                                        <p:tgtEl>
                                          <p:spTgt spid="194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8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03" dur="1600" fill="hold"/>
                                        <p:tgtEl>
                                          <p:spTgt spid="195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8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11" dur="1600" fill="hold"/>
                                        <p:tgtEl>
                                          <p:spTgt spid="196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8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6" presetClass="entr" presetSubtype="4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7" dur="2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3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1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2300" tmFilter="0, 0; .2, .5; .8, .5; 1, 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4" dur="1150" autoRev="1" fill="hold"/>
                                        <p:tgtEl>
                                          <p:spTgt spid="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21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2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2100" tmFilter="0, 0; .2, .5; .8, .5; 1, 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0" dur="1050" autoRev="1" fill="hold"/>
                                        <p:tgtEl>
                                          <p:spTgt spid="2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7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21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26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100" tmFilter="0, 0; .2, .5; .8, .5; 1, 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9" dur="1050" autoRev="1" fill="hold"/>
                                        <p:tgtEl>
                                          <p:spTgt spid="2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7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26" presetClass="emph" presetSubtype="0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2000" tmFilter="0, 0; .2, .5; .8, .5; 1, 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8" dur="1000" autoRev="1" fill="hold"/>
                                        <p:tgtEl>
                                          <p:spTgt spid="2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2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2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2100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4" dur="1050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7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21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26" presetClass="emph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2100" tmFilter="0, 0; .2, .5; .8, .5; 1, 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3" dur="1050" autoRev="1" fill="hold"/>
                                        <p:tgtEl>
                                          <p:spTgt spid="2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7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9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26" presetClass="emph" presetSubtype="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900" tmFilter="0, 0; .2, .5; .8, .5; 1, 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2" dur="950" autoRev="1" fill="hold"/>
                                        <p:tgtEl>
                                          <p:spTgt spid="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6" presetClass="emp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77" dur="1600" fill="hold"/>
                                        <p:tgtEl>
                                          <p:spTgt spid="235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8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6" presetClass="emph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Scale>
                                      <p:cBhvr>
                                        <p:cTn id="485" dur="1600" fill="hold"/>
                                        <p:tgtEl>
                                          <p:spTgt spid="236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8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6" presetClass="emph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493" dur="1600" fill="hold"/>
                                        <p:tgtEl>
                                          <p:spTgt spid="237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4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8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6" presetClass="entr" presetSubtype="4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9" dur="21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2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1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4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2300" tmFilter="0, 0; .2, .5; .8, .5; 1, 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6" dur="1150" autoRev="1" fill="hold"/>
                                        <p:tgtEl>
                                          <p:spTgt spid="2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7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9" dur="21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2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2100" tmFilter="0, 0; .2, .5; .8, .5; 1, 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2" dur="1050" autoRev="1" fill="hold"/>
                                        <p:tgtEl>
                                          <p:spTgt spid="2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7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21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9" presetID="2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2100" tmFilter="0, 0; .2, .5; .8, .5; 1, 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1" dur="1050" autoRev="1" fill="hold"/>
                                        <p:tgtEl>
                                          <p:spTgt spid="2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3" dur="7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7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2000" tmFilter="0, 0; .2, .5; .8, .5; 1, 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1000" autoRev="1" fill="hold"/>
                                        <p:tgtEl>
                                          <p:spTgt spid="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1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21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2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5" dur="2100" tmFilter="0, 0; .2, .5; .8, .5; 1, 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6" dur="1050" autoRev="1" fill="hold"/>
                                        <p:tgtEl>
                                          <p:spTgt spid="2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7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21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3" presetID="2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4" dur="2100" tmFilter="0, 0; .2, .5; .8, .5; 1, 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5" dur="1050" autoRev="1" fill="hold"/>
                                        <p:tgtEl>
                                          <p:spTgt spid="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6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7" dur="7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19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2" presetID="26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3" dur="1900" tmFilter="0, 0; .2, .5; .8, .5; 1, 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4" dur="950" autoRev="1" fill="hold"/>
                                        <p:tgtEl>
                                          <p:spTgt spid="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7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59" dur="1600" fill="hold"/>
                                        <p:tgtEl>
                                          <p:spTgt spid="276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0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8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67" dur="160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8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9" dur="8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3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575" dur="1600" fill="hold"/>
                                        <p:tgtEl>
                                          <p:spTgt spid="278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6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7" dur="8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6" presetClass="entr" presetSubtype="4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1" dur="21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2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1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7" dur="2300" tmFilter="0, 0; .2, .5; .8, .5; 1, 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8" dur="1150" autoRev="1" fill="hold"/>
                                        <p:tgtEl>
                                          <p:spTgt spid="2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9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21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2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3" dur="2100" tmFilter="0, 0; .2, .5; .8, .5; 1, 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4" dur="1050" autoRev="1" fill="hold"/>
                                        <p:tgtEl>
                                          <p:spTgt spid="2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7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21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2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2" dur="2100" tmFilter="0, 0; .2, .5; .8, .5; 1, 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3" dur="1050" autoRev="1" fill="hold"/>
                                        <p:tgtEl>
                                          <p:spTgt spid="2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4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7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2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26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2000" tmFilter="0, 0; .2, .5; .8, .5; 1, 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2" dur="1000" autoRev="1" fill="hold"/>
                                        <p:tgtEl>
                                          <p:spTgt spid="2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3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21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6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7" dur="2100" tmFilter="0, 0; .2, .5; .8, .5; 1, 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8" dur="1050" autoRev="1" fill="hold"/>
                                        <p:tgtEl>
                                          <p:spTgt spid="2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9" presetID="10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7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21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2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2100" tmFilter="0, 0; .2, .5; .8, .5; 1, 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7" dur="1050" autoRev="1" fill="hold"/>
                                        <p:tgtEl>
                                          <p:spTgt spid="3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8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9" dur="7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19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26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5" dur="1900" tmFilter="0, 0; .2, .5; .8, .5; 1, 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6" dur="950" autoRev="1" fill="hold"/>
                                        <p:tgtEl>
                                          <p:spTgt spid="3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9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41" dur="1600" fill="hold"/>
                                        <p:tgtEl>
                                          <p:spTgt spid="317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2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3" dur="8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7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8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49" dur="1600" fill="hold"/>
                                        <p:tgtEl>
                                          <p:spTgt spid="318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1" dur="8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57" dur="1600" fill="hold"/>
                                        <p:tgtEl>
                                          <p:spTgt spid="319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8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9" dur="8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16" presetClass="entr" presetSubtype="4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3" dur="21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23" presetClass="entr" presetSubtype="16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6" dur="1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8" presetID="26" presetClass="emph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9" dur="2300" tmFilter="0, 0; .2, .5; .8, .5; 1, 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0" dur="1150" autoRev="1" fill="hold"/>
                                        <p:tgtEl>
                                          <p:spTgt spid="3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1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3" dur="21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2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5" dur="2100" tmFilter="0, 0; .2, .5; .8, .5; 1, 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6" dur="1050" autoRev="1" fill="hold"/>
                                        <p:tgtEl>
                                          <p:spTgt spid="3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7" presetID="10" presetClass="exit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7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2" dur="21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3" presetID="26" presetClass="emph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4" dur="2100" tmFilter="0, 0; .2, .5; .8, .5; 1, 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5" dur="1050" autoRev="1" fill="hold"/>
                                        <p:tgtEl>
                                          <p:spTgt spid="3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6" presetID="10" presetClass="exit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7" dur="7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10" presetClass="entr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1" dur="2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26" presetClass="emph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3" dur="2000" tmFilter="0, 0; .2, .5; .8, .5; 1, 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4" dur="1000" autoRev="1" fill="hold"/>
                                        <p:tgtEl>
                                          <p:spTgt spid="3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7" dur="21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8" presetID="2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9" dur="2100" tmFilter="0, 0; .2, .5; .8, .5; 1, 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0" dur="1050" autoRev="1" fill="hold"/>
                                        <p:tgtEl>
                                          <p:spTgt spid="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1" presetID="10" presetClass="exit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2" dur="7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10" presetClass="entr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6" dur="21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" presetID="26" presetClass="emph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8" dur="21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9" dur="10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0" presetID="10" presetClass="exit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1" dur="7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10" presetClass="entr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5" dur="19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6" presetID="26" presetClass="emph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1900" tmFilter="0, 0; .2, .5; .8, .5; 1, 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8" dur="950" autoRev="1" fill="hold"/>
                                        <p:tgtEl>
                                          <p:spTgt spid="3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723" dur="1600" fill="hold"/>
                                        <p:tgtEl>
                                          <p:spTgt spid="358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4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" dur="8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9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6" presetClass="emp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Scale>
                                      <p:cBhvr>
                                        <p:cTn id="731" dur="1600" fill="hold"/>
                                        <p:tgtEl>
                                          <p:spTgt spid="359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2" presetID="10" presetClass="exit" presetSubtype="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3" dur="8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7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8" presetID="6" presetClass="emph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739" dur="1600" fill="hold"/>
                                        <p:tgtEl>
                                          <p:spTgt spid="360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0" presetID="10" presetClass="exit" presetSubtype="0" fill="hold" grpId="2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8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6" presetClass="entr" presetSubtype="4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5" dur="21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23" presetClass="entr" presetSubtype="16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8" dur="1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1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0" presetID="26" presetClass="emph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1" dur="2300" tmFilter="0, 0; .2, .5; .8, .5; 1, 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2" dur="1150" autoRev="1" fill="hold"/>
                                        <p:tgtEl>
                                          <p:spTgt spid="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3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5" dur="21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6" presetID="2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7" dur="2100" tmFilter="0, 0; .2, .5; .8, .5; 1, 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8" dur="1050" autoRev="1" fill="hold"/>
                                        <p:tgtEl>
                                          <p:spTgt spid="3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9" presetID="10" presetClass="exit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0" dur="7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4" dur="21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5" presetID="26" presetClass="emph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6" dur="2100" tmFilter="0, 0; .2, .5; .8, .5; 1, 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7" dur="1050" autoRev="1" fill="hold"/>
                                        <p:tgtEl>
                                          <p:spTgt spid="3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8" presetID="10" presetClass="exit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9" dur="7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10" presetClass="entr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3" dur="2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4" presetID="26" presetClass="emph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5" dur="2000" tmFilter="0, 0; .2, .5; .8, .5; 1, 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6" dur="1000" autoRev="1" fill="hold"/>
                                        <p:tgtEl>
                                          <p:spTgt spid="3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7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9" dur="21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0" presetID="2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1" dur="2100" tmFilter="0, 0; .2, .5; .8, .5; 1, 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2" dur="1050" autoRev="1" fill="hold"/>
                                        <p:tgtEl>
                                          <p:spTgt spid="3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3" presetID="10" presetClass="exit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4" dur="7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10" presetClass="entr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8" dur="21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9" presetID="26" presetClass="emph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0" dur="2100" tmFilter="0, 0; .2, .5; .8, .5; 1, 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1" dur="1050" autoRev="1" fill="hold"/>
                                        <p:tgtEl>
                                          <p:spTgt spid="3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2" presetID="10" presetClass="exit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3" dur="7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5" presetID="10" presetClass="entr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7" dur="19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8" presetID="26" presetClass="emph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9" dur="1900" tmFilter="0, 0; .2, .5; .8, .5; 1, 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0" dur="950" autoRev="1" fill="hold"/>
                                        <p:tgtEl>
                                          <p:spTgt spid="3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3" dur="1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4" presetID="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805" dur="1600" fill="hold"/>
                                        <p:tgtEl>
                                          <p:spTgt spid="399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6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7" dur="8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1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6" presetClass="emp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Scale>
                                      <p:cBhvr>
                                        <p:cTn id="813" dur="1600" fill="hold"/>
                                        <p:tgtEl>
                                          <p:spTgt spid="400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4" presetID="10" presetClass="exit" presetSubtype="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5" dur="8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9" dur="10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0" presetID="6" presetClass="emph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821" dur="1600" fill="hold"/>
                                        <p:tgtEl>
                                          <p:spTgt spid="401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2" presetID="10" presetClass="exit" presetSubtype="0" fill="hold" grpId="2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3" dur="8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23" presetClass="entr" presetSubtype="16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7" dur="53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53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9" presetID="23" presetClass="entr" presetSubtype="16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1" dur="16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16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3" presetID="26" presetClass="emph" presetSubtype="0" repeatCount="indefinite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4" dur="1500" tmFilter="0, 0; .2, .5; .8, .5; 1, 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5" dur="750" autoRev="1" fill="hold"/>
                                        <p:tgtEl>
                                          <p:spTgt spid="4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6" presetID="23" presetClass="entr" presetSubtype="16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8" dur="16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16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0" presetID="26" presetClass="emph" presetSubtype="0" repeatCount="indefinite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1" dur="1500" tmFilter="0, 0; .2, .5; .8, .5; 1, 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2" dur="750" autoRev="1" fill="hold"/>
                                        <p:tgtEl>
                                          <p:spTgt spid="4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3" presetID="0" presetClass="path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Motion origin="layout" path="M 3.33333E-6 -4.5679E-6 C 0.01562 -0.03858 0.05191 -0.16142 0.09427 -0.22963 C 0.1368 -0.29783 0.20937 -0.36944 0.25468 -0.4108 C 0.3 -0.45216 0.32586 -0.44166 0.36597 -0.47808 C 0.40625 -0.5145 0.46302 -0.57777 0.49652 -0.62993 C 0.52986 -0.6824 0.54965 -0.73487 0.56718 -0.79074 C 0.58455 -0.84629 0.59583 -0.91913 0.60104 -0.96604 C 0.60642 -1.01265 0.59878 -1.04907 0.59843 -1.07129 " pathEditMode="relative" rAng="0" ptsTypes="aaaaaaaa">
                                      <p:cBhvr>
                                        <p:cTn id="844" dur="157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-53580"/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8" presetClass="emph" presetSubtype="0" repeatCount="indefinite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Rot by="21600000">
                                      <p:cBhvr>
                                        <p:cTn id="846" dur="88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7" presetID="0" presetClass="path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Motion origin="layout" path="M -1.66667E-6 -0.00031 C 0.08472 -0.00494 0.16979 -0.00864 0.24375 -0.09012 C 0.31771 -0.1713 0.38976 -0.38951 0.44306 -0.48735 C 0.49601 -0.58488 0.49757 -0.62407 0.56198 -0.67685 C 0.62639 -0.72963 0.72795 -0.76605 0.83004 -0.80247 " pathEditMode="relative" rAng="0" ptsTypes="aaaaA">
                                      <p:cBhvr>
                                        <p:cTn id="848" dur="188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93" y="-40093"/>
                                    </p:animMotion>
                                  </p:childTnLst>
                                </p:cTn>
                              </p:par>
                              <p:par>
                                <p:cTn id="849" presetID="8" presetClass="emph" presetSubtype="0" repeatCount="indefinite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Rot by="-21600000">
                                      <p:cBhvr>
                                        <p:cTn id="850" dur="6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1" presetID="0" presetClass="path" presetSubtype="0" fill="hold" nodeType="withEffect">
                                  <p:stCondLst>
                                    <p:cond delay="22800"/>
                                  </p:stCondLst>
                                  <p:childTnLst>
                                    <p:animMotion origin="layout" path="M -1.94444E-6 8.64198E-7 C 0.05417 -0.16358 0.10851 -0.32747 0.18281 -0.42407 C 0.25712 -0.52006 0.3757 -0.4858 0.44584 -0.57685 C 0.51597 -0.66821 0.56007 -0.81821 0.60417 -0.96945 " pathEditMode="relative" rAng="0" ptsTypes="aaaA">
                                      <p:cBhvr>
                                        <p:cTn id="852" dur="142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08" y="-48488"/>
                                    </p:animMotion>
                                  </p:childTnLst>
                                </p:cTn>
                              </p:par>
                              <p:par>
                                <p:cTn id="853" presetID="8" presetClass="emph" presetSubtype="0" repeatCount="indefinite" fill="hold" nodeType="withEffect">
                                  <p:stCondLst>
                                    <p:cond delay="22800"/>
                                  </p:stCondLst>
                                  <p:childTnLst>
                                    <p:animRot by="21600000">
                                      <p:cBhvr>
                                        <p:cTn id="854" dur="7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5" presetID="0" presetClass="path" presetSubtype="0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animMotion origin="layout" path="M -2.77778E-6 -0.00031 C 0.07466 -0.05278 0.14948 -0.10525 0.22049 -0.19167 C 0.29132 -0.27809 0.375 -0.41296 0.42535 -0.51975 C 0.4757 -0.62685 0.50504 -0.7787 0.52292 -0.83179 C 0.5408 -0.88549 0.53125 -0.83704 0.53282 -0.83796 " pathEditMode="relative" rAng="0" ptsTypes="aaaaA">
                                      <p:cBhvr>
                                        <p:cTn id="856" dur="13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31" y="-44259"/>
                                    </p:animMotion>
                                  </p:childTnLst>
                                </p:cTn>
                              </p:par>
                              <p:par>
                                <p:cTn id="857" presetID="8" presetClass="emph" presetSubtype="0" repeatCount="indefinite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animRot by="21600000">
                                      <p:cBhvr>
                                        <p:cTn id="858" dur="8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9" presetID="0" presetClass="path" presetSubtype="0" fill="hold" nodeType="withEffect">
                                  <p:stCondLst>
                                    <p:cond delay="24200"/>
                                  </p:stCondLst>
                                  <p:childTnLst>
                                    <p:animMotion origin="layout" path="M 3.88889E-6 -2.83951E-6 C 0.13437 -0.05061 0.26892 -0.10123 0.36579 -0.2071 C 0.46267 -0.31173 0.52326 -0.51419 0.58177 -0.63024 C 0.64027 -0.74598 0.67847 -0.82284 0.71701 -0.90031 " pathEditMode="relative" rAng="0" ptsTypes="aaaA">
                                      <p:cBhvr>
                                        <p:cTn id="860" dur="128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51" y="-45031"/>
                                    </p:animMotion>
                                  </p:childTnLst>
                                </p:cTn>
                              </p:par>
                              <p:par>
                                <p:cTn id="861" presetID="8" presetClass="emph" presetSubtype="0" repeatCount="indefinite" fill="hold" nodeType="withEffect">
                                  <p:stCondLst>
                                    <p:cond delay="24300"/>
                                  </p:stCondLst>
                                  <p:childTnLst>
                                    <p:animRot by="-21600000">
                                      <p:cBhvr>
                                        <p:cTn id="862" dur="74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3" presetID="0" presetClass="path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animMotion origin="layout" path="M -1.38889E-6 -2.83951E-6 C 0.06163 -0.02068 0.11893 -0.01389 0.17118 -0.11234 C 0.22361 -0.21049 0.24653 -0.45679 0.31424 -0.59043 C 0.38212 -0.72407 0.52309 -0.8466 0.57813 -0.91419 " pathEditMode="relative" rAng="0" ptsTypes="aaaa">
                                      <p:cBhvr>
                                        <p:cTn id="864" dur="146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06" y="-45710"/>
                                    </p:animMotion>
                                  </p:childTnLst>
                                </p:cTn>
                              </p:par>
                              <p:par>
                                <p:cTn id="865" presetID="8" presetClass="emph" presetSubtype="0" repeatCount="indefinite" fill="hold" nodeType="withEffect">
                                  <p:stCondLst>
                                    <p:cond delay="24800"/>
                                  </p:stCondLst>
                                  <p:childTnLst>
                                    <p:animRot by="-21600000">
                                      <p:cBhvr>
                                        <p:cTn id="866" dur="77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7" presetID="0" presetClass="path" presetSubtype="0" fill="hold" nodeType="withEffect">
                                  <p:stCondLst>
                                    <p:cond delay="26100"/>
                                  </p:stCondLst>
                                  <p:childTnLst>
                                    <p:animMotion origin="layout" path="M 4.72222E-6 3.95062E-6 C 0.02604 -0.12655 0.05208 -0.25278 0.12951 -0.33704 C 0.20694 -0.4213 0.38333 -0.43426 0.46441 -0.50679 C 0.54566 -0.57994 0.58107 -0.67686 0.61666 -0.77377 " pathEditMode="relative" rAng="0" ptsTypes="aaaA">
                                      <p:cBhvr>
                                        <p:cTn id="868" dur="126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33" y="-38704"/>
                                    </p:animMotion>
                                  </p:childTnLst>
                                </p:cTn>
                              </p:par>
                              <p:par>
                                <p:cTn id="869" presetID="8" presetClass="emph" presetSubtype="0" repeatCount="indefinite" fill="hold" nodeType="withEffect">
                                  <p:stCondLst>
                                    <p:cond delay="26100"/>
                                  </p:stCondLst>
                                  <p:childTnLst>
                                    <p:animRot by="-21600000">
                                      <p:cBhvr>
                                        <p:cTn id="870" dur="54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1" presetID="0" presetClass="path" presetSubtype="0" fill="hold" nodeType="withEffect">
                                  <p:stCondLst>
                                    <p:cond delay="26800"/>
                                  </p:stCondLst>
                                  <p:childTnLst>
                                    <p:animMotion origin="layout" path="M 4.44444E-6 -1.23457E-7 C 0.07534 -0.04938 0.15086 -0.09846 0.22118 -0.17284 C 0.29149 -0.24722 0.33923 -0.37809 0.42118 -0.44506 C 0.50312 -0.51235 0.60798 -0.54506 0.71302 -0.57685 " pathEditMode="relative" rAng="0" ptsTypes="aaaA">
                                      <p:cBhvr>
                                        <p:cTn id="872" dur="122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42" y="-28858"/>
                                    </p:animMotion>
                                  </p:childTnLst>
                                </p:cTn>
                              </p:par>
                              <p:par>
                                <p:cTn id="873" presetID="8" presetClass="emph" presetSubtype="0" repeatCount="indefinite" fill="hold" nodeType="withEffect">
                                  <p:stCondLst>
                                    <p:cond delay="26900"/>
                                  </p:stCondLst>
                                  <p:childTnLst>
                                    <p:animRot by="21600000">
                                      <p:cBhvr>
                                        <p:cTn id="874" dur="7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5" presetID="8" presetClass="emph" presetSubtype="0" repeatCount="indefinite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animRot by="21600000">
                                      <p:cBhvr>
                                        <p:cTn id="876" dur="52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7" presetID="0" presetClass="path" presetSubtype="0" fill="hold" nodeType="withEffect">
                                  <p:stCondLst>
                                    <p:cond delay="27600"/>
                                  </p:stCondLst>
                                  <p:childTnLst>
                                    <p:animMotion origin="layout" path="M -3.05556E-6 -1.55082E-6 C 0.02813 -0.02688 0.1125 -0.07939 0.16858 -0.16126 C 0.22466 -0.24312 0.27726 -0.42508 0.33681 -0.4915 C 0.39636 -0.55792 0.48629 -0.54495 0.5257 -0.55916 " pathEditMode="relative" rAng="0" ptsTypes="aaaa">
                                      <p:cBhvr>
                                        <p:cTn id="878" dur="117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85" y="-27958"/>
                                    </p:animMotion>
                                  </p:childTnLst>
                                </p:cTn>
                              </p:par>
                              <p:par>
                                <p:cTn id="879" presetID="0" presetClass="path" presetSubtype="0" fill="hold" nodeType="withEffect">
                                  <p:stCondLst>
                                    <p:cond delay="26800"/>
                                  </p:stCondLst>
                                  <p:childTnLst>
                                    <p:animMotion origin="layout" path="M -4.44444E-6 2.09877E-6 C 0.05851 -0.06111 0.11719 -0.12192 0.15921 -0.22377 C 0.20122 -0.32562 0.21667 -0.50216 0.25209 -0.61111 C 0.28733 -0.72037 0.32934 -0.79938 0.37153 -0.87871 " pathEditMode="relative" rAng="0" ptsTypes="aaaA">
                                      <p:cBhvr>
                                        <p:cTn id="880" dur="131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76" y="-43951"/>
                                    </p:animMotion>
                                  </p:childTnLst>
                                </p:cTn>
                              </p:par>
                              <p:par>
                                <p:cTn id="881" presetID="8" presetClass="emph" presetSubtype="0" repeatCount="indefinite" fill="hold" nodeType="withEffect">
                                  <p:stCondLst>
                                    <p:cond delay="26800"/>
                                  </p:stCondLst>
                                  <p:childTnLst>
                                    <p:animRot by="21600000">
                                      <p:cBhvr>
                                        <p:cTn id="882" dur="6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3" presetID="0" presetClass="path" presetSubtype="0" fill="hold" nodeType="withEffect">
                                  <p:stCondLst>
                                    <p:cond delay="27900"/>
                                  </p:stCondLst>
                                  <p:childTnLst>
                                    <p:animMotion origin="layout" path="M 5E-6 2.22222E-6 C 0.06858 -0.0463 0.13716 -0.09198 0.17726 -0.18056 C 0.21702 -0.26914 0.20678 -0.41513 0.23941 -0.53087 C 0.2724 -0.64599 0.32327 -0.75864 0.37448 -0.87192 " pathEditMode="relative" rAng="0" ptsTypes="aaaA">
                                      <p:cBhvr>
                                        <p:cTn id="884" dur="12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5" y="-43611"/>
                                    </p:animMotion>
                                  </p:childTnLst>
                                </p:cTn>
                              </p:par>
                              <p:par>
                                <p:cTn id="885" presetID="8" presetClass="emph" presetSubtype="0" repeatCount="indefinite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Rot by="-21600000">
                                      <p:cBhvr>
                                        <p:cTn id="886" dur="73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7" presetID="0" presetClass="path" presetSubtype="0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5.55556E-7 2.22222E-6 C -0.02656 -0.07747 -0.05729 -0.1571 -0.06233 -0.23766 C -0.06736 -0.31821 -0.03299 -0.40772 -0.03073 -0.48303 C -0.02865 -0.55834 -0.03802 -0.63179 -0.04931 -0.68951 C -0.06076 -0.74692 -0.0776 -0.78704 -0.09861 -0.82963 " pathEditMode="relative" rAng="0" ptsTypes="aaaaa">
                                      <p:cBhvr>
                                        <p:cTn id="888" dur="148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41481"/>
                                    </p:animMotion>
                                  </p:childTnLst>
                                </p:cTn>
                              </p:par>
                              <p:par>
                                <p:cTn id="889" presetID="8" presetClass="emph" presetSubtype="0" repeatCount="indefinite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animRot by="21600000">
                                      <p:cBhvr>
                                        <p:cTn id="890" dur="72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1" presetID="0" presetClass="path" presetSubtype="0" fill="hold" nodeType="withEffect">
                                  <p:stCondLst>
                                    <p:cond delay="28700"/>
                                  </p:stCondLst>
                                  <p:childTnLst>
                                    <p:animMotion origin="layout" path="M -0.00365 -2.22222E-6 C -0.06216 -0.07592 -0.12049 -0.15185 -0.12327 -0.24907 C -0.12605 -0.34629 -0.03664 -0.4716 -0.02049 -0.58271 C -0.00452 -0.69382 -0.01546 -0.80494 -0.02622 -0.91636 " pathEditMode="relative" rAng="0" ptsTypes="aaaA">
                                      <p:cBhvr>
                                        <p:cTn id="892" dur="11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8" y="-45833"/>
                                    </p:animMotion>
                                  </p:childTnLst>
                                </p:cTn>
                              </p:par>
                              <p:par>
                                <p:cTn id="893" presetID="8" presetClass="emph" presetSubtype="0" repeatCount="indefinite" fill="hold" nodeType="withEffect">
                                  <p:stCondLst>
                                    <p:cond delay="28800"/>
                                  </p:stCondLst>
                                  <p:childTnLst>
                                    <p:animRot by="21600000">
                                      <p:cBhvr>
                                        <p:cTn id="894" dur="6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5" presetID="0" presetClass="path" presetSubtype="0" fill="hold" nodeType="withEffect">
                                  <p:stCondLst>
                                    <p:cond delay="29800"/>
                                  </p:stCondLst>
                                  <p:childTnLst>
                                    <p:animMotion origin="layout" path="M 4.44444E-6 3.20988E-6 C 0.06024 -0.05525 0.12066 -0.10988 0.15468 -0.18519 C 0.18888 -0.25988 0.17013 -0.37099 0.20382 -0.44877 C 0.23767 -0.52655 0.29722 -0.5892 0.35711 -0.65155 " pathEditMode="relative" rAng="0" ptsTypes="aaaA">
                                      <p:cBhvr>
                                        <p:cTn id="896" dur="1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7" y="-32593"/>
                                    </p:animMotion>
                                  </p:childTnLst>
                                </p:cTn>
                              </p:par>
                              <p:par>
                                <p:cTn id="897" presetID="8" presetClass="emph" presetSubtype="0" repeatCount="indefinite" fill="hold" nodeType="withEffect">
                                  <p:stCondLst>
                                    <p:cond delay="29900"/>
                                  </p:stCondLst>
                                  <p:childTnLst>
                                    <p:animRot by="21600000">
                                      <p:cBhvr>
                                        <p:cTn id="898" dur="7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9" presetID="0" presetClass="path" presetSubtype="0" fill="hold" nodeType="withEffect">
                                  <p:stCondLst>
                                    <p:cond delay="27800"/>
                                  </p:stCondLst>
                                  <p:childTnLst>
                                    <p:animMotion origin="layout" path="M 4.72222E-6 -2.46914E-6 C -0.07049 -0.10771 -0.14619 -0.22068 -0.15834 -0.33055 C -0.17049 -0.44043 -0.08559 -0.56512 -0.07275 -0.66018 C -0.0599 -0.75494 -0.07934 -0.84938 -0.08108 -0.89938 " pathEditMode="relative" rAng="0" ptsTypes="aaaa">
                                      <p:cBhvr>
                                        <p:cTn id="900" dur="122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-44969"/>
                                    </p:animMotion>
                                  </p:childTnLst>
                                </p:cTn>
                              </p:par>
                              <p:par>
                                <p:cTn id="901" presetID="8" presetClass="emph" presetSubtype="0" repeatCount="indefinite" fill="hold" nodeType="withEffect">
                                  <p:stCondLst>
                                    <p:cond delay="27800"/>
                                  </p:stCondLst>
                                  <p:childTnLst>
                                    <p:animRot by="21600000">
                                      <p:cBhvr>
                                        <p:cTn id="902" dur="72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3" presetID="0" presetClass="path" presetSubtype="0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-5.55556E-7 5.71208E-6 C -0.02101 -0.09793 -0.04184 -0.19555 -0.03177 -0.31078 C -0.0217 -0.42601 0.01163 -0.60055 0.06024 -0.69199 C 0.10886 -0.78344 0.18455 -0.82113 0.26024 -0.85881 " pathEditMode="relative" ptsTypes="aaaA">
                                      <p:cBhvr>
                                        <p:cTn id="904" dur="111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5" presetID="8" presetClass="emph" presetSubtype="0" repeatCount="indefinite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animRot by="21600000">
                                      <p:cBhvr>
                                        <p:cTn id="906" dur="91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7" presetID="0" presetClass="path" presetSubtype="0" fill="hold" nodeType="withEffect">
                                  <p:stCondLst>
                                    <p:cond delay="31100"/>
                                  </p:stCondLst>
                                  <p:childTnLst>
                                    <p:animMotion origin="layout" path="M -1.94444E-6 -0.00031 C -0.05729 -0.06698 -0.11458 -0.13365 -0.12621 -0.225 C -0.13785 -0.31605 -0.05121 -0.43766 -0.07048 -0.54815 C -0.08941 -0.65834 -0.16545 -0.77254 -0.24114 -0.88612 " pathEditMode="relative" rAng="0" ptsTypes="aaaA">
                                      <p:cBhvr>
                                        <p:cTn id="908" dur="10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6" y="-44290"/>
                                    </p:animMotion>
                                  </p:childTnLst>
                                </p:cTn>
                              </p:par>
                              <p:par>
                                <p:cTn id="909" presetID="8" presetClass="emph" presetSubtype="0" repeatCount="indefinite" fill="hold" nodeType="withEffect">
                                  <p:stCondLst>
                                    <p:cond delay="31200"/>
                                  </p:stCondLst>
                                  <p:childTnLst>
                                    <p:animRot by="-21600000">
                                      <p:cBhvr>
                                        <p:cTn id="910" dur="7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1" presetID="0" presetClass="path" presetSubtype="0" fill="hold" nodeType="withEffect">
                                  <p:stCondLst>
                                    <p:cond delay="32100"/>
                                  </p:stCondLst>
                                  <p:childTnLst>
                                    <p:animMotion origin="layout" path="M -2.77778E-6 4.69136E-6 C 0.01285 -0.04229 0.0257 -0.08396 0.01111 -0.16204 C -0.00347 -0.23951 -0.07916 -0.35093 -0.0875 -0.46544 C -0.09583 -0.57963 -0.04878 -0.78457 -0.03889 -0.84846 C -0.02899 -0.91389 -0.02847 -0.88396 -0.02777 -0.85433 " pathEditMode="relative" rAng="0" ptsTypes="aaaaA">
                                      <p:cBhvr>
                                        <p:cTn id="912" dur="84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7" y="-45710"/>
                                    </p:animMotion>
                                  </p:childTnLst>
                                </p:cTn>
                              </p:par>
                              <p:par>
                                <p:cTn id="913" presetID="8" presetClass="emph" presetSubtype="0" repeatCount="indefinite" fill="hold" nodeType="withEffect">
                                  <p:stCondLst>
                                    <p:cond delay="32200"/>
                                  </p:stCondLst>
                                  <p:childTnLst>
                                    <p:animRot by="-21600000">
                                      <p:cBhvr>
                                        <p:cTn id="914" dur="74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7" dur="3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9" dur="3400" tmFilter="0, 0; .2, .5; .8, .5; 1, 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0" dur="1700" autoRev="1" fill="hold"/>
                                        <p:tgtEl>
                                          <p:spTgt spid="4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3" dur="36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4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5" dur="3600" tmFilter="0, 0; .2, .5; .8, .5; 1, 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6" dur="1800" autoRev="1" fill="hold"/>
                                        <p:tgtEl>
                                          <p:spTgt spid="4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9" dur="2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0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1" dur="2400" tmFilter="0, 0; .2, .5; .8, .5; 1, 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2" dur="1200" autoRev="1" fill="hold"/>
                                        <p:tgtEl>
                                          <p:spTgt spid="4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5" dur="37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6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7" dur="3700" tmFilter="0, 0; .2, .5; .8, .5; 1, 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8" dur="1850" autoRev="1" fill="hold"/>
                                        <p:tgtEl>
                                          <p:spTgt spid="4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1" dur="27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2" presetID="26" presetClass="emph" presetSubtype="0" repeatCount="indefinite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3" dur="2700" tmFilter="0, 0; .2, .5; .8, .5; 1, 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4" dur="1350" autoRev="1" fill="hold"/>
                                        <p:tgtEl>
                                          <p:spTgt spid="4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7" dur="34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8" presetID="26" presetClass="emph" presetSubtype="0" repeatCount="indefinite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9" dur="3400" tmFilter="0, 0; .2, .5; .8, .5; 1, 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0" dur="1700" autoRev="1" fill="hold"/>
                                        <p:tgtEl>
                                          <p:spTgt spid="4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1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3" dur="32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4" presetID="26" presetClass="emph" presetSubtype="0" repeatCount="indefinite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5" dur="3200" tmFilter="0, 0; .2, .5; .8, .5; 1, 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6" dur="1600" autoRev="1" fill="hold"/>
                                        <p:tgtEl>
                                          <p:spTgt spid="4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7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9" dur="24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0" presetID="26" presetClass="emp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1" dur="2300" tmFilter="0, 0; .2, .5; .8, .5; 1, 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2" dur="1150" autoRev="1" fill="hold"/>
                                        <p:tgtEl>
                                          <p:spTgt spid="4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5" dur="23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6" presetID="26" presetClass="emph" presetSubtype="0" repeatCount="indefinite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7" dur="2200" tmFilter="0, 0; .2, .5; .8, .5; 1, 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8" dur="1100" autoRev="1" fill="hold"/>
                                        <p:tgtEl>
                                          <p:spTgt spid="4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1" dur="5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3" dur="5100" tmFilter="0, 0; .2, .5; .8, .5; 1, 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4" dur="2550" autoRev="1" fill="hold"/>
                                        <p:tgtEl>
                                          <p:spTgt spid="4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7" dur="38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8" presetID="26" presetClass="emph" presetSubtype="0" repeatCount="indefinite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9" dur="4000" tmFilter="0, 0; .2, .5; .8, .5; 1, 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0" dur="2000" autoRev="1" fill="hold"/>
                                        <p:tgtEl>
                                          <p:spTgt spid="4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3" dur="33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4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5" dur="3300" tmFilter="0, 0; .2, .5; .8, .5; 1, 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6" dur="1650" autoRev="1" fill="hold"/>
                                        <p:tgtEl>
                                          <p:spTgt spid="4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9" dur="47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1" dur="4500" tmFilter="0, 0; .2, .5; .8, .5; 1, 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2" dur="2250" autoRev="1" fill="hold"/>
                                        <p:tgtEl>
                                          <p:spTgt spid="4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5" dur="36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6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7" dur="3500" tmFilter="0, 0; .2, .5; .8, .5; 1, 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8" dur="1750" autoRev="1" fill="hold"/>
                                        <p:tgtEl>
                                          <p:spTgt spid="4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1" dur="44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2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3" dur="4300" tmFilter="0, 0; .2, .5; .8, .5; 1, 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4" dur="2150" autoRev="1" fill="hold"/>
                                        <p:tgtEl>
                                          <p:spTgt spid="4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7" dur="33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8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9" dur="3300" tmFilter="0, 0; .2, .5; .8, .5; 1, 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0" dur="1650" autoRev="1" fill="hold"/>
                                        <p:tgtEl>
                                          <p:spTgt spid="4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1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3" dur="49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4" presetID="26" presetClass="emph" presetSubtype="0" repeatCount="indefinite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5" dur="5000" tmFilter="0, 0; .2, .5; .8, .5; 1, 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6" dur="2500" autoRev="1" fill="hold"/>
                                        <p:tgtEl>
                                          <p:spTgt spid="4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9" dur="34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0" presetID="26" presetClass="emph" presetSubtype="0" repeatCount="indefinite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1" dur="3400" tmFilter="0, 0; .2, .5; .8, .5; 1, 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2" dur="1700" autoRev="1" fill="hold"/>
                                        <p:tgtEl>
                                          <p:spTgt spid="4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5" dur="33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6" presetID="26" presetClass="emph" presetSubtype="0" repeatCount="indefinite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7" dur="3100" tmFilter="0, 0; .2, .5; .8, .5; 1, 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8" dur="1550" autoRev="1" fill="hold"/>
                                        <p:tgtEl>
                                          <p:spTgt spid="4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9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1" dur="44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2" presetID="26" presetClass="emph" presetSubtype="0" repeatCount="indefinite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3" dur="4400" tmFilter="0, 0; .2, .5; .8, .5; 1, 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4" dur="2200" autoRev="1" fill="hold"/>
                                        <p:tgtEl>
                                          <p:spTgt spid="4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5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7" dur="36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8" presetID="26" presetClass="emph" presetSubtype="0" repeatCount="indefinite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9" dur="3500" tmFilter="0, 0; .2, .5; .8, .5; 1, 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0" dur="1750" autoRev="1" fill="hold"/>
                                        <p:tgtEl>
                                          <p:spTgt spid="4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3" dur="3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4" presetID="26" presetClass="emph" presetSubtype="0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5" dur="3500" tmFilter="0, 0; .2, .5; .8, .5; 1, 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6" dur="1750" autoRev="1" fill="hold"/>
                                        <p:tgtEl>
                                          <p:spTgt spid="4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9" dur="33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0" presetID="26" presetClass="emph" presetSubtype="0" repeatCount="indefinite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1" dur="3300" tmFilter="0, 0; .2, .5; .8, .5; 1, 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2" dur="1650" autoRev="1" fill="hold"/>
                                        <p:tgtEl>
                                          <p:spTgt spid="4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3" presetID="0" presetClass="path" presetSubtype="0" fill="hold" grpId="2" nodeType="withEffect">
                                  <p:stCondLst>
                                    <p:cond delay="16900"/>
                                  </p:stCondLst>
                                  <p:childTnLst>
                                    <p:animMotion origin="layout" path="M -3.05556E-6 0.0037 C 0.03056 0.02252 0.10695 0.11879 0.18351 0.11663 C 0.26007 0.11447 0.37778 -0.00463 0.4599 -0.00926 C 0.54184 -0.01389 0.60851 0.02715 0.67657 0.08948 C 0.74462 0.1518 0.80209 0.29898 0.86875 0.36501 C 0.93542 0.43166 1.03334 0.46251 1.07657 0.48843 " pathEditMode="relative" rAng="0" ptsTypes="aaaaaa">
                                      <p:cBhvr>
                                        <p:cTn id="1054" dur="104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23357"/>
                                    </p:animMotion>
                                  </p:childTnLst>
                                </p:cTn>
                              </p:par>
                              <p:par>
                                <p:cTn id="105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7" dur="3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8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9" dur="3500" tmFilter="0, 0; .2, .5; .8, .5; 1, 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0" dur="1750" autoRev="1" fill="hold"/>
                                        <p:tgtEl>
                                          <p:spTgt spid="4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1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3" dur="29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4" presetID="26" presetClass="emp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5" dur="2900" tmFilter="0, 0; .2, .5; .8, .5; 1, 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6" dur="1450" autoRev="1" fill="hold"/>
                                        <p:tgtEl>
                                          <p:spTgt spid="4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7" presetID="0" presetClass="path" presetSubtype="0" fill="hold" grpId="2" nodeType="withEffect">
                                  <p:stCondLst>
                                    <p:cond delay="18500"/>
                                  </p:stCondLst>
                                  <p:childTnLst>
                                    <p:animMotion origin="layout" path="M -4.44444E-6 -0.00031 C 0.05105 0.05986 0.10226 0.12064 0.16389 0.13823 C 0.22553 0.15551 0.27796 0.15551 0.36945 0.10614 C 0.46094 0.05678 0.60712 -0.11601 0.7125 -0.1589 C 0.81789 -0.20179 0.9415 -0.15334 1.00174 -0.1518 " pathEditMode="relative" rAng="0" ptsTypes="aaaaa">
                                      <p:cBhvr>
                                        <p:cTn id="1068" dur="12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87" y="-2283"/>
                                    </p:animMotion>
                                  </p:childTnLst>
                                </p:cTn>
                              </p:par>
                              <p:par>
                                <p:cTn id="10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1" dur="38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2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3" dur="3800" tmFilter="0, 0; .2, .5; .8, .5; 1, 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4" dur="1900" autoRev="1" fill="hold"/>
                                        <p:tgtEl>
                                          <p:spTgt spid="4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7" dur="3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presetID="26" presetClass="emph" presetSubtype="0" repeatCount="indefinite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9" dur="2800" tmFilter="0, 0; .2, .5; .8, .5; 1, 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0" dur="1400" autoRev="1" fill="hold"/>
                                        <p:tgtEl>
                                          <p:spTgt spid="4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3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4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5" dur="3000" tmFilter="0, 0; .2, .5; .8, .5; 1, 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6" dur="1500" autoRev="1" fill="hold"/>
                                        <p:tgtEl>
                                          <p:spTgt spid="4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7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9" dur="31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0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1" dur="3200" tmFilter="0, 0; .2, .5; .8, .5; 1, 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2" dur="1600" autoRev="1" fill="hold"/>
                                        <p:tgtEl>
                                          <p:spTgt spid="4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3" presetID="0" presetClass="path" presetSubtype="0" fill="hold" grpId="2" nodeType="withEffect">
                                  <p:stCondLst>
                                    <p:cond delay="19100"/>
                                  </p:stCondLst>
                                  <p:childTnLst>
                                    <p:animMotion origin="layout" path="M -3.61111E-6 -4.69136E-6 C 0.05105 0.05988 0.09931 0.1105 0.16389 0.13828 C 0.22848 0.16605 0.30938 0.18241 0.38733 0.16605 C 0.46528 0.1497 0.55035 0.09414 0.63177 0.04013 C 0.7132 -0.01388 0.81771 -0.13487 0.87622 -0.1574 C 0.93473 -0.17993 0.96094 -0.10833 0.98316 -0.09567 " pathEditMode="relative" rAng="0" ptsTypes="aaaaaa">
                                      <p:cBhvr>
                                        <p:cTn id="1094" dur="116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49" y="123"/>
                                    </p:animMotion>
                                  </p:childTnLst>
                                </p:cTn>
                              </p:par>
                              <p:par>
                                <p:cTn id="109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7" dur="29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8" presetID="26" presetClass="emph" presetSubtype="0" repeatCount="indefinite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9" dur="2900" tmFilter="0, 0; .2, .5; .8, .5; 1, 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0" dur="1450" autoRev="1" fill="hold"/>
                                        <p:tgtEl>
                                          <p:spTgt spid="4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1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3" dur="42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4" presetID="26" presetClass="emph" presetSubtype="0" repeatCount="indefinite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5" dur="4200" tmFilter="0, 0; .2, .5; .8, .5; 1, 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6" dur="2100" autoRev="1" fill="hold"/>
                                        <p:tgtEl>
                                          <p:spTgt spid="4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7" presetID="0" presetClass="path" presetSubtype="0" fill="hold" grpId="2" nodeType="withEffect">
                                  <p:stCondLst>
                                    <p:cond delay="19700"/>
                                  </p:stCondLst>
                                  <p:childTnLst>
                                    <p:animMotion origin="layout" path="M -3.05556E-6 0.00371 C 0.03056 0.02254 0.10695 0.11883 0.18351 0.11667 C 0.26007 0.11451 0.37778 -0.00462 0.4599 -0.00925 C 0.54202 -0.01388 0.61042 0.00741 0.67657 0.08951 C 0.74271 0.1713 0.81945 0.40217 0.85712 0.48365 " pathEditMode="relative" rAng="0" ptsTypes="aaaaa">
                                      <p:cBhvr>
                                        <p:cTn id="1108" dur="104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47" y="23117"/>
                                    </p:animMotion>
                                  </p:childTnLst>
                                </p:cTn>
                              </p:par>
                              <p:par>
                                <p:cTn id="1109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1" dur="37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2" presetID="26" presetClass="emph" presetSubtype="0" repeatCount="indefinite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3" dur="3700" tmFilter="0, 0; .2, .5; .8, .5; 1, 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4" dur="1850" autoRev="1" fill="hold"/>
                                        <p:tgtEl>
                                          <p:spTgt spid="4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5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7" dur="24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8" presetID="26" presetClass="emp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9" dur="2300" tmFilter="0, 0; .2, .5; .8, .5; 1, 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0" dur="1150" autoRev="1" fill="hold"/>
                                        <p:tgtEl>
                                          <p:spTgt spid="4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1" presetID="0" presetClass="path" presetSubtype="0" fill="hold" grpId="2" nodeType="withEffect">
                                  <p:stCondLst>
                                    <p:cond delay="19300"/>
                                  </p:stCondLst>
                                  <p:childTnLst>
                                    <p:animMotion origin="layout" path="M 3.33333E-6 4.19753E-6 C 0.02882 0.01697 0.10937 0.08703 0.17291 0.10123 C 0.23646 0.11543 0.31007 0.11111 0.38125 0.08456 C 0.45243 0.05802 0.53194 -0.03612 0.6 -0.05803 C 0.66805 -0.07994 0.73871 -0.06821 0.78975 -0.04661 C 0.8408 -0.025 0.88211 0.04722 0.90642 0.0716 " pathEditMode="relative" rAng="0" ptsTypes="aaaaaa">
                                      <p:cBhvr>
                                        <p:cTn id="1122" dur="121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3" y="1759"/>
                                    </p:animMotion>
                                  </p:childTnLst>
                                </p:cTn>
                              </p:par>
                              <p:par>
                                <p:cTn id="112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5" dur="32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6" presetID="26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7" dur="3200" tmFilter="0, 0; .2, .5; .8, .5; 1, 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8" dur="1600" autoRev="1" fill="hold"/>
                                        <p:tgtEl>
                                          <p:spTgt spid="4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1" dur="34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2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3" dur="3300" tmFilter="0, 0; .2, .5; .8, .5; 1, 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4" dur="1650" autoRev="1" fill="hold"/>
                                        <p:tgtEl>
                                          <p:spTgt spid="4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5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7" dur="38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8" presetID="26" presetClass="emph" presetSubtype="0" repeatCount="indefinite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9" dur="3700" tmFilter="0, 0; .2, .5; .8, .5; 1, 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0" dur="1850" autoRev="1" fill="hold"/>
                                        <p:tgtEl>
                                          <p:spTgt spid="4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1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3" dur="31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4" presetID="26" presetClass="emph" presetSubtype="0" repeatCount="indefinite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5" dur="3100" tmFilter="0, 0; .2, .5; .8, .5; 1, 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6" dur="1550" autoRev="1" fill="hold"/>
                                        <p:tgtEl>
                                          <p:spTgt spid="4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9" dur="28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0" presetID="26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1" dur="2800" tmFilter="0, 0; .2, .5; .8, .5; 1, 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2" dur="1400" autoRev="1" fill="hold"/>
                                        <p:tgtEl>
                                          <p:spTgt spid="4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3" presetID="0" presetClass="path" presetSubtype="0" fill="hold" grpId="2" nodeType="withEffect">
                                  <p:stCondLst>
                                    <p:cond delay="19400"/>
                                  </p:stCondLst>
                                  <p:childTnLst>
                                    <p:animMotion origin="layout" path="M 0.03142 0.02809 C 0.07917 0.06605 0.23108 0.22254 0.31788 0.25679 C 0.40469 0.29105 0.48629 0.23241 0.55278 0.23303 C 0.61927 0.23365 0.66528 0.23982 0.71736 0.26081 C 0.76945 0.28179 0.82708 0.32778 0.86528 0.35895 C 0.90347 0.39013 0.92101 0.41605 0.94653 0.44784 C 0.97205 0.47963 1.00347 0.5284 1.0184 0.5497 " pathEditMode="relative" rAng="0" ptsTypes="aaaaaaa">
                                      <p:cBhvr>
                                        <p:cTn id="1154" dur="151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40" y="26080"/>
                                    </p:animMotion>
                                  </p:childTnLst>
                                </p:cTn>
                              </p:par>
                              <p:par>
                                <p:cTn id="1155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7" dur="29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8" presetID="26" presetClass="emph" presetSubtype="0" repeatCount="indefinite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9" dur="2800" tmFilter="0, 0; .2, .5; .8, .5; 1, 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0" dur="1400" autoRev="1" fill="hold"/>
                                        <p:tgtEl>
                                          <p:spTgt spid="4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3" dur="21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4" presetID="26" presetClass="emph" presetSubtype="0" repeatCount="indefinite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5" dur="1900" tmFilter="0, 0; .2, .5; .8, .5; 1, 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6" dur="950" autoRev="1" fill="hold"/>
                                        <p:tgtEl>
                                          <p:spTgt spid="4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9" dur="33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1" dur="3200" tmFilter="0, 0; .2, .5; .8, .5; 1, 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2" dur="1600" autoRev="1" fill="hold"/>
                                        <p:tgtEl>
                                          <p:spTgt spid="4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3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5" dur="3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6" presetID="26" presetClass="emph" presetSubtype="0" repeatCount="indefinite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7" dur="3000" tmFilter="0, 0; .2, .5; .8, .5; 1, 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8" dur="1500" autoRev="1" fill="hold"/>
                                        <p:tgtEl>
                                          <p:spTgt spid="4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9" presetID="26" presetClass="emph" presetSubtype="0" repeatCount="indefinite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0" dur="1500" tmFilter="0, 0; .2, .5; .8, .5; 1, 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1" dur="750" autoRev="1" fill="hold"/>
                                        <p:tgtEl>
                                          <p:spTgt spid="4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2" presetID="0" presetClass="path" presetSubtype="0" fill="hold" grpId="1" nodeType="withEffect">
                                  <p:stCondLst>
                                    <p:cond delay="20900"/>
                                  </p:stCondLst>
                                  <p:childTnLst>
                                    <p:animMotion origin="layout" path="M 1.94444E-6 0.00524 C 0.02031 0.02314 0.07118 0.07991 0.12239 0.11262 C 0.17361 0.14532 0.23038 0.17433 0.30712 0.20148 C 0.38385 0.22863 0.48316 0.28448 0.58246 0.27584 C 0.68177 0.2672 0.83594 0.17649 0.9026 0.15026 " pathEditMode="relative" rAng="0" ptsTypes="aaaaa">
                                      <p:cBhvr>
                                        <p:cTn id="1183" dur="106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22" y="13946"/>
                                    </p:animMotion>
                                  </p:childTnLst>
                                </p:cTn>
                              </p:par>
                              <p:par>
                                <p:cTn id="1184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6" dur="24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7" presetID="26" presetClass="emp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8" dur="2300" tmFilter="0, 0; .2, .5; .8, .5; 1, 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9" dur="1150" autoRev="1" fill="hold"/>
                                        <p:tgtEl>
                                          <p:spTgt spid="4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0" presetID="0" presetClass="path" presetSubtype="0" fill="hold" grpId="2" nodeType="withEffect">
                                  <p:stCondLst>
                                    <p:cond delay="22900"/>
                                  </p:stCondLst>
                                  <p:childTnLst>
                                    <p:animMotion origin="layout" path="M 3.61111E-6 -1.23457E-6 C 0.05104 0.06019 0.09826 0.11636 0.16389 0.13827 C 0.22951 0.16019 0.32222 0.16821 0.39392 0.13087 C 0.46562 0.09414 0.52795 -0.05401 0.59392 -0.08364 C 0.65989 -0.11327 0.73767 -0.07253 0.78975 -0.0466 C 0.84184 -0.02099 0.88211 0.04722 0.90642 0.07161 " pathEditMode="relative" rAng="0" ptsTypes="aaaaaa">
                                      <p:cBhvr>
                                        <p:cTn id="1191" dur="121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3" y="2747"/>
                                    </p:animMotion>
                                  </p:childTnLst>
                                </p:cTn>
                              </p:par>
                              <p:par>
                                <p:cTn id="1192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4" dur="24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5" presetID="26" presetClass="emph" presetSubtype="0" repeatCount="indefinite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6" dur="2400" tmFilter="0, 0; .2, .5; .8, .5; 1, 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7" dur="1200" autoRev="1" fill="hold"/>
                                        <p:tgtEl>
                                          <p:spTgt spid="4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0" dur="28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2" dur="2800" tmFilter="0, 0; .2, .5; .8, .5; 1, 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3" dur="1400" autoRev="1" fill="hold"/>
                                        <p:tgtEl>
                                          <p:spTgt spid="4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4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6" dur="1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7" presetID="26" presetClass="emph" presetSubtype="0" repeatCount="indefinite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8" dur="1500" tmFilter="0, 0; .2, .5; .8, .5; 1, 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9" dur="750" autoRev="1" fill="hold"/>
                                        <p:tgtEl>
                                          <p:spTgt spid="4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0" presetID="0" presetClass="path" presetSubtype="0" fill="hold" grpId="2" nodeType="withEffect">
                                  <p:stCondLst>
                                    <p:cond delay="16900"/>
                                  </p:stCondLst>
                                  <p:childTnLst>
                                    <p:animMotion origin="layout" path="M -3.05556E-6 0.0037 C 0.03056 0.02252 0.10695 0.11879 0.18351 0.11663 C 0.26007 0.11447 0.37778 -0.00463 0.4599 -0.00926 C 0.54184 -0.01389 0.60851 0.02715 0.67657 0.08948 C 0.74462 0.1518 0.80209 0.29898 0.86875 0.36501 C 0.93542 0.43166 1.03334 0.46251 1.07657 0.48843 " pathEditMode="relative" rAng="0" ptsTypes="aaaaaa">
                                      <p:cBhvr>
                                        <p:cTn id="1211" dur="104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23357"/>
                                    </p:animMotion>
                                  </p:childTnLst>
                                </p:cTn>
                              </p:par>
                              <p:par>
                                <p:cTn id="1212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4" dur="19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5" presetID="26" presetClass="emph" presetSubtype="0" repeatCount="indefinite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6" dur="1700" tmFilter="0, 0; .2, .5; .8, .5; 1, 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7" dur="850" autoRev="1" fill="hold"/>
                                        <p:tgtEl>
                                          <p:spTgt spid="4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0" dur="34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1" presetID="26" presetClass="emph" presetSubtype="0" repeatCount="indefinite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2" dur="3400" tmFilter="0, 0; .2, .5; .8, .5; 1, 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3" dur="1700" autoRev="1" fill="hold"/>
                                        <p:tgtEl>
                                          <p:spTgt spid="4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4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6" dur="3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7" presetID="26" presetClass="emph" presetSubtype="0" repeatCount="indefinite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8" dur="3000" tmFilter="0, 0; .2, .5; .8, .5; 1, 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9" dur="1500" autoRev="1" fill="hold"/>
                                        <p:tgtEl>
                                          <p:spTgt spid="4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0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2" dur="23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3" presetID="26" presetClass="emph" presetSubtype="0" repeatCount="indefinite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4" dur="2200" tmFilter="0, 0; .2, .5; .8, .5; 1, 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5" dur="1100" autoRev="1" fill="hold"/>
                                        <p:tgtEl>
                                          <p:spTgt spid="4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6" presetID="0" presetClass="path" presetSubtype="0" fill="hold" grpId="2" nodeType="withEffect">
                                  <p:stCondLst>
                                    <p:cond delay="23900"/>
                                  </p:stCondLst>
                                  <p:childTnLst>
                                    <p:animMotion origin="layout" path="M 0.00399 0.00123 C 0.05503 0.06173 0.10625 0.12222 0.16788 0.14012 C 0.22951 0.1571 0.29635 0.14043 0.37343 0.10802 C 0.45052 0.07531 0.53524 -0.04136 0.63003 -0.05463 C 0.72482 -0.06759 0.87743 0.01173 0.94253 0.0287 " pathEditMode="relative" rAng="0" ptsTypes="aaaaa">
                                      <p:cBhvr>
                                        <p:cTn id="1237" dur="12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27" y="4352"/>
                                    </p:animMotion>
                                  </p:childTnLst>
                                </p:cTn>
                              </p:par>
                              <p:par>
                                <p:cTn id="123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0" dur="37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1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2" dur="3700" tmFilter="0, 0; .2, .5; .8, .5; 1, 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3" dur="1850" autoRev="1" fill="hold"/>
                                        <p:tgtEl>
                                          <p:spTgt spid="4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6" dur="3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8" dur="3400" tmFilter="0, 0; .2, .5; .8, .5; 1, 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9" dur="1700" autoRev="1" fill="hold"/>
                                        <p:tgtEl>
                                          <p:spTgt spid="4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2" dur="36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3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4" dur="3600" tmFilter="0, 0; .2, .5; .8, .5; 1, 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5" dur="1800" autoRev="1" fill="hold"/>
                                        <p:tgtEl>
                                          <p:spTgt spid="4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8" dur="2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9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0" dur="2400" tmFilter="0, 0; .2, .5; .8, .5; 1, 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1" dur="1200" autoRev="1" fill="hold"/>
                                        <p:tgtEl>
                                          <p:spTgt spid="4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4" dur="37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5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6" dur="3700" tmFilter="0, 0; .2, .5; .8, .5; 1, 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7" dur="1850" autoRev="1" fill="hold"/>
                                        <p:tgtEl>
                                          <p:spTgt spid="4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0" dur="27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1" presetID="26" presetClass="emph" presetSubtype="0" repeatCount="indefinite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2" dur="2700" tmFilter="0, 0; .2, .5; .8, .5; 1, 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3" dur="1350" autoRev="1" fill="hold"/>
                                        <p:tgtEl>
                                          <p:spTgt spid="4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4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6" dur="23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7" presetID="26" presetClass="emph" presetSubtype="0" repeatCount="indefinite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8" dur="2200" tmFilter="0, 0; .2, .5; .8, .5; 1, 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9" dur="1100" autoRev="1" fill="hold"/>
                                        <p:tgtEl>
                                          <p:spTgt spid="4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2" dur="5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4" dur="5100" tmFilter="0, 0; .2, .5; .8, .5; 1, 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5" dur="2550" autoRev="1" fill="hold"/>
                                        <p:tgtEl>
                                          <p:spTgt spid="4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6" presetID="0" presetClass="path" presetSubtype="0" fill="hold" grpId="2" nodeType="withEffect">
                                  <p:stCondLst>
                                    <p:cond delay="15100"/>
                                  </p:stCondLst>
                                  <p:childTnLst>
                                    <p:animMotion origin="layout" path="M -1.94444E-6 3.54829E-6 C 0.04775 0.03795 0.19427 0.17988 0.28646 0.22863 C 0.37865 0.27738 0.48525 0.28108 0.55313 0.29281 C 0.62101 0.30453 0.64393 0.28725 0.69375 0.29867 C 0.74358 0.31009 0.78073 0.33786 0.85243 0.36038 C 0.92413 0.3829 1.06771 0.41869 1.12431 0.43381 " pathEditMode="relative" rAng="0" ptsTypes="aaaaaa">
                                      <p:cBhvr>
                                        <p:cTn id="1287" dur="151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15" y="21691"/>
                                    </p:animMotion>
                                  </p:childTnLst>
                                </p:cTn>
                              </p:par>
                              <p:par>
                                <p:cTn id="128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0" dur="38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1" presetID="26" presetClass="emph" presetSubtype="0" repeatCount="indefinite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2" dur="4000" tmFilter="0, 0; .2, .5; .8, .5; 1, 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3" dur="2000" autoRev="1" fill="hold"/>
                                        <p:tgtEl>
                                          <p:spTgt spid="4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6" dur="33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7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8" dur="3300" tmFilter="0, 0; .2, .5; .8, .5; 1, 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9" dur="1650" autoRev="1" fill="hold"/>
                                        <p:tgtEl>
                                          <p:spTgt spid="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0" presetID="0" presetClass="path" presetSubtype="0" fill="hold" grpId="2" nodeType="withEffect">
                                  <p:stCondLst>
                                    <p:cond delay="19100"/>
                                  </p:stCondLst>
                                  <p:childTnLst>
                                    <p:animMotion origin="layout" path="M -3.05556E-6 1.85185E-6 C 0.02709 0.03148 0.09723 0.15308 0.16268 0.18889 C 0.22813 0.22469 0.31476 0.2395 0.39289 0.21481 C 0.47101 0.19012 0.54948 0.09815 0.63177 0.04012 C 0.71407 -0.0179 0.82327 -0.10926 0.88716 -0.13241 C 0.95104 -0.15556 0.98854 -0.10617 1.01528 -0.09908 " pathEditMode="relative" rAng="0" ptsTypes="aaaaaa">
                                      <p:cBhvr>
                                        <p:cTn id="1301" dur="116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64" y="4198"/>
                                    </p:animMotion>
                                  </p:childTnLst>
                                </p:cTn>
                              </p:par>
                              <p:par>
                                <p:cTn id="130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4" dur="44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5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6" dur="4300" tmFilter="0, 0; .2, .5; .8, .5; 1, 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7" dur="2150" autoRev="1" fill="hold"/>
                                        <p:tgtEl>
                                          <p:spTgt spid="4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8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0" dur="44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1" presetID="26" presetClass="emph" presetSubtype="0" repeatCount="indefinite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2" dur="4400" tmFilter="0, 0; .2, .5; .8, .5; 1, 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3" dur="2200" autoRev="1" fill="hold"/>
                                        <p:tgtEl>
                                          <p:spTgt spid="4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4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6" dur="36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7" presetID="26" presetClass="emph" presetSubtype="0" repeatCount="indefinite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8" dur="3500" tmFilter="0, 0; .2, .5; .8, .5; 1, 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9" dur="1750" autoRev="1" fill="hold"/>
                                        <p:tgtEl>
                                          <p:spTgt spid="4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2" dur="33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3" presetID="26" presetClass="emph" presetSubtype="0" repeatCount="indefinite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4" dur="3300" tmFilter="0, 0; .2, .5; .8, .5; 1, 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5" dur="1650" autoRev="1" fill="hold"/>
                                        <p:tgtEl>
                                          <p:spTgt spid="4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8" dur="3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9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0" dur="3500" tmFilter="0, 0; .2, .5; .8, .5; 1, 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1" dur="1750" autoRev="1" fill="hold"/>
                                        <p:tgtEl>
                                          <p:spTgt spid="4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4" dur="38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5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6" dur="3800" tmFilter="0, 0; .2, .5; .8, .5; 1, 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7" dur="1900" autoRev="1" fill="hold"/>
                                        <p:tgtEl>
                                          <p:spTgt spid="4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0" dur="3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1" presetID="26" presetClass="emph" presetSubtype="0" repeatCount="indefinite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2" dur="2800" tmFilter="0, 0; .2, .5; .8, .5; 1, 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3" dur="1400" autoRev="1" fill="hold"/>
                                        <p:tgtEl>
                                          <p:spTgt spid="4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4" presetID="0" presetClass="path" presetSubtype="0" fill="hold" grpId="2" nodeType="withEffect">
                                  <p:stCondLst>
                                    <p:cond delay="15100"/>
                                  </p:stCondLst>
                                  <p:childTnLst>
                                    <p:animMotion origin="layout" path="M -3.88889E-6 -4.19753E-6 C 0.05105 0.06019 0.10226 0.12068 0.16389 0.13828 C 0.22552 0.15587 0.24271 0.16112 0.36945 0.10618 C 0.49618 0.05124 0.80903 -0.12993 0.92466 -0.19197 " pathEditMode="relative" rAng="0" ptsTypes="aaaa">
                                      <p:cBhvr>
                                        <p:cTn id="1345" dur="116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33" y="-1543"/>
                                    </p:animMotion>
                                  </p:childTnLst>
                                </p:cTn>
                              </p:par>
                              <p:par>
                                <p:cTn id="1346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8" dur="31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9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0" dur="3200" tmFilter="0, 0; .2, .5; .8, .5; 1, 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1" dur="1600" autoRev="1" fill="hold"/>
                                        <p:tgtEl>
                                          <p:spTgt spid="4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4" dur="29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5" presetID="26" presetClass="emph" presetSubtype="0" repeatCount="indefinite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6" dur="2900" tmFilter="0, 0; .2, .5; .8, .5; 1, 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7" dur="1450" autoRev="1" fill="hold"/>
                                        <p:tgtEl>
                                          <p:spTgt spid="4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0" dur="32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1" presetID="26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2" dur="3200" tmFilter="0, 0; .2, .5; .8, .5; 1, 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3" dur="1600" autoRev="1" fill="hold"/>
                                        <p:tgtEl>
                                          <p:spTgt spid="4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6" dur="34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7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8" dur="3300" tmFilter="0, 0; .2, .5; .8, .5; 1, 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9" dur="1650" autoRev="1" fill="hold"/>
                                        <p:tgtEl>
                                          <p:spTgt spid="4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0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2" dur="38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3" presetID="26" presetClass="emph" presetSubtype="0" repeatCount="indefinite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4" dur="3700" tmFilter="0, 0; .2, .5; .8, .5; 1, 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5" dur="1850" autoRev="1" fill="hold"/>
                                        <p:tgtEl>
                                          <p:spTgt spid="4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6" presetID="0" presetClass="path" presetSubtype="0" fill="hold" grpId="2" nodeType="withEffect">
                                  <p:stCondLst>
                                    <p:cond delay="19700"/>
                                  </p:stCondLst>
                                  <p:childTnLst>
                                    <p:animMotion origin="layout" path="M -3.05556E-6 0.0037 C 0.03056 0.02253 0.10608 0.10432 0.18351 0.11666 C 0.26094 0.12901 0.3842 0.07129 0.46476 0.07716 C 0.54532 0.08302 0.59948 0.10339 0.66684 0.15123 C 0.7342 0.19907 0.80052 0.30864 0.86875 0.36481 C 0.93698 0.42098 1.03334 0.46234 1.07657 0.48827 " pathEditMode="relative" rAng="0" ptsTypes="aaaaaa">
                                      <p:cBhvr>
                                        <p:cTn id="1377" dur="104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24228"/>
                                    </p:animMotion>
                                  </p:childTnLst>
                                </p:cTn>
                              </p:par>
                              <p:par>
                                <p:cTn id="1378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0" dur="31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1" presetID="26" presetClass="emph" presetSubtype="0" repeatCount="indefinite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2" dur="3100" tmFilter="0, 0; .2, .5; .8, .5; 1, 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3" dur="1550" autoRev="1" fill="hold"/>
                                        <p:tgtEl>
                                          <p:spTgt spid="4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6" dur="28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7" presetID="26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8" dur="2800" tmFilter="0, 0; .2, .5; .8, .5; 1, 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9" dur="1400" autoRev="1" fill="hold"/>
                                        <p:tgtEl>
                                          <p:spTgt spid="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0" presetID="0" presetClass="path" presetSubtype="0" fill="hold" grpId="2" nodeType="withEffect">
                                  <p:stCondLst>
                                    <p:cond delay="19400"/>
                                  </p:stCondLst>
                                  <p:childTnLst>
                                    <p:animMotion origin="layout" path="M 0.03142 0.02808 C 0.07917 0.06603 0.21771 0.21321 0.31788 0.25671 C 0.41806 0.30022 0.54514 0.27029 0.63247 0.28973 C 0.71979 0.30917 0.77135 0.29837 0.84167 0.37273 C 0.91198 0.44709 1.00972 0.65999 1.05399 0.73558 " pathEditMode="relative" rAng="0" ptsTypes="aaaaa">
                                      <p:cBhvr>
                                        <p:cTn id="1391" dur="151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28" y="35359"/>
                                    </p:animMotion>
                                  </p:childTnLst>
                                </p:cTn>
                              </p:par>
                              <p:par>
                                <p:cTn id="1392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4" dur="29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5" presetID="26" presetClass="emph" presetSubtype="0" repeatCount="indefinite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6" dur="3200" tmFilter="0, 0; .2, .5; .8, .5; 1, 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7" dur="1600" autoRev="1" fill="hold"/>
                                        <p:tgtEl>
                                          <p:spTgt spid="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0" dur="1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1" presetID="26" presetClass="emph" presetSubtype="0" repeatCount="indefinite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2" dur="3300" tmFilter="0, 0; .2, .5; .8, .5; 1, 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3" dur="1650" autoRev="1" fill="hold"/>
                                        <p:tgtEl>
                                          <p:spTgt spid="4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4" presetID="0" presetClass="path" presetSubtype="0" fill="hold" grpId="2" nodeType="withEffect">
                                  <p:stCondLst>
                                    <p:cond delay="16900"/>
                                  </p:stCondLst>
                                  <p:childTnLst>
                                    <p:animMotion origin="layout" path="M -3.05556E-6 0.0037 C 0.03056 0.02252 0.10695 0.11879 0.18351 0.11663 C 0.26007 0.11447 0.37778 -0.00463 0.4599 -0.00926 C 0.54184 -0.01389 0.60851 0.02715 0.67657 0.08948 C 0.74462 0.1518 0.80209 0.29898 0.86875 0.36501 C 0.93542 0.43166 1.03334 0.46251 1.07657 0.48843 " pathEditMode="relative" rAng="0" ptsTypes="aaaaaa">
                                      <p:cBhvr>
                                        <p:cTn id="1405" dur="104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23357"/>
                                    </p:animMotion>
                                  </p:childTnLst>
                                </p:cTn>
                              </p:par>
                              <p:par>
                                <p:cTn id="140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8" dur="28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9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0" dur="4300" tmFilter="0, 0; .2, .5; .8, .5; 1, 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1" dur="2150" autoRev="1" fill="hold"/>
                                        <p:tgtEl>
                                          <p:spTgt spid="4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2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4" dur="30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5" presetID="26" presetClass="emph" presetSubtype="0" repeatCount="indefinite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6" dur="3000" tmFilter="0, 0; .2, .5; .8, .5; 1, 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7" dur="1500" autoRev="1" fill="hold"/>
                                        <p:tgtEl>
                                          <p:spTgt spid="4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8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0" dur="23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1" presetID="26" presetClass="emph" presetSubtype="0" repeatCount="indefinite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2" dur="2200" tmFilter="0, 0; .2, .5; .8, .5; 1, 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3" dur="1100" autoRev="1" fill="hold"/>
                                        <p:tgtEl>
                                          <p:spTgt spid="4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4" presetID="0" presetClass="path" presetSubtype="0" fill="hold" grpId="2" nodeType="withEffect">
                                  <p:stCondLst>
                                    <p:cond delay="23900"/>
                                  </p:stCondLst>
                                  <p:childTnLst>
                                    <p:animMotion origin="layout" path="M -4.44444E-6 -0.00031 C 0.05105 0.05987 0.10226 0.12068 0.16389 0.13827 C 0.22553 0.15555 0.304 0.15216 0.36945 0.10617 C 0.4349 0.05957 0.50539 -0.08272 0.55695 -0.13889 C 0.60851 -0.19537 0.65365 -0.21327 0.67917 -0.23272 " pathEditMode="relative" rAng="0" ptsTypes="aaaaa">
                                      <p:cBhvr>
                                        <p:cTn id="1425" dur="12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58" y="-3827"/>
                                    </p:animMotion>
                                  </p:childTnLst>
                                </p:cTn>
                              </p:par>
                              <p:par>
                                <p:cTn id="14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8" dur="37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9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0" dur="3700" tmFilter="0, 0; .2, .5; .8, .5; 1, 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1" dur="1850" autoRev="1" fill="hold"/>
                                        <p:tgtEl>
                                          <p:spTgt spid="4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4" dur="33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5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6" dur="3300" tmFilter="0, 0; .2, .5; .8, .5; 1, 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7" dur="1650" autoRev="1" fill="hold"/>
                                        <p:tgtEl>
                                          <p:spTgt spid="4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0" dur="43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1" presetID="26" presetClass="emph" presetSubtype="0" repeatCount="indefinite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2" dur="4300" tmFilter="0, 0; .2, .5; .8, .5; 1, 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3" dur="2150" autoRev="1" fill="hold"/>
                                        <p:tgtEl>
                                          <p:spTgt spid="4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4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6" dur="37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7" presetID="26" presetClass="emp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8" dur="3600" tmFilter="0, 0; .2, .5; .8, .5; 1, 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9" dur="1800" autoRev="1" fill="hold"/>
                                        <p:tgtEl>
                                          <p:spTgt spid="4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0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2" dur="42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3" presetID="26" presetClass="emph" presetSubtype="0" repeatCount="indefinite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4" dur="4100" tmFilter="0, 0; .2, .5; .8, .5; 1, 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5" dur="2050" autoRev="1" fill="hold"/>
                                        <p:tgtEl>
                                          <p:spTgt spid="4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8" dur="46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9" presetID="26" presetClass="emph" presetSubtype="0" repeatCount="indefinite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0" dur="4500" tmFilter="0, 0; .2, .5; .8, .5; 1, 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1" dur="2250" autoRev="1" fill="hold"/>
                                        <p:tgtEl>
                                          <p:spTgt spid="4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2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4" dur="37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5" presetID="26" presetClass="emp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6" dur="3600" tmFilter="0, 0; .2, .5; .8, .5; 1, 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7" dur="1800" autoRev="1" fill="hold"/>
                                        <p:tgtEl>
                                          <p:spTgt spid="4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0" dur="33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1" presetID="26" presetClass="emph" presetSubtype="0" repeatCount="indefinite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2" dur="3200" tmFilter="0, 0; .2, .5; .8, .5; 1, 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3" dur="1600" autoRev="1" fill="hold"/>
                                        <p:tgtEl>
                                          <p:spTgt spid="4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4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6" dur="33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7" presetID="26" presetClass="emph" presetSubtype="0" repeatCount="indefinite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8" dur="3200" tmFilter="0, 0; .2, .5; .8, .5; 1, 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9" dur="1600" autoRev="1" fill="hold"/>
                                        <p:tgtEl>
                                          <p:spTgt spid="4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0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2" dur="33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3" presetID="26" presetClass="emph" presetSubtype="0" repeatCount="indefinite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4" dur="3200" tmFilter="0, 0; .2, .5; .8, .5; 1, 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5" dur="1600" autoRev="1" fill="hold"/>
                                        <p:tgtEl>
                                          <p:spTgt spid="4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8" dur="36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9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0" dur="3600" tmFilter="0, 0; .2, .5; .8, .5; 1, 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1" dur="1800" autoRev="1" fill="hold"/>
                                        <p:tgtEl>
                                          <p:spTgt spid="4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2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4" dur="23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5" presetID="26" presetClass="emph" presetSubtype="0" repeatCount="indefinite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6" dur="2200" tmFilter="0, 0; .2, .5; .8, .5; 1, 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7" dur="1100" autoRev="1" fill="hold"/>
                                        <p:tgtEl>
                                          <p:spTgt spid="4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0" dur="5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2" dur="5100" tmFilter="0, 0; .2, .5; .8, .5; 1, 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3" dur="2550" autoRev="1" fill="hold"/>
                                        <p:tgtEl>
                                          <p:spTgt spid="5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4" presetID="0" presetClass="path" presetSubtype="0" fill="hold" grpId="2" nodeType="withEffect">
                                  <p:stCondLst>
                                    <p:cond delay="15100"/>
                                  </p:stCondLst>
                                  <p:childTnLst>
                                    <p:animMotion origin="layout" path="M -1.94444E-6 3.54829E-6 C 0.04775 0.03795 0.19427 0.17988 0.28646 0.22863 C 0.37865 0.27738 0.48525 0.28108 0.55313 0.29281 C 0.62101 0.30453 0.64393 0.28725 0.69375 0.29867 C 0.74358 0.31009 0.78073 0.33786 0.85243 0.36038 C 0.92413 0.3829 1.06771 0.41869 1.12431 0.43381 " pathEditMode="relative" rAng="0" ptsTypes="aaaaaa">
                                      <p:cBhvr>
                                        <p:cTn id="1505" dur="151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15" y="21691"/>
                                    </p:animMotion>
                                  </p:childTnLst>
                                </p:cTn>
                              </p:par>
                              <p:par>
                                <p:cTn id="1506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8" dur="44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9" presetID="26" presetClass="emph" presetSubtype="0" repeatCount="indefinite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0" dur="4400" tmFilter="0, 0; .2, .5; .8, .5; 1, 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1" dur="2200" autoRev="1" fill="hold"/>
                                        <p:tgtEl>
                                          <p:spTgt spid="5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4" dur="3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5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6" dur="3500" tmFilter="0, 0; .2, .5; .8, .5; 1, 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7" dur="1750" autoRev="1" fill="hold"/>
                                        <p:tgtEl>
                                          <p:spTgt spid="5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0" dur="3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1" presetID="26" presetClass="emph" presetSubtype="0" repeatCount="indefinite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2" dur="2800" tmFilter="0, 0; .2, .5; .8, .5; 1, 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3" dur="1400" autoRev="1" fill="hold"/>
                                        <p:tgtEl>
                                          <p:spTgt spid="5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4" presetID="0" presetClass="path" presetSubtype="0" fill="hold" grpId="2" nodeType="withEffect">
                                  <p:stCondLst>
                                    <p:cond delay="15100"/>
                                  </p:stCondLst>
                                  <p:childTnLst>
                                    <p:animMotion origin="layout" path="M -2.77778E-7 2.34568E-6 C 0.05104 0.06018 0.09549 0.11234 0.16389 0.13827 C 0.23212 0.1642 0.28333 0.2108 0.41024 0.15586 C 0.53698 0.10092 0.81754 -0.11945 0.92465 -0.19198 " pathEditMode="relative" rAng="0" ptsTypes="aaaa">
                                      <p:cBhvr>
                                        <p:cTn id="1525" dur="116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33" y="926"/>
                                    </p:animMotion>
                                  </p:childTnLst>
                                </p:cTn>
                              </p:par>
                              <p:par>
                                <p:cTn id="1526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8" dur="31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9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0" dur="3200" tmFilter="0, 0; .2, .5; .8, .5; 1, 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1" dur="1600" autoRev="1" fill="hold"/>
                                        <p:tgtEl>
                                          <p:spTgt spid="5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4" dur="32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5" presetID="26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6" dur="3200" tmFilter="0, 0; .2, .5; .8, .5; 1, 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7" dur="1600" autoRev="1" fill="hold"/>
                                        <p:tgtEl>
                                          <p:spTgt spid="5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8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0" dur="34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1" presetID="26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2" dur="3300" tmFilter="0, 0; .2, .5; .8, .5; 1, 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3" dur="1650" autoRev="1" fill="hold"/>
                                        <p:tgtEl>
                                          <p:spTgt spid="5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4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6" dur="38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7" presetID="26" presetClass="emph" presetSubtype="0" repeatCount="indefinite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8" dur="3700" tmFilter="0, 0; .2, .5; .8, .5; 1, 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9" dur="1850" autoRev="1" fill="hold"/>
                                        <p:tgtEl>
                                          <p:spTgt spid="5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0" presetID="0" presetClass="path" presetSubtype="0" fill="hold" grpId="2" nodeType="withEffect">
                                  <p:stCondLst>
                                    <p:cond delay="19700"/>
                                  </p:stCondLst>
                                  <p:childTnLst>
                                    <p:animMotion origin="layout" path="M -3.05556E-6 0.0037 C 0.03056 0.02252 0.10782 0.112 0.18351 0.11663 C 0.2592 0.12126 0.375 0.01543 0.45417 0.03116 C 0.53334 0.0469 0.58907 0.15582 0.65816 0.21104 C 0.72726 0.26689 0.79896 0.31873 0.86875 0.3647 C 0.93854 0.41098 1.03334 0.4622 1.07657 0.48812 " pathEditMode="relative" rAng="0" ptsTypes="aaaaaa">
                                      <p:cBhvr>
                                        <p:cTn id="1551" dur="104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24221"/>
                                    </p:animMotion>
                                  </p:childTnLst>
                                </p:cTn>
                              </p:par>
                              <p:par>
                                <p:cTn id="155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4" dur="28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5" presetID="26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6" dur="2800" tmFilter="0, 0; .2, .5; .8, .5; 1, 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7" dur="1400" autoRev="1" fill="hold"/>
                                        <p:tgtEl>
                                          <p:spTgt spid="5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8" presetID="0" presetClass="path" presetSubtype="0" fill="hold" grpId="2" nodeType="withEffect">
                                  <p:stCondLst>
                                    <p:cond delay="19400"/>
                                  </p:stCondLst>
                                  <p:childTnLst>
                                    <p:animMotion origin="layout" path="M 0.03142 0.02808 C 0.07326 0.05833 0.1901 0.16605 0.28246 0.20957 C 0.37482 0.25308 0.50226 0.27129 0.58559 0.2892 C 0.66892 0.3071 0.69826 0.31142 0.78246 0.31697 C 0.86666 0.32253 1.02656 0.32129 1.0908 0.32253 " pathEditMode="relative" rAng="0" ptsTypes="aaaaa">
                                      <p:cBhvr>
                                        <p:cTn id="1559" dur="151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69" y="14722"/>
                                    </p:animMotion>
                                  </p:childTnLst>
                                </p:cTn>
                              </p:par>
                              <p:par>
                                <p:cTn id="1560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2" dur="29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3" presetID="26" presetClass="emph" presetSubtype="0" repeatCount="indefinite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4" dur="3200" tmFilter="0, 0; .2, .5; .8, .5; 1, 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5" dur="1600" autoRev="1" fill="hold"/>
                                        <p:tgtEl>
                                          <p:spTgt spid="5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8" dur="28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9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0" dur="4300" tmFilter="0, 0; .2, .5; .8, .5; 1, 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1" dur="2150" autoRev="1" fill="hold"/>
                                        <p:tgtEl>
                                          <p:spTgt spid="5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4" dur="28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5" presetID="53" presetClass="exit" presetSubtype="32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6" dur="2700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7" dur="2700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8" dur="27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9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0" presetID="22" presetClass="entr" presetSubtype="1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2" dur="27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3" presetID="22" presetClass="exit" presetSubtype="1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84" dur="2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6" presetID="42" presetClass="path" presetSubtype="0" fill="hold" grpId="2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-3.61111E-6 -3.45679E-6 L 0.00417 0.26976 " pathEditMode="relative" rAng="0" ptsTypes="AA">
                                      <p:cBhvr>
                                        <p:cTn id="1587" dur="26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3488"/>
                                    </p:animMotion>
                                  </p:childTnLst>
                                </p:cTn>
                              </p:par>
                              <p:par>
                                <p:cTn id="1588" presetID="10" presetClass="entr" presetSubtype="0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0" dur="10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1" presetID="6" presetClass="emph" presetSubtype="0" fill="hold" grpId="1" nodeType="withEffect">
                                  <p:stCondLst>
                                    <p:cond delay="11300"/>
                                  </p:stCondLst>
                                  <p:childTnLst>
                                    <p:animScale>
                                      <p:cBhvr>
                                        <p:cTn id="1592" dur="1600" fill="hold"/>
                                        <p:tgtEl>
                                          <p:spTgt spid="513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93" presetID="10" presetClass="exit" presetSubtype="0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4" dur="8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6" presetID="10" presetClass="entr" presetSubtype="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1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8" dur="10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9" presetID="6" presetClass="emph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animScale>
                                      <p:cBhvr>
                                        <p:cTn id="1600" dur="1600" fill="hold"/>
                                        <p:tgtEl>
                                          <p:spTgt spid="514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1" presetID="10" presetClass="exit" presetSubtype="0" fill="hold" grpId="2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2" dur="8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4" presetID="10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6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7" presetID="6" presetClass="emph" presetSubtype="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1608" dur="1600" fill="hold"/>
                                        <p:tgtEl>
                                          <p:spTgt spid="515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9" presetID="10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0" dur="8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2" presetID="53" presetClass="entr" presetSubtype="528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4" dur="23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5" dur="23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6" dur="23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7" dur="23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8" dur="23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9" presetID="26" presetClass="emph" presetSubtype="0" repeatCount="indefinite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0" dur="2300" tmFilter="0, 0; .2, .5; .8, .5; 1, 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1" dur="1150" autoRev="1" fill="hold"/>
                                        <p:tgtEl>
                                          <p:spTgt spid="5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2" presetID="32" presetClass="emph" presetSubtype="0" repeatCount="indefinite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Rot by="120000">
                                      <p:cBhvr>
                                        <p:cTn id="16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5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6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27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8" presetID="0" presetClass="path" presetSubtype="0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Motion origin="layout" path="M 1.38889E-6 2.46914E-6 C 0.07344 -0.03981 0.14705 -0.07932 0.2441 -0.08395 C 0.34114 -0.08858 0.45937 -0.0071 0.58281 -0.02808 C 0.70625 -0.04907 0.84531 -0.12963 0.98437 -0.21018 " pathEditMode="relative" ptsTypes="aaaA">
                                      <p:cBhvr>
                                        <p:cTn id="1629" dur="244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2" dur="29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3" presetID="53" presetClass="exit" presetSubtype="32" fill="hold" grpId="1" nodeType="withEffect">
                                  <p:stCondLst>
                                    <p:cond delay="1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4" dur="3000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5" dur="3000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6" dur="3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8" presetID="22" presetClass="entr" presetSubtype="1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1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0" dur="27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1" presetID="22" presetClass="exit" presetSubtype="1" fill="hold" grpId="1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42" dur="2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4" presetID="42" presetClass="path" presetSubtype="0" fill="hold" grpId="2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2.22222E-6 3.45679E-6 L 0.00416 0.23117 " pathEditMode="relative" rAng="0" ptsTypes="AA">
                                      <p:cBhvr>
                                        <p:cTn id="1645" dur="26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1543"/>
                                    </p:animMotion>
                                  </p:childTnLst>
                                </p:cTn>
                              </p:par>
                              <p:par>
                                <p:cTn id="1646" presetID="10" presetClass="entr" presetSubtype="0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1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8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9" presetID="6" presetClass="emph" presetSubtype="0" fill="hold" grpId="1" nodeType="withEffect">
                                  <p:stCondLst>
                                    <p:cond delay="15900"/>
                                  </p:stCondLst>
                                  <p:childTnLst>
                                    <p:animScale>
                                      <p:cBhvr>
                                        <p:cTn id="1650" dur="1600" fill="hold"/>
                                        <p:tgtEl>
                                          <p:spTgt spid="538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1" presetID="10" presetClass="exit" presetSubtype="0" fill="hold" grpId="2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2" dur="8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4" presetID="10" presetClass="entr" presetSubtype="0" fill="hold" grpId="0" nodeType="withEffect">
                                  <p:stCondLst>
                                    <p:cond delay="16400"/>
                                  </p:stCondLst>
                                  <p:childTnLst>
                                    <p:set>
                                      <p:cBhvr>
                                        <p:cTn id="1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6" dur="1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7" presetID="6" presetClass="emph" presetSubtype="0" fill="hold" grpId="1" nodeType="withEffect">
                                  <p:stCondLst>
                                    <p:cond delay="16500"/>
                                  </p:stCondLst>
                                  <p:childTnLst>
                                    <p:animScale>
                                      <p:cBhvr>
                                        <p:cTn id="1658" dur="1600" fill="hold"/>
                                        <p:tgtEl>
                                          <p:spTgt spid="539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9" presetID="10" presetClass="exit" presetSubtype="0" fill="hold" grpId="2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0" dur="8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2" presetID="10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4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5" presetID="6" presetClass="emph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animScale>
                                      <p:cBhvr>
                                        <p:cTn id="1666" dur="1600" fill="hold"/>
                                        <p:tgtEl>
                                          <p:spTgt spid="540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67" presetID="10" presetClass="exit" presetSubtype="0" fill="hold" grpId="2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8" dur="8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0" presetID="53" presetClass="entr" presetSubtype="528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2" dur="2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3" dur="2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4" dur="23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5" dur="2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2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7" presetID="26" presetClass="emph" presetSubtype="0" repeatCount="indefinite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8" dur="3000" tmFilter="0, 0; .2, .5; .8, .5; 1, 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9" dur="1500" autoRev="1" fill="hold"/>
                                        <p:tgtEl>
                                          <p:spTgt spid="5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0" presetID="32" presetClass="emph" presetSubtype="0" repeatCount="indefinite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Rot by="120000">
                                      <p:cBhvr>
                                        <p:cTn id="16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2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3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4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5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6" presetID="0" presetClass="pat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Motion origin="layout" path="M 1.38889E-6 2.46914E-6 C 0.07344 -0.03981 0.14705 -0.07932 0.2441 -0.08395 C 0.34114 -0.08858 0.45937 -0.0071 0.58281 -0.02808 C 0.70625 -0.04907 0.84531 -0.12963 0.98437 -0.21018 " pathEditMode="relative" ptsTypes="aaaA">
                                      <p:cBhvr>
                                        <p:cTn id="1687" dur="257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0" dur="47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1" presetID="53" presetClass="exit" presetSubtype="32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2" dur="3900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3" dur="3900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4" dur="39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5" dur="1" fill="hold">
                                          <p:stCondLst>
                                            <p:cond delay="389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6" presetID="22" presetClass="entr" presetSubtype="1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8" dur="27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9" presetID="22" presetClass="exit" presetSubtype="1" fill="hold" grpId="1" nodeType="withEffect">
                                  <p:stCondLst>
                                    <p:cond delay="11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00" dur="20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2" presetID="42" presetClass="path" presetSubtype="0" fill="hold" grpId="2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-1.11111E-6 6.17284E-7 L 0.00399 0.23796 " pathEditMode="relative" rAng="0" ptsTypes="AA">
                                      <p:cBhvr>
                                        <p:cTn id="1703" dur="26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1883"/>
                                    </p:animMotion>
                                  </p:childTnLst>
                                </p:cTn>
                              </p:par>
                              <p:par>
                                <p:cTn id="1704" presetID="10" presetClass="entr" presetSubtype="0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6" dur="10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7" presetID="6" presetClass="emph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animScale>
                                      <p:cBhvr>
                                        <p:cTn id="1708" dur="1600" fill="hold"/>
                                        <p:tgtEl>
                                          <p:spTgt spid="563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09" presetID="10" presetClass="exit" presetSubtype="0" fill="hold" grpId="2" nodeType="withEffect">
                                  <p:stCondLst>
                                    <p:cond delay="1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0" dur="8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2" presetID="10" presetClass="entr" presetSubtype="0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4" dur="10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5" presetID="6" presetClass="emph" presetSubtype="0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animScale>
                                      <p:cBhvr>
                                        <p:cTn id="1716" dur="1600" fill="hold"/>
                                        <p:tgtEl>
                                          <p:spTgt spid="564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7" presetID="10" presetClass="exit" presetSubtype="0" fill="hold" grpId="2" nodeType="withEffect">
                                  <p:stCondLst>
                                    <p:cond delay="1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8" dur="8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0" presetID="10" presetClass="entr" presetSubtype="0" fill="hold" grpId="0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1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2" dur="10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3" presetID="6" presetClass="emph" presetSubtype="0" fill="hold" grpId="1" nodeType="withEffect">
                                  <p:stCondLst>
                                    <p:cond delay="14200"/>
                                  </p:stCondLst>
                                  <p:childTnLst>
                                    <p:animScale>
                                      <p:cBhvr>
                                        <p:cTn id="1724" dur="1600" fill="hold"/>
                                        <p:tgtEl>
                                          <p:spTgt spid="565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25" presetID="10" presetClass="exit" presetSubtype="0" fill="hold" grpId="2" nodeType="withEffect">
                                  <p:stCondLst>
                                    <p:cond delay="1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6" dur="8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8" presetID="53" presetClass="entr" presetSubtype="528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1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0" dur="2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1" dur="2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2" dur="23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3" dur="2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4" dur="2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5" presetID="26" presetClass="emph" presetSubtype="0" repeatCount="indefinite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6" dur="3700" tmFilter="0, 0; .2, .5; .8, .5; 1, 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7" dur="1850" autoRev="1" fill="hold"/>
                                        <p:tgtEl>
                                          <p:spTgt spid="5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8" presetID="32" presetClass="emph" presetSubtype="0" repeatCount="indefinite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Rot by="120000">
                                      <p:cBhvr>
                                        <p:cTn id="173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41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3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4" presetID="0" presetClass="path" presetSubtype="0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Motion origin="layout" path="M 1.38889E-6 2.46914E-6 C 0.07344 -0.03981 0.14705 -0.07932 0.2441 -0.08395 C 0.34114 -0.08858 0.45937 -0.0071 0.58281 -0.02808 C 0.70625 -0.04907 0.84531 -0.12963 0.98437 -0.21018 " pathEditMode="relative" ptsTypes="aaaA">
                                      <p:cBhvr>
                                        <p:cTn id="1745" dur="250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4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8" dur="31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9" presetID="53" presetClass="exit" presetSubtype="32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0" dur="2700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1" dur="2700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2" dur="27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3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4" presetID="22" presetClass="entr" presetSubtype="1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6" dur="27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7" presetID="22" presetClass="exit" presetSubtype="1" fill="hold" grpId="1" nodeType="withEffect">
                                  <p:stCondLst>
                                    <p:cond delay="14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58" dur="20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0" presetID="42" presetClass="path" presetSubtype="0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Motion origin="layout" path="M 3.61111E-6 -3.42292E-6 L 0.00694 0.25549 " pathEditMode="relative" rAng="0" ptsTypes="AA">
                                      <p:cBhvr>
                                        <p:cTn id="1761" dur="26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12759"/>
                                    </p:animMotion>
                                  </p:childTnLst>
                                </p:cTn>
                              </p:par>
                              <p:par>
                                <p:cTn id="1762" presetID="53" presetClass="entr" presetSubtype="528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1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4" dur="23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5" dur="23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6" dur="23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7" dur="23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8" dur="23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9" presetID="26" presetClass="emph" presetSubtype="0" repeatCount="indefinite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0" dur="2000" tmFilter="0, 0; .2, .5; .8, .5; 1, 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1" dur="1000" autoRev="1" fill="hold"/>
                                        <p:tgtEl>
                                          <p:spTgt spid="5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2" presetID="32" presetClass="emph" presetSubtype="0" repeatCount="indefinite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animRot by="120000">
                                      <p:cBhvr>
                                        <p:cTn id="1773" dur="2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4" dur="42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75" dur="420" fill="hold">
                                          <p:stCondLst>
                                            <p:cond delay="84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6" dur="420" fill="hold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77" dur="420" fill="hold">
                                          <p:stCondLst>
                                            <p:cond delay="168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8" presetID="0" presetClass="path" presetSubtype="0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animMotion origin="layout" path="M 0.01961 -0.01421 C 0.06336 -0.03924 0.18472 -0.14396 0.28246 -0.16373 C 0.3802 -0.18351 0.48593 -0.12821 0.60625 -0.13253 C 0.72656 -0.13686 0.92118 -0.17856 1.00399 -0.19061 " pathEditMode="relative" rAng="0" ptsTypes="aaaa">
                                      <p:cBhvr>
                                        <p:cTn id="1779" dur="257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19" y="-8835"/>
                                    </p:animMotion>
                                  </p:childTnLst>
                                </p:cTn>
                              </p:par>
                              <p:par>
                                <p:cTn id="1780" presetID="10" presetClass="entr" presetSubtype="0" fill="hold" grpId="0" nodeType="withEffect">
                                  <p:stCondLst>
                                    <p:cond delay="16400"/>
                                  </p:stCondLst>
                                  <p:childTnLst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2" dur="10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3" presetID="6" presetClass="emph" presetSubtype="0" fill="hold" grpId="1" nodeType="withEffect">
                                  <p:stCondLst>
                                    <p:cond delay="16400"/>
                                  </p:stCondLst>
                                  <p:childTnLst>
                                    <p:animScale>
                                      <p:cBhvr>
                                        <p:cTn id="1784" dur="1600" fill="hold"/>
                                        <p:tgtEl>
                                          <p:spTgt spid="608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85" presetID="10" presetClass="exit" presetSubtype="0" fill="hold" grpId="2" nodeType="withEffect">
                                  <p:stCondLst>
                                    <p:cond delay="1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6" dur="8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8" presetID="10" presetClass="entr" presetSubtype="0" fill="hold" grpId="0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1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0" dur="10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1" presetID="6" presetClass="emph" presetSubtype="0" fill="hold" grpId="1" nodeType="withEffect">
                                  <p:stCondLst>
                                    <p:cond delay="16800"/>
                                  </p:stCondLst>
                                  <p:childTnLst>
                                    <p:animScale>
                                      <p:cBhvr>
                                        <p:cTn id="1792" dur="1600" fill="hold"/>
                                        <p:tgtEl>
                                          <p:spTgt spid="609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93" presetID="10" presetClass="exit" presetSubtype="0" fill="hold" grpId="2" nodeType="withEffect">
                                  <p:stCondLst>
                                    <p:cond delay="1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4" dur="8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6" presetID="10" presetClass="entr" presetSubtype="0" fill="hold" grpId="0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1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8" dur="10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9" presetID="6" presetClass="emph" presetSubtype="0" fill="hold" grpId="1" nodeType="withEffect">
                                  <p:stCondLst>
                                    <p:cond delay="17400"/>
                                  </p:stCondLst>
                                  <p:childTnLst>
                                    <p:animScale>
                                      <p:cBhvr>
                                        <p:cTn id="1800" dur="1600" fill="hold"/>
                                        <p:tgtEl>
                                          <p:spTgt spid="610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01" presetID="10" presetClass="exit" presetSubtype="0" fill="hold" grpId="2" nodeType="withEffect">
                                  <p:stCondLst>
                                    <p:cond delay="1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2" dur="8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6" dur="37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7" presetID="53" presetClass="exit" presetSubtype="32" fill="hold" grpId="1" nodeType="withEffect">
                                  <p:stCondLst>
                                    <p:cond delay="1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8" dur="2600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9" dur="2600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0" dur="26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1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2" presetID="22" presetClass="entr" presetSubtype="1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1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4" dur="27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5" presetID="22" presetClass="exit" presetSubtype="1" fill="hold" grpId="1" nodeType="withEffect">
                                  <p:stCondLst>
                                    <p:cond delay="1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16" dur="20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8" presetID="42" presetClass="path" presetSubtype="0" fill="hold" grpId="2" nodeType="withEffect">
                                  <p:stCondLst>
                                    <p:cond delay="16700"/>
                                  </p:stCondLst>
                                  <p:childTnLst>
                                    <p:animMotion origin="layout" path="M 2.77778E-6 2.34568E-6 L 0.00364 0.29413 " pathEditMode="relative" rAng="0" ptsTypes="AA">
                                      <p:cBhvr>
                                        <p:cTn id="1819" dur="26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14691"/>
                                    </p:animMotion>
                                  </p:childTnLst>
                                </p:cTn>
                              </p:par>
                              <p:par>
                                <p:cTn id="1820" presetID="10" presetClass="entr" presetSubtype="0" fill="hold" grpId="0" nodeType="withEffect">
                                  <p:stCondLst>
                                    <p:cond delay="18600"/>
                                  </p:stCondLst>
                                  <p:childTnLst>
                                    <p:set>
                                      <p:cBhvr>
                                        <p:cTn id="1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2" dur="10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3" presetID="6" presetClass="emph" presetSubtype="0" fill="hold" grpId="1" nodeType="withEffect">
                                  <p:stCondLst>
                                    <p:cond delay="18700"/>
                                  </p:stCondLst>
                                  <p:childTnLst>
                                    <p:animScale>
                                      <p:cBhvr>
                                        <p:cTn id="1824" dur="1600" fill="hold"/>
                                        <p:tgtEl>
                                          <p:spTgt spid="613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25" presetID="10" presetClass="exit" presetSubtype="0" fill="hold" grpId="2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6" dur="8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8" presetID="10" presetClass="entr" presetSubtype="0" fill="hold" grpId="0" nodeType="withEffect">
                                  <p:stCondLst>
                                    <p:cond delay="19100"/>
                                  </p:stCondLst>
                                  <p:childTnLst>
                                    <p:set>
                                      <p:cBhvr>
                                        <p:cTn id="1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0" dur="10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1" presetID="6" presetClass="emph" presetSubtype="0" fill="hold" grpId="1" nodeType="withEffect">
                                  <p:stCondLst>
                                    <p:cond delay="19100"/>
                                  </p:stCondLst>
                                  <p:childTnLst>
                                    <p:animScale>
                                      <p:cBhvr>
                                        <p:cTn id="1832" dur="1600" fill="hold"/>
                                        <p:tgtEl>
                                          <p:spTgt spid="614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33" presetID="10" presetClass="exit" presetSubtype="0" fill="hold" grpId="2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4" dur="8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6" presetID="10" presetClass="entr" presetSubtype="0" fill="hold" grpId="0" nodeType="withEffect">
                                  <p:stCondLst>
                                    <p:cond delay="1980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8" dur="10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9" presetID="6" presetClass="emph" presetSubtype="0" fill="hold" grpId="1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1840" dur="1600" fill="hold"/>
                                        <p:tgtEl>
                                          <p:spTgt spid="615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41" presetID="10" presetClass="exit" presetSubtype="0" fill="hold" grpId="2" nodeType="withEffect">
                                  <p:stCondLst>
                                    <p:cond delay="2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2" dur="8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4" presetID="53" presetClass="entr" presetSubtype="528" fill="hold" nodeType="withEffect">
                                  <p:stCondLst>
                                    <p:cond delay="19400"/>
                                  </p:stCondLst>
                                  <p:childTnLst>
                                    <p:set>
                                      <p:cBhvr>
                                        <p:cTn id="1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6" dur="23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7" dur="23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8" dur="23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9" dur="23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0" dur="23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1" presetID="26" presetClass="emph" presetSubtype="0" repeatCount="indefinite" fill="hold" nodeType="withEffect">
                                  <p:stCondLst>
                                    <p:cond delay="1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2" dur="2300" tmFilter="0, 0; .2, .5; .8, .5; 1, 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3" dur="1150" autoRev="1" fill="hold"/>
                                        <p:tgtEl>
                                          <p:spTgt spid="6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4" presetID="32" presetClass="emph" presetSubtype="0" repeatCount="indefinite" fill="hold" nodeType="withEffect">
                                  <p:stCondLst>
                                    <p:cond delay="19400"/>
                                  </p:stCondLst>
                                  <p:childTnLst>
                                    <p:animRot by="120000">
                                      <p:cBhvr>
                                        <p:cTn id="1855" dur="2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6" dur="48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57" dur="48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8" dur="480" fill="hold">
                                          <p:stCondLst>
                                            <p:cond delay="144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59" dur="480" fill="hold">
                                          <p:stCondLst>
                                            <p:cond delay="192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0" presetID="0" presetClass="path" presetSubtype="0" fill="hold" nodeType="withEffect">
                                  <p:stCondLst>
                                    <p:cond delay="19400"/>
                                  </p:stCondLst>
                                  <p:childTnLst>
                                    <p:animMotion origin="layout" path="M 3.05556E-6 -0.00803 C 0.04479 -0.02904 0.1618 -0.13871 0.26892 -0.13407 C 0.37604 -0.12944 0.53385 0.00865 0.64236 0.01915 C 0.75087 0.02997 0.84843 -0.01297 0.92031 -0.07013 C 0.99201 -0.12697 1.04114 -0.27062 1.07291 -0.32314 " pathEditMode="relative" rAng="0" ptsTypes="aaaaa">
                                      <p:cBhvr>
                                        <p:cTn id="1861" dur="25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46" y="-13871"/>
                                    </p:animMotion>
                                  </p:childTnLst>
                                </p:cTn>
                              </p:par>
                              <p:par>
                                <p:cTn id="18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4" dur="30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5" presetID="53" presetClass="exit" presetSubtype="32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6" dur="2500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7" dur="2500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8" dur="25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0" presetID="22" presetClass="entr" presetSubtype="1" fill="hold" grpId="0" nodeType="withEffect">
                                  <p:stCondLst>
                                    <p:cond delay="17600"/>
                                  </p:stCondLst>
                                  <p:childTnLst>
                                    <p:set>
                                      <p:cBhvr>
                                        <p:cTn id="1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2" dur="27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3" presetID="22" presetClass="exit" presetSubtype="1" fill="hold" grpId="1" nodeType="withEffect">
                                  <p:stCondLst>
                                    <p:cond delay="20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74" dur="20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6" presetID="42" presetClass="path" presetSubtype="0" fill="hold" grpId="2" nodeType="withEffect">
                                  <p:stCondLst>
                                    <p:cond delay="19600"/>
                                  </p:stCondLst>
                                  <p:childTnLst>
                                    <p:animMotion origin="layout" path="M 2.77778E-6 2.34568E-6 L 0.00364 0.29413 " pathEditMode="relative" rAng="0" ptsTypes="AA">
                                      <p:cBhvr>
                                        <p:cTn id="1877" dur="27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14691"/>
                                    </p:animMotion>
                                  </p:childTnLst>
                                </p:cTn>
                              </p:par>
                              <p:par>
                                <p:cTn id="1878" presetID="10" presetClass="entr" presetSubtype="0" fill="hold" grpId="0" nodeType="withEffect">
                                  <p:stCondLst>
                                    <p:cond delay="21600"/>
                                  </p:stCondLst>
                                  <p:childTnLst>
                                    <p:set>
                                      <p:cBhvr>
                                        <p:cTn id="1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0" dur="10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1" presetID="6" presetClass="emph" presetSubtype="0" fill="hold" grpId="1" nodeType="withEffect">
                                  <p:stCondLst>
                                    <p:cond delay="21600"/>
                                  </p:stCondLst>
                                  <p:childTnLst>
                                    <p:animScale>
                                      <p:cBhvr>
                                        <p:cTn id="1882" dur="1600" fill="hold"/>
                                        <p:tgtEl>
                                          <p:spTgt spid="639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83" presetID="10" presetClass="exit" presetSubtype="0" fill="hold" grpId="2" nodeType="withEffect">
                                  <p:stCondLst>
                                    <p:cond delay="2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4" dur="8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6" presetID="10" presetClass="entr" presetSubtype="0" fill="hold" grpId="0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1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8" dur="10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9" presetID="6" presetClass="emph" presetSubtype="0" fill="hold" grpId="1" nodeType="withEffect">
                                  <p:stCondLst>
                                    <p:cond delay="22100"/>
                                  </p:stCondLst>
                                  <p:childTnLst>
                                    <p:animScale>
                                      <p:cBhvr>
                                        <p:cTn id="1890" dur="1600" fill="hold"/>
                                        <p:tgtEl>
                                          <p:spTgt spid="640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91" presetID="10" presetClass="exit" presetSubtype="0" fill="hold" grpId="2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2" dur="8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4" presetID="10" presetClass="entr" presetSubtype="0" fill="hold" grpId="0" nodeType="withEffect">
                                  <p:stCondLst>
                                    <p:cond delay="22600"/>
                                  </p:stCondLst>
                                  <p:childTnLst>
                                    <p:set>
                                      <p:cBhvr>
                                        <p:cTn id="1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6" dur="10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7" presetID="6" presetClass="emph" presetSubtype="0" fill="hold" grpId="1" nodeType="withEffect">
                                  <p:stCondLst>
                                    <p:cond delay="22600"/>
                                  </p:stCondLst>
                                  <p:childTnLst>
                                    <p:animScale>
                                      <p:cBhvr>
                                        <p:cTn id="1898" dur="1600" fill="hold"/>
                                        <p:tgtEl>
                                          <p:spTgt spid="641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99" presetID="10" presetClass="exit" presetSubtype="0" fill="hold" grpId="2" nodeType="withEffect">
                                  <p:stCondLst>
                                    <p:cond delay="2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0" dur="8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2" presetID="53" presetClass="entr" presetSubtype="528" fill="hold" nodeType="withEffect">
                                  <p:stCondLst>
                                    <p:cond delay="22400"/>
                                  </p:stCondLst>
                                  <p:childTnLst>
                                    <p:set>
                                      <p:cBhvr>
                                        <p:cTn id="1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4" dur="23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5" dur="23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6" dur="23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7" dur="23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8" dur="23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9" presetID="26" presetClass="emph" presetSubtype="0" repeatCount="indefinite" fill="hold" nodeType="withEffect">
                                  <p:stCondLst>
                                    <p:cond delay="2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0" dur="2300" tmFilter="0, 0; .2, .5; .8, .5; 1, 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1" dur="1150" autoRev="1" fill="hold"/>
                                        <p:tgtEl>
                                          <p:spTgt spid="6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2" presetID="32" presetClass="emph" presetSubtype="0" repeatCount="indefinite" fill="hold" nodeType="withEffect">
                                  <p:stCondLst>
                                    <p:cond delay="22400"/>
                                  </p:stCondLst>
                                  <p:childTnLst>
                                    <p:animRot by="120000">
                                      <p:cBhvr>
                                        <p:cTn id="1913" dur="2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4" dur="48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5" dur="48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6" dur="480" fill="hold">
                                          <p:stCondLst>
                                            <p:cond delay="144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17" dur="480" fill="hold">
                                          <p:stCondLst>
                                            <p:cond delay="192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8" presetID="0" presetClass="path" presetSubtype="0" fill="hold" nodeType="withEffect">
                                  <p:stCondLst>
                                    <p:cond delay="22400"/>
                                  </p:stCondLst>
                                  <p:childTnLst>
                                    <p:animMotion origin="layout" path="M 2.22222E-6 -0.00802 C 0.03489 0.00802 0.1309 0.08328 0.2092 0.08914 C 0.2875 0.095 0.38611 0.03085 0.46944 0.02745 C 0.55278 0.02406 0.63403 0.08483 0.7092 0.06848 C 0.78437 0.05213 0.85972 -0.00493 0.92031 -0.07002 C 0.9809 -0.1351 1.04114 -0.27051 1.07291 -0.32295 " pathEditMode="relative" rAng="0" ptsTypes="aaaaaa">
                                      <p:cBhvr>
                                        <p:cTn id="1919" dur="246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46" y="-10611"/>
                                    </p:animMotion>
                                  </p:childTnLst>
                                </p:cTn>
                              </p:par>
                              <p:par>
                                <p:cTn id="192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2" dur="34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3" presetID="53" presetClass="exit" presetSubtype="32" fill="hold" grpId="1" nodeType="withEffect">
                                  <p:stCondLst>
                                    <p:cond delay="20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4" dur="2800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5" dur="2800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6" dur="28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7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8" presetID="22" presetClass="entr" presetSubtype="1" fill="hold" grpId="0" nodeType="withEffect">
                                  <p:stCondLst>
                                    <p:cond delay="20700"/>
                                  </p:stCondLst>
                                  <p:childTnLst>
                                    <p:set>
                                      <p:cBhvr>
                                        <p:cTn id="1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0" dur="27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1" presetID="22" presetClass="exit" presetSubtype="1" fill="hold" grpId="1" nodeType="withEffect">
                                  <p:stCondLst>
                                    <p:cond delay="23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32" dur="20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4" presetID="42" presetClass="path" presetSubtype="0" fill="hold" grpId="2" nodeType="withEffect">
                                  <p:stCondLst>
                                    <p:cond delay="22600"/>
                                  </p:stCondLst>
                                  <p:childTnLst>
                                    <p:animMotion origin="layout" path="M -3.33333E-6 -4.93827E-6 L 0.004 0.31328 " pathEditMode="relative" rAng="0" ptsTypes="AA">
                                      <p:cBhvr>
                                        <p:cTn id="1935" dur="29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5648"/>
                                    </p:animMotion>
                                  </p:childTnLst>
                                </p:cTn>
                              </p:par>
                              <p:par>
                                <p:cTn id="1936" presetID="10" presetClass="entr" presetSubtype="0" fill="hold" grpId="0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1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8" dur="10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9" presetID="6" presetClass="emph" presetSubtype="0" fill="hold" grpId="1" nodeType="withEffect">
                                  <p:stCondLst>
                                    <p:cond delay="24700"/>
                                  </p:stCondLst>
                                  <p:childTnLst>
                                    <p:animScale>
                                      <p:cBhvr>
                                        <p:cTn id="1940" dur="1600" fill="hold"/>
                                        <p:tgtEl>
                                          <p:spTgt spid="664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41" presetID="10" presetClass="exit" presetSubtype="0" fill="hold" grpId="2" nodeType="withEffect">
                                  <p:stCondLst>
                                    <p:cond delay="2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2" dur="8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4" presetID="10" presetClass="entr" presetSubtype="0" fill="hold" grpId="0" nodeType="withEffect">
                                  <p:stCondLst>
                                    <p:cond delay="25100"/>
                                  </p:stCondLst>
                                  <p:childTnLst>
                                    <p:set>
                                      <p:cBhvr>
                                        <p:cTn id="1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6" dur="10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7" presetID="6" presetClass="emph" presetSubtype="0" fill="hold" grpId="1" nodeType="withEffect">
                                  <p:stCondLst>
                                    <p:cond delay="25100"/>
                                  </p:stCondLst>
                                  <p:childTnLst>
                                    <p:animScale>
                                      <p:cBhvr>
                                        <p:cTn id="1948" dur="1600" fill="hold"/>
                                        <p:tgtEl>
                                          <p:spTgt spid="665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49" presetID="10" presetClass="exit" presetSubtype="0" fill="hold" grpId="2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0" dur="8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2" presetID="10" presetClass="entr" presetSubtype="0" fill="hold" grpId="0" nodeType="withEffect">
                                  <p:stCondLst>
                                    <p:cond delay="25700"/>
                                  </p:stCondLst>
                                  <p:childTnLst>
                                    <p:set>
                                      <p:cBhvr>
                                        <p:cTn id="1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4" dur="10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5" presetID="6" presetClass="emph" presetSubtype="0" fill="hold" grpId="1" nodeType="withEffect">
                                  <p:stCondLst>
                                    <p:cond delay="25700"/>
                                  </p:stCondLst>
                                  <p:childTnLst>
                                    <p:animScale>
                                      <p:cBhvr>
                                        <p:cTn id="1956" dur="1600" fill="hold"/>
                                        <p:tgtEl>
                                          <p:spTgt spid="666"/>
                                        </p:tgtEl>
                                      </p:cBhvr>
                                      <p:by x="4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57" presetID="10" presetClass="exit" presetSubtype="0" fill="hold" grpId="2" nodeType="withEffect">
                                  <p:stCondLst>
                                    <p:cond delay="2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8" dur="8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0" presetID="53" presetClass="entr" presetSubtype="528" fill="hold" nodeType="withEffect">
                                  <p:stCondLst>
                                    <p:cond delay="25600"/>
                                  </p:stCondLst>
                                  <p:childTnLst>
                                    <p:set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2" dur="23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3" dur="23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4" dur="23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5" dur="23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6" dur="23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7" presetID="26" presetClass="emph" presetSubtype="0" repeatCount="indefinite" fill="hold" nodeType="withEffect">
                                  <p:stCondLst>
                                    <p:cond delay="2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8" dur="2300" tmFilter="0, 0; .2, .5; .8, .5; 1, 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9" dur="1150" autoRev="1" fill="hold"/>
                                        <p:tgtEl>
                                          <p:spTgt spid="6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0" presetID="32" presetClass="emph" presetSubtype="0" repeatCount="indefinite" fill="hold" nodeType="withEffect">
                                  <p:stCondLst>
                                    <p:cond delay="25600"/>
                                  </p:stCondLst>
                                  <p:childTnLst>
                                    <p:animRot by="120000">
                                      <p:cBhvr>
                                        <p:cTn id="1971" dur="2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2" dur="48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73" dur="48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4" dur="480" fill="hold">
                                          <p:stCondLst>
                                            <p:cond delay="144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75" dur="480" fill="hold">
                                          <p:stCondLst>
                                            <p:cond delay="192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6" presetID="0" presetClass="path" presetSubtype="0" fill="hold" nodeType="withEffect">
                                  <p:stCondLst>
                                    <p:cond delay="25600"/>
                                  </p:stCondLst>
                                  <p:childTnLst>
                                    <p:animMotion origin="layout" path="M 2.22222E-6 -0.00802 C 0.03489 0.00802 0.1309 0.08328 0.2092 0.08914 C 0.2875 0.095 0.38611 0.03085 0.46944 0.02745 C 0.55278 0.02406 0.63403 0.08483 0.7092 0.06848 C 0.78437 0.05213 0.85972 -0.00493 0.92031 -0.07002 C 0.9809 -0.1351 1.04114 -0.27051 1.07291 -0.32295 " pathEditMode="relative" rAng="0" ptsTypes="aaaaaa">
                                      <p:cBhvr>
                                        <p:cTn id="1977" dur="246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46" y="-10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53" grpId="0" animBg="1"/>
      <p:bldP spid="153" grpId="1" animBg="1"/>
      <p:bldP spid="153" grpId="2" animBg="1"/>
      <p:bldP spid="154" grpId="0" animBg="1"/>
      <p:bldP spid="154" grpId="1" animBg="1"/>
      <p:bldP spid="154" grpId="2" animBg="1"/>
      <p:bldP spid="155" grpId="0" animBg="1"/>
      <p:bldP spid="155" grpId="1" animBg="1"/>
      <p:bldP spid="155" grpId="2" animBg="1"/>
      <p:bldP spid="194" grpId="0" animBg="1"/>
      <p:bldP spid="194" grpId="1" animBg="1"/>
      <p:bldP spid="194" grpId="2" animBg="1"/>
      <p:bldP spid="195" grpId="0" animBg="1"/>
      <p:bldP spid="195" grpId="1" animBg="1"/>
      <p:bldP spid="195" grpId="2" animBg="1"/>
      <p:bldP spid="196" grpId="0" animBg="1"/>
      <p:bldP spid="196" grpId="1" animBg="1"/>
      <p:bldP spid="196" grpId="2" animBg="1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37" grpId="0" animBg="1"/>
      <p:bldP spid="237" grpId="1" animBg="1"/>
      <p:bldP spid="237" grpId="2" animBg="1"/>
      <p:bldP spid="276" grpId="0" animBg="1"/>
      <p:bldP spid="276" grpId="1" animBg="1"/>
      <p:bldP spid="276" grpId="2" animBg="1"/>
      <p:bldP spid="277" grpId="0" animBg="1"/>
      <p:bldP spid="277" grpId="1" animBg="1"/>
      <p:bldP spid="277" grpId="2" animBg="1"/>
      <p:bldP spid="278" grpId="0" animBg="1"/>
      <p:bldP spid="278" grpId="1" animBg="1"/>
      <p:bldP spid="278" grpId="2" animBg="1"/>
      <p:bldP spid="317" grpId="0" animBg="1"/>
      <p:bldP spid="317" grpId="1" animBg="1"/>
      <p:bldP spid="317" grpId="2" animBg="1"/>
      <p:bldP spid="318" grpId="0" animBg="1"/>
      <p:bldP spid="318" grpId="1" animBg="1"/>
      <p:bldP spid="318" grpId="2" animBg="1"/>
      <p:bldP spid="319" grpId="0" animBg="1"/>
      <p:bldP spid="319" grpId="1" animBg="1"/>
      <p:bldP spid="319" grpId="2" animBg="1"/>
      <p:bldP spid="358" grpId="0" animBg="1"/>
      <p:bldP spid="358" grpId="1" animBg="1"/>
      <p:bldP spid="358" grpId="2" animBg="1"/>
      <p:bldP spid="359" grpId="0" animBg="1"/>
      <p:bldP spid="359" grpId="1" animBg="1"/>
      <p:bldP spid="359" grpId="2" animBg="1"/>
      <p:bldP spid="360" grpId="0" animBg="1"/>
      <p:bldP spid="360" grpId="1" animBg="1"/>
      <p:bldP spid="360" grpId="2" animBg="1"/>
      <p:bldP spid="399" grpId="0" animBg="1"/>
      <p:bldP spid="399" grpId="1" animBg="1"/>
      <p:bldP spid="399" grpId="2" animBg="1"/>
      <p:bldP spid="400" grpId="0" animBg="1"/>
      <p:bldP spid="400" grpId="1" animBg="1"/>
      <p:bldP spid="400" grpId="2" animBg="1"/>
      <p:bldP spid="401" grpId="0" animBg="1"/>
      <p:bldP spid="401" grpId="1" animBg="1"/>
      <p:bldP spid="401" grpId="2" animBg="1"/>
      <p:bldP spid="408" grpId="0" animBg="1"/>
      <p:bldP spid="408" grpId="1" animBg="1"/>
      <p:bldP spid="409" grpId="0" animBg="1"/>
      <p:bldP spid="409" grpId="1" animBg="1"/>
      <p:bldP spid="410" grpId="0" animBg="1"/>
      <p:bldP spid="410" grpId="1" animBg="1"/>
      <p:bldP spid="411" grpId="0" animBg="1"/>
      <p:bldP spid="411" grpId="1" animBg="1"/>
      <p:bldP spid="412" grpId="0" animBg="1"/>
      <p:bldP spid="412" grpId="1" animBg="1"/>
      <p:bldP spid="413" grpId="0" animBg="1"/>
      <p:bldP spid="413" grpId="1" animBg="1"/>
      <p:bldP spid="414" grpId="0" animBg="1"/>
      <p:bldP spid="414" grpId="1" animBg="1"/>
      <p:bldP spid="415" grpId="0" animBg="1"/>
      <p:bldP spid="415" grpId="1" animBg="1"/>
      <p:bldP spid="416" grpId="0" animBg="1"/>
      <p:bldP spid="416" grpId="1" animBg="1"/>
      <p:bldP spid="417" grpId="0" animBg="1"/>
      <p:bldP spid="417" grpId="1" animBg="1"/>
      <p:bldP spid="418" grpId="0" animBg="1"/>
      <p:bldP spid="418" grpId="1" animBg="1"/>
      <p:bldP spid="419" grpId="0" animBg="1"/>
      <p:bldP spid="419" grpId="1" animBg="1"/>
      <p:bldP spid="420" grpId="0" animBg="1"/>
      <p:bldP spid="420" grpId="1" animBg="1"/>
      <p:bldP spid="421" grpId="0" animBg="1"/>
      <p:bldP spid="421" grpId="1" animBg="1"/>
      <p:bldP spid="422" grpId="0" animBg="1"/>
      <p:bldP spid="422" grpId="1" animBg="1"/>
      <p:bldP spid="423" grpId="0" animBg="1"/>
      <p:bldP spid="423" grpId="1" animBg="1"/>
      <p:bldP spid="424" grpId="0" animBg="1"/>
      <p:bldP spid="424" grpId="1" animBg="1"/>
      <p:bldP spid="425" grpId="0" animBg="1"/>
      <p:bldP spid="425" grpId="1" animBg="1"/>
      <p:bldP spid="426" grpId="0" animBg="1"/>
      <p:bldP spid="426" grpId="1" animBg="1"/>
      <p:bldP spid="427" grpId="0" animBg="1"/>
      <p:bldP spid="427" grpId="1" animBg="1"/>
      <p:bldP spid="428" grpId="0" animBg="1"/>
      <p:bldP spid="428" grpId="1" animBg="1"/>
      <p:bldP spid="429" grpId="0" animBg="1"/>
      <p:bldP spid="429" grpId="1" animBg="1"/>
      <p:bldP spid="430" grpId="0" animBg="1"/>
      <p:bldP spid="430" grpId="1" animBg="1"/>
      <p:bldP spid="430" grpId="2" animBg="1"/>
      <p:bldP spid="431" grpId="0" animBg="1"/>
      <p:bldP spid="431" grpId="1" animBg="1"/>
      <p:bldP spid="432" grpId="0" animBg="1"/>
      <p:bldP spid="432" grpId="1" animBg="1"/>
      <p:bldP spid="432" grpId="2" animBg="1"/>
      <p:bldP spid="433" grpId="0" animBg="1"/>
      <p:bldP spid="433" grpId="1" animBg="1"/>
      <p:bldP spid="434" grpId="0" animBg="1"/>
      <p:bldP spid="434" grpId="1" animBg="1"/>
      <p:bldP spid="435" grpId="0" animBg="1"/>
      <p:bldP spid="435" grpId="1" animBg="1"/>
      <p:bldP spid="436" grpId="0" animBg="1"/>
      <p:bldP spid="436" grpId="1" animBg="1"/>
      <p:bldP spid="436" grpId="2" animBg="1"/>
      <p:bldP spid="437" grpId="0" animBg="1"/>
      <p:bldP spid="437" grpId="1" animBg="1"/>
      <p:bldP spid="438" grpId="0" animBg="1"/>
      <p:bldP spid="438" grpId="1" animBg="1"/>
      <p:bldP spid="438" grpId="2" animBg="1"/>
      <p:bldP spid="439" grpId="0" animBg="1"/>
      <p:bldP spid="439" grpId="1" animBg="1"/>
      <p:bldP spid="440" grpId="0" animBg="1"/>
      <p:bldP spid="440" grpId="1" animBg="1"/>
      <p:bldP spid="440" grpId="2" animBg="1"/>
      <p:bldP spid="441" grpId="0" animBg="1"/>
      <p:bldP spid="441" grpId="1" animBg="1"/>
      <p:bldP spid="442" grpId="0" animBg="1"/>
      <p:bldP spid="442" grpId="1" animBg="1"/>
      <p:bldP spid="443" grpId="0" animBg="1"/>
      <p:bldP spid="443" grpId="1" animBg="1"/>
      <p:bldP spid="444" grpId="0" animBg="1"/>
      <p:bldP spid="444" grpId="1" animBg="1"/>
      <p:bldP spid="445" grpId="0" animBg="1"/>
      <p:bldP spid="445" grpId="1" animBg="1"/>
      <p:bldP spid="445" grpId="2" animBg="1"/>
      <p:bldP spid="446" grpId="0" animBg="1"/>
      <p:bldP spid="446" grpId="1" animBg="1"/>
      <p:bldP spid="447" grpId="0" animBg="1"/>
      <p:bldP spid="447" grpId="1" animBg="1"/>
      <p:bldP spid="448" grpId="0" animBg="1"/>
      <p:bldP spid="448" grpId="1" animBg="1"/>
      <p:bldP spid="449" grpId="0" animBg="1"/>
      <p:bldP spid="449" grpId="1" animBg="1"/>
      <p:bldP spid="450" grpId="0" animBg="1"/>
      <p:bldP spid="450" grpId="1" animBg="1"/>
      <p:bldP spid="451" grpId="0" animBg="1"/>
      <p:bldP spid="451" grpId="1" animBg="1"/>
      <p:bldP spid="451" grpId="2" animBg="1"/>
      <p:bldP spid="452" grpId="0" animBg="1"/>
      <p:bldP spid="452" grpId="1" animBg="1"/>
      <p:bldP spid="453" grpId="0" animBg="1"/>
      <p:bldP spid="453" grpId="1" animBg="1"/>
      <p:bldP spid="454" grpId="0" animBg="1"/>
      <p:bldP spid="454" grpId="1" animBg="1"/>
      <p:bldP spid="454" grpId="2" animBg="1"/>
      <p:bldP spid="455" grpId="0" animBg="1"/>
      <p:bldP spid="455" grpId="1" animBg="1"/>
      <p:bldP spid="456" grpId="0" animBg="1"/>
      <p:bldP spid="456" grpId="1" animBg="1"/>
      <p:bldP spid="457" grpId="0" animBg="1"/>
      <p:bldP spid="457" grpId="1" animBg="1"/>
      <p:bldP spid="458" grpId="0" animBg="1"/>
      <p:bldP spid="458" grpId="1" animBg="1"/>
      <p:bldP spid="458" grpId="2" animBg="1"/>
      <p:bldP spid="459" grpId="0" animBg="1"/>
      <p:bldP spid="459" grpId="1" animBg="1"/>
      <p:bldP spid="460" grpId="0" animBg="1"/>
      <p:bldP spid="460" grpId="1" animBg="1"/>
      <p:bldP spid="461" grpId="0" animBg="1"/>
      <p:bldP spid="461" grpId="1" animBg="1"/>
      <p:bldP spid="462" grpId="0" animBg="1"/>
      <p:bldP spid="462" grpId="1" animBg="1"/>
      <p:bldP spid="463" grpId="0" animBg="1"/>
      <p:bldP spid="463" grpId="1" animBg="1"/>
      <p:bldP spid="464" grpId="0" animBg="1"/>
      <p:bldP spid="464" grpId="1" animBg="1"/>
      <p:bldP spid="465" grpId="0" animBg="1"/>
      <p:bldP spid="465" grpId="1" animBg="1"/>
      <p:bldP spid="466" grpId="0" animBg="1"/>
      <p:bldP spid="466" grpId="1" animBg="1"/>
      <p:bldP spid="466" grpId="2" animBg="1"/>
      <p:bldP spid="467" grpId="0" animBg="1"/>
      <p:bldP spid="467" grpId="1" animBg="1"/>
      <p:bldP spid="468" grpId="0" animBg="1"/>
      <p:bldP spid="468" grpId="1" animBg="1"/>
      <p:bldP spid="468" grpId="2" animBg="1"/>
      <p:bldP spid="469" grpId="0" animBg="1"/>
      <p:bldP spid="469" grpId="1" animBg="1"/>
      <p:bldP spid="470" grpId="0" animBg="1"/>
      <p:bldP spid="470" grpId="1" animBg="1"/>
      <p:bldP spid="471" grpId="0" animBg="1"/>
      <p:bldP spid="471" grpId="1" animBg="1"/>
      <p:bldP spid="472" grpId="0" animBg="1"/>
      <p:bldP spid="472" grpId="1" animBg="1"/>
      <p:bldP spid="473" grpId="0" animBg="1"/>
      <p:bldP spid="473" grpId="1" animBg="1"/>
      <p:bldP spid="474" grpId="0" animBg="1"/>
      <p:bldP spid="474" grpId="1" animBg="1"/>
      <p:bldP spid="475" grpId="0" animBg="1"/>
      <p:bldP spid="475" grpId="1" animBg="1"/>
      <p:bldP spid="475" grpId="2" animBg="1"/>
      <p:bldP spid="476" grpId="0" animBg="1"/>
      <p:bldP spid="476" grpId="1" animBg="1"/>
      <p:bldP spid="477" grpId="0" animBg="1"/>
      <p:bldP spid="477" grpId="1" animBg="1"/>
      <p:bldP spid="478" grpId="0" animBg="1"/>
      <p:bldP spid="478" grpId="1" animBg="1"/>
      <p:bldP spid="479" grpId="0" animBg="1"/>
      <p:bldP spid="479" grpId="1" animBg="1"/>
      <p:bldP spid="480" grpId="0" animBg="1"/>
      <p:bldP spid="480" grpId="1" animBg="1"/>
      <p:bldP spid="480" grpId="2" animBg="1"/>
      <p:bldP spid="481" grpId="0" animBg="1"/>
      <p:bldP spid="481" grpId="1" animBg="1"/>
      <p:bldP spid="482" grpId="0" animBg="1"/>
      <p:bldP spid="482" grpId="1" animBg="1"/>
      <p:bldP spid="482" grpId="2" animBg="1"/>
      <p:bldP spid="483" grpId="0" animBg="1"/>
      <p:bldP spid="483" grpId="1" animBg="1"/>
      <p:bldP spid="484" grpId="0" animBg="1"/>
      <p:bldP spid="484" grpId="1" animBg="1"/>
      <p:bldP spid="484" grpId="2" animBg="1"/>
      <p:bldP spid="485" grpId="0" animBg="1"/>
      <p:bldP spid="485" grpId="1" animBg="1"/>
      <p:bldP spid="486" grpId="0" animBg="1"/>
      <p:bldP spid="486" grpId="1" animBg="1"/>
      <p:bldP spid="487" grpId="0" animBg="1"/>
      <p:bldP spid="487" grpId="1" animBg="1"/>
      <p:bldP spid="487" grpId="2" animBg="1"/>
      <p:bldP spid="488" grpId="0" animBg="1"/>
      <p:bldP spid="488" grpId="1" animBg="1"/>
      <p:bldP spid="489" grpId="0" animBg="1"/>
      <p:bldP spid="489" grpId="1" animBg="1"/>
      <p:bldP spid="490" grpId="0" animBg="1"/>
      <p:bldP spid="490" grpId="1" animBg="1"/>
      <p:bldP spid="491" grpId="0" animBg="1"/>
      <p:bldP spid="491" grpId="1" animBg="1"/>
      <p:bldP spid="492" grpId="0" animBg="1"/>
      <p:bldP spid="492" grpId="1" animBg="1"/>
      <p:bldP spid="493" grpId="0" animBg="1"/>
      <p:bldP spid="493" grpId="1" animBg="1"/>
      <p:bldP spid="494" grpId="0" animBg="1"/>
      <p:bldP spid="494" grpId="1" animBg="1"/>
      <p:bldP spid="495" grpId="0" animBg="1"/>
      <p:bldP spid="495" grpId="1" animBg="1"/>
      <p:bldP spid="496" grpId="0" animBg="1"/>
      <p:bldP spid="496" grpId="1" animBg="1"/>
      <p:bldP spid="497" grpId="0" animBg="1"/>
      <p:bldP spid="497" grpId="1" animBg="1"/>
      <p:bldP spid="498" grpId="0" animBg="1"/>
      <p:bldP spid="498" grpId="1" animBg="1"/>
      <p:bldP spid="499" grpId="0" animBg="1"/>
      <p:bldP spid="499" grpId="1" animBg="1"/>
      <p:bldP spid="500" grpId="0" animBg="1"/>
      <p:bldP spid="500" grpId="1" animBg="1"/>
      <p:bldP spid="500" grpId="2" animBg="1"/>
      <p:bldP spid="501" grpId="0" animBg="1"/>
      <p:bldP spid="501" grpId="1" animBg="1"/>
      <p:bldP spid="502" grpId="0" animBg="1"/>
      <p:bldP spid="502" grpId="1" animBg="1"/>
      <p:bldP spid="503" grpId="0" animBg="1"/>
      <p:bldP spid="503" grpId="1" animBg="1"/>
      <p:bldP spid="503" grpId="2" animBg="1"/>
      <p:bldP spid="504" grpId="0" animBg="1"/>
      <p:bldP spid="504" grpId="1" animBg="1"/>
      <p:bldP spid="505" grpId="0" animBg="1"/>
      <p:bldP spid="505" grpId="1" animBg="1"/>
      <p:bldP spid="506" grpId="0" animBg="1"/>
      <p:bldP spid="506" grpId="1" animBg="1"/>
      <p:bldP spid="507" grpId="0" animBg="1"/>
      <p:bldP spid="507" grpId="1" animBg="1"/>
      <p:bldP spid="507" grpId="2" animBg="1"/>
      <p:bldP spid="508" grpId="0" animBg="1"/>
      <p:bldP spid="508" grpId="1" animBg="1"/>
      <p:bldP spid="508" grpId="2" animBg="1"/>
      <p:bldP spid="509" grpId="0" animBg="1"/>
      <p:bldP spid="509" grpId="1" animBg="1"/>
      <p:bldP spid="510" grpId="0" animBg="1"/>
      <p:bldP spid="510" grpId="1" animBg="1"/>
      <p:bldP spid="511" grpId="0" animBg="1"/>
      <p:bldP spid="511" grpId="1" animBg="1"/>
      <p:bldP spid="512" grpId="0" animBg="1"/>
      <p:bldP spid="512" grpId="1" animBg="1"/>
      <p:bldP spid="512" grpId="2" animBg="1"/>
      <p:bldP spid="513" grpId="0" animBg="1"/>
      <p:bldP spid="513" grpId="1" animBg="1"/>
      <p:bldP spid="513" grpId="2" animBg="1"/>
      <p:bldP spid="514" grpId="0" animBg="1"/>
      <p:bldP spid="514" grpId="1" animBg="1"/>
      <p:bldP spid="514" grpId="2" animBg="1"/>
      <p:bldP spid="515" grpId="0" animBg="1"/>
      <p:bldP spid="515" grpId="1" animBg="1"/>
      <p:bldP spid="515" grpId="2" animBg="1"/>
      <p:bldP spid="536" grpId="0" animBg="1"/>
      <p:bldP spid="536" grpId="1" animBg="1"/>
      <p:bldP spid="537" grpId="0" animBg="1"/>
      <p:bldP spid="537" grpId="1" animBg="1"/>
      <p:bldP spid="537" grpId="2" animBg="1"/>
      <p:bldP spid="538" grpId="0" animBg="1"/>
      <p:bldP spid="538" grpId="1" animBg="1"/>
      <p:bldP spid="538" grpId="2" animBg="1"/>
      <p:bldP spid="539" grpId="0" animBg="1"/>
      <p:bldP spid="539" grpId="1" animBg="1"/>
      <p:bldP spid="539" grpId="2" animBg="1"/>
      <p:bldP spid="540" grpId="0" animBg="1"/>
      <p:bldP spid="540" grpId="1" animBg="1"/>
      <p:bldP spid="540" grpId="2" animBg="1"/>
      <p:bldP spid="561" grpId="0" animBg="1"/>
      <p:bldP spid="561" grpId="1" animBg="1"/>
      <p:bldP spid="562" grpId="0" animBg="1"/>
      <p:bldP spid="562" grpId="1" animBg="1"/>
      <p:bldP spid="562" grpId="2" animBg="1"/>
      <p:bldP spid="563" grpId="0" animBg="1"/>
      <p:bldP spid="563" grpId="1" animBg="1"/>
      <p:bldP spid="563" grpId="2" animBg="1"/>
      <p:bldP spid="564" grpId="0" animBg="1"/>
      <p:bldP spid="564" grpId="1" animBg="1"/>
      <p:bldP spid="564" grpId="2" animBg="1"/>
      <p:bldP spid="565" grpId="0" animBg="1"/>
      <p:bldP spid="565" grpId="1" animBg="1"/>
      <p:bldP spid="565" grpId="2" animBg="1"/>
      <p:bldP spid="586" grpId="0" animBg="1"/>
      <p:bldP spid="586" grpId="1" animBg="1"/>
      <p:bldP spid="587" grpId="0" animBg="1"/>
      <p:bldP spid="587" grpId="1" animBg="1"/>
      <p:bldP spid="587" grpId="2" animBg="1"/>
      <p:bldP spid="608" grpId="0" animBg="1"/>
      <p:bldP spid="608" grpId="1" animBg="1"/>
      <p:bldP spid="608" grpId="2" animBg="1"/>
      <p:bldP spid="609" grpId="0" animBg="1"/>
      <p:bldP spid="609" grpId="1" animBg="1"/>
      <p:bldP spid="609" grpId="2" animBg="1"/>
      <p:bldP spid="610" grpId="0" animBg="1"/>
      <p:bldP spid="610" grpId="1" animBg="1"/>
      <p:bldP spid="610" grpId="2" animBg="1"/>
      <p:bldP spid="611" grpId="0" animBg="1"/>
      <p:bldP spid="611" grpId="1" animBg="1"/>
      <p:bldP spid="612" grpId="0" animBg="1"/>
      <p:bldP spid="612" grpId="1" animBg="1"/>
      <p:bldP spid="612" grpId="2" animBg="1"/>
      <p:bldP spid="613" grpId="0" animBg="1"/>
      <p:bldP spid="613" grpId="1" animBg="1"/>
      <p:bldP spid="613" grpId="2" animBg="1"/>
      <p:bldP spid="614" grpId="0" animBg="1"/>
      <p:bldP spid="614" grpId="1" animBg="1"/>
      <p:bldP spid="614" grpId="2" animBg="1"/>
      <p:bldP spid="615" grpId="0" animBg="1"/>
      <p:bldP spid="615" grpId="1" animBg="1"/>
      <p:bldP spid="615" grpId="2" animBg="1"/>
      <p:bldP spid="637" grpId="0" animBg="1"/>
      <p:bldP spid="637" grpId="1" animBg="1"/>
      <p:bldP spid="638" grpId="0" animBg="1"/>
      <p:bldP spid="638" grpId="1" animBg="1"/>
      <p:bldP spid="638" grpId="2" animBg="1"/>
      <p:bldP spid="639" grpId="0" animBg="1"/>
      <p:bldP spid="639" grpId="1" animBg="1"/>
      <p:bldP spid="639" grpId="2" animBg="1"/>
      <p:bldP spid="640" grpId="0" animBg="1"/>
      <p:bldP spid="640" grpId="1" animBg="1"/>
      <p:bldP spid="640" grpId="2" animBg="1"/>
      <p:bldP spid="641" grpId="0" animBg="1"/>
      <p:bldP spid="641" grpId="1" animBg="1"/>
      <p:bldP spid="641" grpId="2" animBg="1"/>
      <p:bldP spid="662" grpId="0" animBg="1"/>
      <p:bldP spid="662" grpId="1" animBg="1"/>
      <p:bldP spid="663" grpId="0" animBg="1"/>
      <p:bldP spid="663" grpId="1" animBg="1"/>
      <p:bldP spid="663" grpId="2" animBg="1"/>
      <p:bldP spid="664" grpId="0" animBg="1"/>
      <p:bldP spid="664" grpId="1" animBg="1"/>
      <p:bldP spid="664" grpId="2" animBg="1"/>
      <p:bldP spid="665" grpId="0" animBg="1"/>
      <p:bldP spid="665" grpId="1" animBg="1"/>
      <p:bldP spid="665" grpId="2" animBg="1"/>
      <p:bldP spid="666" grpId="0" animBg="1"/>
      <p:bldP spid="666" grpId="1" animBg="1"/>
      <p:bldP spid="666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89000"/>
              </a:schemeClr>
            </a:gs>
            <a:gs pos="20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9480" y="492845"/>
            <a:ext cx="9649072" cy="5319265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0"/>
                    </a14:imgEffect>
                    <a14:imgEffect>
                      <a14:sharpenSoften amount="-31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21288" y="-1820738"/>
            <a:ext cx="8479704" cy="4393469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3197" flipH="1">
            <a:off x="8188012" y="119645"/>
            <a:ext cx="6552728" cy="4297735"/>
          </a:xfrm>
          <a:prstGeom prst="rect">
            <a:avLst/>
          </a:prstGeom>
        </p:spPr>
      </p:pic>
      <p:grpSp>
        <p:nvGrpSpPr>
          <p:cNvPr id="79" name="组合 78"/>
          <p:cNvGrpSpPr/>
          <p:nvPr/>
        </p:nvGrpSpPr>
        <p:grpSpPr>
          <a:xfrm>
            <a:off x="395344" y="-2940128"/>
            <a:ext cx="8371976" cy="8363030"/>
            <a:chOff x="600233" y="-1629102"/>
            <a:chExt cx="8371976" cy="8363030"/>
          </a:xfrm>
        </p:grpSpPr>
        <p:sp>
          <p:nvSpPr>
            <p:cNvPr id="80" name="等腰三角形 79"/>
            <p:cNvSpPr/>
            <p:nvPr/>
          </p:nvSpPr>
          <p:spPr>
            <a:xfrm flipV="1">
              <a:off x="4031651" y="-1629102"/>
              <a:ext cx="1511786" cy="4176464"/>
            </a:xfrm>
            <a:prstGeom prst="triangle">
              <a:avLst/>
            </a:prstGeom>
            <a:gradFill>
              <a:gsLst>
                <a:gs pos="0">
                  <a:schemeClr val="bg1">
                    <a:alpha val="44000"/>
                  </a:schemeClr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>
              <a:off x="4029844" y="2557464"/>
              <a:ext cx="1511786" cy="4176464"/>
            </a:xfrm>
            <a:prstGeom prst="triangle">
              <a:avLst/>
            </a:prstGeom>
            <a:gradFill>
              <a:gsLst>
                <a:gs pos="0">
                  <a:schemeClr val="bg1">
                    <a:alpha val="44000"/>
                  </a:schemeClr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2782518" flipV="1">
              <a:off x="5546343" y="-973052"/>
              <a:ext cx="1511786" cy="4176464"/>
            </a:xfrm>
            <a:prstGeom prst="triangle">
              <a:avLst/>
            </a:prstGeom>
            <a:gradFill>
              <a:gsLst>
                <a:gs pos="0">
                  <a:schemeClr val="bg1">
                    <a:alpha val="44000"/>
                  </a:schemeClr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18817482">
              <a:off x="5544541" y="1908556"/>
              <a:ext cx="1511786" cy="4176464"/>
            </a:xfrm>
            <a:prstGeom prst="triangle">
              <a:avLst/>
            </a:prstGeom>
            <a:gradFill>
              <a:gsLst>
                <a:gs pos="0">
                  <a:schemeClr val="bg1">
                    <a:alpha val="44000"/>
                  </a:schemeClr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16200000">
              <a:off x="6128084" y="469712"/>
              <a:ext cx="1511786" cy="4176464"/>
            </a:xfrm>
            <a:prstGeom prst="triangle">
              <a:avLst/>
            </a:prstGeom>
            <a:gradFill>
              <a:gsLst>
                <a:gs pos="0">
                  <a:schemeClr val="bg1">
                    <a:alpha val="44000"/>
                  </a:schemeClr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84"/>
            <p:cNvSpPr/>
            <p:nvPr/>
          </p:nvSpPr>
          <p:spPr>
            <a:xfrm rot="5400000" flipH="1">
              <a:off x="1932572" y="468752"/>
              <a:ext cx="1511786" cy="4176464"/>
            </a:xfrm>
            <a:prstGeom prst="triangle">
              <a:avLst/>
            </a:prstGeom>
            <a:gradFill>
              <a:gsLst>
                <a:gs pos="0">
                  <a:schemeClr val="bg1">
                    <a:alpha val="44000"/>
                  </a:schemeClr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2782518" flipH="1">
              <a:off x="2512484" y="1909650"/>
              <a:ext cx="1511786" cy="4176464"/>
            </a:xfrm>
            <a:prstGeom prst="triangle">
              <a:avLst/>
            </a:prstGeom>
            <a:gradFill>
              <a:gsLst>
                <a:gs pos="0">
                  <a:schemeClr val="bg1">
                    <a:alpha val="44000"/>
                  </a:schemeClr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 rot="18817482" flipH="1" flipV="1">
              <a:off x="2512484" y="-980772"/>
              <a:ext cx="1511786" cy="4176464"/>
            </a:xfrm>
            <a:prstGeom prst="triangle">
              <a:avLst/>
            </a:prstGeom>
            <a:gradFill>
              <a:gsLst>
                <a:gs pos="0">
                  <a:schemeClr val="bg1">
                    <a:alpha val="44000"/>
                  </a:schemeClr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椭圆 87"/>
          <p:cNvSpPr/>
          <p:nvPr/>
        </p:nvSpPr>
        <p:spPr>
          <a:xfrm>
            <a:off x="-684584" y="1707654"/>
            <a:ext cx="576064" cy="576064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9396536" y="3579862"/>
            <a:ext cx="1368152" cy="122413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-756592" y="2715766"/>
            <a:ext cx="576064" cy="576064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3203848" y="-703509"/>
            <a:ext cx="648072" cy="687478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9036496" y="627534"/>
            <a:ext cx="2088232" cy="1872208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-684584" y="3003798"/>
            <a:ext cx="288032" cy="288032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-787614" y="1995686"/>
            <a:ext cx="783704" cy="783704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-532184" y="2571750"/>
            <a:ext cx="288032" cy="288032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7812360" y="3147814"/>
            <a:ext cx="5112568" cy="5040560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3522323" y="2067694"/>
            <a:ext cx="1625741" cy="2520280"/>
          </a:xfrm>
          <a:prstGeom prst="ellipse">
            <a:avLst/>
          </a:prstGeom>
          <a:gradFill flip="none" rotWithShape="1">
            <a:gsLst>
              <a:gs pos="58000">
                <a:srgbClr val="00B0F0">
                  <a:alpha val="74000"/>
                </a:srgbClr>
              </a:gs>
              <a:gs pos="0">
                <a:schemeClr val="bg1"/>
              </a:gs>
              <a:gs pos="77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4335332" y="2715766"/>
            <a:ext cx="144016" cy="14401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4335332" y="2715766"/>
            <a:ext cx="135632" cy="135632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4345421" y="2715766"/>
            <a:ext cx="135632" cy="135632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4559740" y="2787774"/>
            <a:ext cx="135632" cy="135632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4263324" y="2787774"/>
            <a:ext cx="135632" cy="135632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695372" y="2868166"/>
            <a:ext cx="135632" cy="135632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4191316" y="3005039"/>
            <a:ext cx="135632" cy="135632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68000"/>
                </a:schemeClr>
              </a:gs>
              <a:gs pos="0">
                <a:schemeClr val="bg1"/>
              </a:gs>
              <a:gs pos="100000">
                <a:srgbClr val="005CB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104"/>
          <p:cNvSpPr/>
          <p:nvPr/>
        </p:nvSpPr>
        <p:spPr>
          <a:xfrm>
            <a:off x="3131840" y="-164554"/>
            <a:ext cx="2736304" cy="5308054"/>
          </a:xfrm>
          <a:prstGeom prst="roundRect">
            <a:avLst>
              <a:gd name="adj" fmla="val 3065"/>
            </a:avLst>
          </a:prstGeom>
          <a:gradFill>
            <a:gsLst>
              <a:gs pos="0">
                <a:schemeClr val="bg1"/>
              </a:gs>
              <a:gs pos="71000">
                <a:schemeClr val="bg1">
                  <a:alpha val="69000"/>
                </a:schemeClr>
              </a:gs>
              <a:gs pos="100000">
                <a:srgbClr val="0000FF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 rot="10800000">
            <a:off x="3127075" y="2469133"/>
            <a:ext cx="2750593" cy="1038721"/>
          </a:xfrm>
          <a:prstGeom prst="rect">
            <a:avLst/>
          </a:prstGeom>
          <a:gradFill>
            <a:gsLst>
              <a:gs pos="100000">
                <a:srgbClr val="0070C0"/>
              </a:gs>
              <a:gs pos="53000">
                <a:srgbClr val="00B0F0"/>
              </a:gs>
              <a:gs pos="0">
                <a:srgbClr val="00B0F0">
                  <a:alpha val="7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355975" y="2787774"/>
            <a:ext cx="216024" cy="21602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/>
          <p:cNvCxnSpPr/>
          <p:nvPr/>
        </p:nvCxnSpPr>
        <p:spPr>
          <a:xfrm>
            <a:off x="3131839" y="2903212"/>
            <a:ext cx="2736304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3050306" y="2593236"/>
            <a:ext cx="11272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gradFill flip="none" rotWithShape="1">
                  <a:gsLst>
                    <a:gs pos="0">
                      <a:schemeClr val="bg1"/>
                    </a:gs>
                    <a:gs pos="0">
                      <a:srgbClr val="006699"/>
                    </a:gs>
                    <a:gs pos="54000">
                      <a:srgbClr val="00B0F0"/>
                    </a:gs>
                    <a:gs pos="100000">
                      <a:srgbClr val="0000FF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itchFamily="34" charset="-122"/>
                <a:ea typeface="微软雅黑" pitchFamily="34" charset="-122"/>
              </a:rPr>
              <a:t>鲁</a:t>
            </a:r>
            <a:r>
              <a:rPr lang="zh-CN" altLang="en-US" sz="1600" dirty="0" smtClean="0">
                <a:gradFill flip="none" rotWithShape="1">
                  <a:gsLst>
                    <a:gs pos="0">
                      <a:schemeClr val="bg1"/>
                    </a:gs>
                    <a:gs pos="0">
                      <a:srgbClr val="006699"/>
                    </a:gs>
                    <a:gs pos="54000">
                      <a:srgbClr val="00B0F0"/>
                    </a:gs>
                    <a:gs pos="100000">
                      <a:srgbClr val="0000FF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itchFamily="34" charset="-122"/>
                <a:ea typeface="微软雅黑" pitchFamily="34" charset="-122"/>
              </a:rPr>
              <a:t>比  出品</a:t>
            </a:r>
            <a:endParaRPr lang="zh-CN" altLang="en-US" sz="1600" dirty="0">
              <a:gradFill flip="none" rotWithShape="1">
                <a:gsLst>
                  <a:gs pos="0">
                    <a:schemeClr val="bg1"/>
                  </a:gs>
                  <a:gs pos="0">
                    <a:srgbClr val="006699"/>
                  </a:gs>
                  <a:gs pos="54000">
                    <a:srgbClr val="00B0F0"/>
                  </a:gs>
                  <a:gs pos="100000">
                    <a:srgbClr val="0000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3130253" y="2443609"/>
            <a:ext cx="2736304" cy="0"/>
          </a:xfrm>
          <a:prstGeom prst="line">
            <a:avLst/>
          </a:prstGeom>
          <a:ln w="9525">
            <a:solidFill>
              <a:schemeClr val="bg1">
                <a:alpha val="9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3491880" y="252888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  <a:bevelB w="38100" h="38100" prst="convex"/>
            </a:sp3d>
          </a:bodyPr>
          <a:lstStyle/>
          <a:p>
            <a:r>
              <a:rPr lang="zh-CN" altLang="en-US" sz="3200" dirty="0" smtClean="0">
                <a:gradFill>
                  <a:gsLst>
                    <a:gs pos="51000">
                      <a:srgbClr val="002060">
                        <a:alpha val="63000"/>
                      </a:srgbClr>
                    </a:gs>
                    <a:gs pos="0">
                      <a:srgbClr val="00B0F0"/>
                    </a:gs>
                    <a:gs pos="100000">
                      <a:srgbClr val="0000CC"/>
                    </a:gs>
                  </a:gsLst>
                  <a:lin ang="5400000" scaled="0"/>
                </a:gradFill>
                <a:effectLst>
                  <a:reflection endPos="44000" dist="88900" dir="5400000" sy="-100000" algn="bl" rotWithShape="0"/>
                </a:effectLst>
                <a:latin typeface="幼圆" pitchFamily="49" charset="-122"/>
                <a:ea typeface="幼圆" pitchFamily="49" charset="-122"/>
              </a:rPr>
              <a:t>谢谢观赏</a:t>
            </a:r>
            <a:endParaRPr lang="zh-CN" altLang="en-US" sz="3200" dirty="0">
              <a:gradFill>
                <a:gsLst>
                  <a:gs pos="51000">
                    <a:srgbClr val="002060">
                      <a:alpha val="63000"/>
                    </a:srgbClr>
                  </a:gs>
                  <a:gs pos="0">
                    <a:srgbClr val="00B0F0"/>
                  </a:gs>
                  <a:gs pos="100000">
                    <a:srgbClr val="0000CC"/>
                  </a:gs>
                </a:gsLst>
                <a:lin ang="5400000" scaled="0"/>
              </a:gradFill>
              <a:effectLst>
                <a:reflection endPos="44000" dist="88900" dir="5400000" sy="-100000" algn="bl" rotWithShape="0"/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490316" y="252665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  <a:bevelB w="38100" h="38100" prst="convex"/>
            </a:sp3d>
          </a:bodyPr>
          <a:lstStyle/>
          <a:p>
            <a:r>
              <a:rPr lang="zh-CN" altLang="en-US" sz="3200" dirty="0" smtClean="0">
                <a:gradFill>
                  <a:gsLst>
                    <a:gs pos="51000">
                      <a:srgbClr val="002060">
                        <a:alpha val="63000"/>
                      </a:srgbClr>
                    </a:gs>
                    <a:gs pos="0">
                      <a:srgbClr val="00B0F0"/>
                    </a:gs>
                    <a:gs pos="100000">
                      <a:srgbClr val="0000CC"/>
                    </a:gs>
                  </a:gsLst>
                  <a:lin ang="5400000" scaled="0"/>
                </a:gradFill>
                <a:latin typeface="幼圆" pitchFamily="49" charset="-122"/>
                <a:ea typeface="幼圆" pitchFamily="49" charset="-122"/>
              </a:rPr>
              <a:t>谢谢观赏</a:t>
            </a:r>
            <a:endParaRPr lang="zh-CN" altLang="en-US" sz="3200" dirty="0">
              <a:gradFill>
                <a:gsLst>
                  <a:gs pos="51000">
                    <a:srgbClr val="002060">
                      <a:alpha val="63000"/>
                    </a:srgbClr>
                  </a:gs>
                  <a:gs pos="0">
                    <a:srgbClr val="00B0F0"/>
                  </a:gs>
                  <a:gs pos="100000">
                    <a:srgbClr val="0000CC"/>
                  </a:gs>
                </a:gsLst>
                <a:lin ang="5400000" scaled="0"/>
              </a:gra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3" name="椭圆 112"/>
          <p:cNvSpPr/>
          <p:nvPr/>
        </p:nvSpPr>
        <p:spPr>
          <a:xfrm rot="5400000">
            <a:off x="-1067483" y="1779664"/>
            <a:ext cx="45719" cy="2592288"/>
          </a:xfrm>
          <a:prstGeom prst="ellipse">
            <a:avLst/>
          </a:prstGeom>
          <a:gradFill flip="none" rotWithShape="1">
            <a:gsLst>
              <a:gs pos="59000">
                <a:schemeClr val="bg1"/>
              </a:gs>
              <a:gs pos="100000">
                <a:schemeClr val="bg1">
                  <a:alpha val="0"/>
                </a:schemeClr>
              </a:gs>
              <a:gs pos="100000">
                <a:srgbClr val="0000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113"/>
          <p:cNvSpPr txBox="1"/>
          <p:nvPr/>
        </p:nvSpPr>
        <p:spPr>
          <a:xfrm>
            <a:off x="4306525" y="253022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  <a:bevelB w="38100" h="38100" prst="convex"/>
            </a:sp3d>
          </a:bodyPr>
          <a:lstStyle/>
          <a:p>
            <a:r>
              <a:rPr lang="zh-CN" altLang="en-US" sz="3200" dirty="0" smtClean="0">
                <a:gradFill>
                  <a:gsLst>
                    <a:gs pos="51000">
                      <a:srgbClr val="002060">
                        <a:alpha val="63000"/>
                      </a:srgbClr>
                    </a:gs>
                    <a:gs pos="0">
                      <a:srgbClr val="00B0F0"/>
                    </a:gs>
                    <a:gs pos="100000">
                      <a:srgbClr val="0000CC"/>
                    </a:gs>
                  </a:gsLst>
                  <a:lin ang="5400000" scaled="0"/>
                </a:gradFill>
                <a:latin typeface="幼圆" pitchFamily="49" charset="-122"/>
                <a:ea typeface="幼圆" pitchFamily="49" charset="-122"/>
              </a:rPr>
              <a:t>观</a:t>
            </a:r>
            <a:endParaRPr lang="zh-CN" altLang="en-US" sz="3200" dirty="0">
              <a:gradFill>
                <a:gsLst>
                  <a:gs pos="51000">
                    <a:srgbClr val="002060">
                      <a:alpha val="63000"/>
                    </a:srgbClr>
                  </a:gs>
                  <a:gs pos="0">
                    <a:srgbClr val="00B0F0"/>
                  </a:gs>
                  <a:gs pos="100000">
                    <a:srgbClr val="0000CC"/>
                  </a:gs>
                </a:gsLst>
                <a:lin ang="5400000" scaled="0"/>
              </a:gra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441080" y="270941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/>
            </a:scene3d>
            <a:sp3d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设计：周林均</a:t>
            </a:r>
            <a:endParaRPr lang="zh-CN" altLang="en-US" sz="2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16" name="f8a7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41232" y="7036246"/>
            <a:ext cx="609600" cy="609600"/>
          </a:xfrm>
          <a:prstGeom prst="rect">
            <a:avLst/>
          </a:prstGeom>
        </p:spPr>
      </p:pic>
      <p:pic>
        <p:nvPicPr>
          <p:cNvPr id="117" name="f8a7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47864" y="52360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1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split orient="vert"/>
      </p:transition>
    </mc:Choice>
    <mc:Fallback xmlns=""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33333E-6 -1.23457E-6 L 0.69393 -0.00679 " pathEditMode="relative" rAng="0" ptsTypes="AA">
                                      <p:cBhvr>
                                        <p:cTn id="6" dur="5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88" y="-3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4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70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10156 -0.04229 L 0.90469 -0.05679 " pathEditMode="relative" rAng="0" ptsTypes="AA">
                                      <p:cBhvr>
                                        <p:cTn id="11" dur="4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56" y="-74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4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5400000">
                                      <p:cBhvr>
                                        <p:cTn id="21" dur="9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4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20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9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-2.34568E-6 L -0.51562 -2.34568E-6 " pathEditMode="relative" rAng="0" ptsTypes="AA">
                                      <p:cBhvr>
                                        <p:cTn id="32" dur="5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81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8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40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1341E-6 C 0.03664 -0.03954 0.14653 -0.17609 0.21303 -0.23386 C 0.27952 -0.29163 0.3448 -0.32314 0.39879 -0.34723 C 0.45278 -0.37133 0.49445 -0.37504 0.53698 -0.37844 C 0.57952 -0.38183 0.61858 -0.38214 0.65435 -0.367 C 0.69011 -0.35187 0.72639 -0.32746 0.75122 -0.28792 C 0.77605 -0.24838 0.79462 -0.18937 0.80365 -0.12975 C 0.81268 -0.07012 0.81928 0.0102 0.80504 0.07075 C 0.7908 0.1313 0.75487 0.20698 0.71806 0.23479 C 0.68108 0.26259 0.61945 0.25394 0.58455 0.23757 C 0.54966 0.22119 0.52379 0.17609 0.50834 0.13562 C 0.49289 0.09515 0.49549 0.02348 0.49202 -0.00556 " pathEditMode="relative" rAng="0" ptsTypes="aaaaaaaaaaaa">
                                      <p:cBhvr>
                                        <p:cTn id="37" dur="8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55" y="-599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3.45679E-6 C 0.02014 -0.01976 0.075 -0.07963 0.12049 -0.1179 C 0.1658 -0.15618 0.2309 -0.20309 0.27292 -0.22871 C 0.31424 -0.25494 0.33333 -0.26142 0.37292 -0.27346 C 0.41233 -0.2855 0.4592 -0.30402 0.5099 -0.30062 C 0.56042 -0.29723 0.62969 -0.28148 0.67656 -0.25247 C 0.72344 -0.22346 0.76389 -0.17593 0.79097 -0.12655 C 0.81806 -0.07716 0.83038 -0.02161 0.83906 0.04382 C 0.84774 0.10926 0.85017 0.2037 0.84323 0.26605 C 0.83629 0.32839 0.81615 0.38148 0.7974 0.4179 C 0.77865 0.45432 0.75781 0.46975 0.73073 0.48456 C 0.7033 0.49938 0.66458 0.51852 0.63472 0.50679 C 0.60504 0.49506 0.57188 0.45 0.55122 0.41419 C 0.53056 0.37839 0.52031 0.31759 0.51198 0.29228 " pathEditMode="relative" rAng="0" ptsTypes="aaaaaaaaaaaaaa">
                                      <p:cBhvr>
                                        <p:cTn id="42" dur="1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00" y="1071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81341E-6 C 0.03664 -0.03954 0.14653 -0.17609 0.21303 -0.23386 C 0.27952 -0.29163 0.3448 -0.32314 0.39879 -0.34723 C 0.45278 -0.37133 0.49445 -0.37504 0.53698 -0.37844 C 0.57952 -0.38183 0.61858 -0.38214 0.65435 -0.367 C 0.69011 -0.35187 0.72639 -0.32746 0.75122 -0.28792 C 0.77605 -0.24838 0.79462 -0.18937 0.80365 -0.12975 C 0.81268 -0.07012 0.81928 0.0102 0.80504 0.07075 C 0.7908 0.1313 0.75487 0.20698 0.71806 0.23479 C 0.68108 0.26259 0.61945 0.25394 0.58455 0.23757 C 0.54966 0.22119 0.52379 0.17609 0.50834 0.13562 C 0.49289 0.09515 0.49549 0.02348 0.49202 -0.00556 " pathEditMode="relative" rAng="0" ptsTypes="aaaaaaaaaaaa">
                                      <p:cBhvr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55" y="-599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-8.4594E-7 C 0.02014 -0.01976 0.07483 -0.07965 0.12031 -0.11794 C 0.16563 -0.15622 0.23073 -0.20315 0.27274 -0.22877 C 0.31372 -0.25502 0.33316 -0.2615 0.37292 -0.27354 C 0.41233 -0.28558 0.45886 -0.30349 0.50972 -0.30071 C 0.56059 -0.29793 0.63142 -0.28558 0.67813 -0.25656 C 0.72517 -0.22754 0.76302 -0.17845 0.79097 -0.12658 C 0.81892 -0.07471 0.83715 -0.01019 0.84583 0.05526 C 0.85451 0.12072 0.84792 0.21396 0.84323 0.26613 C 0.83854 0.31831 0.82743 0.34363 0.81719 0.36925 C 0.80695 0.39488 0.79861 0.40321 0.78195 0.42019 C 0.76563 0.43717 0.74688 0.46002 0.71858 0.47113 C 0.68993 0.48225 0.64167 0.49707 0.61198 0.48719 C 0.5816 0.47731 0.55642 0.45878 0.53785 0.41093 C 0.5191 0.36308 0.50712 0.24452 0.49913 0.20068 " pathEditMode="relative" rAng="0" ptsTypes="aaaaaaaaaaaaaaa">
                                      <p:cBhvr>
                                        <p:cTn id="52" dur="2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26" y="966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72222E-6 -1.81341E-6 C 0.03664 -0.03954 0.14653 -0.17609 0.21303 -0.23386 C 0.27952 -0.29163 0.3448 -0.32314 0.39879 -0.34723 C 0.45278 -0.37133 0.49445 -0.37504 0.53698 -0.37844 C 0.57952 -0.38183 0.61858 -0.38214 0.65435 -0.367 C 0.69011 -0.35187 0.72639 -0.32746 0.75122 -0.28792 C 0.77605 -0.24838 0.79462 -0.18937 0.80365 -0.12975 C 0.81268 -0.07012 0.81928 0.0102 0.80504 0.07075 C 0.7908 0.1313 0.75487 0.20698 0.71806 0.23479 C 0.68108 0.26259 0.61945 0.25394 0.58455 0.23757 C 0.54966 0.22119 0.52379 0.17609 0.50834 0.13562 C 0.49289 0.09515 0.49549 0.02348 0.49202 -0.00556 " pathEditMode="relative" rAng="0" ptsTypes="aaaaaaaaaaaa">
                                      <p:cBhvr>
                                        <p:cTn id="57" dur="7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55" y="-599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38889E-6 2.03584E-6 C 0.04653 0.01544 0.20816 0.04943 0.27969 0.09329 C 0.35121 0.13716 0.40017 0.17053 0.42899 0.26259 C 0.45781 0.35527 0.46684 0.53846 0.45278 0.64689 C 0.43871 0.75471 0.39444 0.86191 0.34479 0.90948 C 0.29514 0.95706 0.20451 0.95953 0.15434 0.93234 C 0.10417 0.90516 0.06632 0.78437 0.04323 0.74544 " pathEditMode="relative" rAng="0" ptsTypes="aaaaaaa">
                                      <p:cBhvr>
                                        <p:cTn id="62" dur="14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4797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77778E-6 -1.77634E-6 C -0.07795 0.23263 -0.1559 0.46525 -0.23489 0.56503 C -0.31389 0.66482 -0.41736 0.63485 -0.47448 0.5987 C -0.5316 0.56256 -0.55469 0.45505 -0.57778 0.34755 " pathEditMode="relative" ptsTypes="aaaA">
                                      <p:cBhvr>
                                        <p:cTn id="67" dur="6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1.11111E-6 -2.48069E-6 C -0.05399 0.04233 -0.10781 0.08465 -0.17621 0.10442 C -0.24462 0.12419 -0.34687 0.1418 -0.41111 0.11863 C -0.47535 0.09546 -0.52726 0.02873 -0.56198 -0.03398 C -0.5967 -0.09669 -0.60799 -0.17701 -0.6191 -0.25703 " pathEditMode="relative" ptsTypes="aaaaA">
                                      <p:cBhvr>
                                        <p:cTn id="72" dur="2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4.16667E-6 -1.87905E-6 C -0.12135 -0.00617 -0.24253 -0.01234 -0.34531 -0.04782 C -0.44791 -0.08331 -0.55954 -0.14933 -0.61684 -0.21228 C -0.67395 -0.27584 -0.67899 -0.37828 -0.68802 -0.42672 C -0.69687 -0.47516 -0.68454 -0.48966 -0.67204 -0.50355 " pathEditMode="relative" rAng="0" ptsTypes="aaaaA">
                                      <p:cBhvr>
                                        <p:cTn id="77" dur="2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44" y="-25177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7" dur="5100" fill="hold"/>
                                        <p:tgtEl>
                                          <p:spTgt spid="9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8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0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0.00816 0.01358 C 0.00729 -0.0679 0.00642 -0.14969 0.02465 -0.24969 C 0.04288 -0.34969 0.08055 -0.46852 0.11857 -0.58704 " pathEditMode="relative" rAng="0" ptsTypes="aaA">
                                      <p:cBhvr>
                                        <p:cTn id="100" dur="2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-3003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42 0.01388 C 0.00052 -0.03673 0.00799 -0.08735 0.00591 -0.16081 C 0.00382 -0.23365 -0.00243 -0.35433 -0.01875 -0.42562 C -0.03524 -0.49661 -0.06389 -0.54167 -0.09253 -0.58797 " pathEditMode="relative" rAng="0" ptsTypes="aaaA">
                                      <p:cBhvr>
                                        <p:cTn id="102" dur="2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3009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77 0.00649 C -0.00695 -0.0865 -0.00695 -0.17949 2.77778E-6 -0.29225 C 0.00694 -0.40593 0.0217 -0.54031 0.03663 -0.67439 " pathEditMode="relative" rAng="0" ptsTypes="aaA">
                                      <p:cBhvr>
                                        <p:cTn id="107" dur="2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-3404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05556E-6 -4.34044E-6 C -0.00017 -0.09113 -0.00034 -0.18257 0.00486 -0.2944 C 0.01007 -0.40624 0.02101 -0.53908 0.03212 -0.6713 " pathEditMode="relative" rAng="0" ptsTypes="aaA">
                                      <p:cBhvr>
                                        <p:cTn id="112" dur="2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-3358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6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0" presetClass="pat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05556E-6 -4.34044E-6 C 3.05556E-6 -0.08928 0.00017 -0.17886 -0.00122 -0.28823 C -0.00243 -0.39789 -0.00504 -0.52795 -0.00747 -0.65739 " pathEditMode="relative" rAng="0" ptsTypes="aaA">
                                      <p:cBhvr>
                                        <p:cTn id="117" dur="2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3287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6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0" presetClass="pat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4.16667E-6 4.19753E-6 C 0.00086 -0.04198 -0.00122 -0.17346 0.00573 -0.25062 C 0.01267 -0.32809 0.02413 -0.39939 0.04114 -0.46544 C 0.05816 -0.53149 0.09392 -0.60926 0.10781 -0.64692 " pathEditMode="relative" rAng="0" ptsTypes="aaaa">
                                      <p:cBhvr>
                                        <p:cTn id="122" dur="2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" y="-32346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6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0" presetClass="pat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087 -0.0034 C -0.00017 -0.04537 0.00243 -0.17686 -0.00625 -0.25402 C -0.01475 -0.33149 -0.02882 -0.40278 -0.04965 -0.46883 C -0.07066 -0.53488 -0.11458 -0.61266 -0.13159 -0.65031 " pathEditMode="relative" rAng="0" ptsTypes="aaaa">
                                      <p:cBhvr>
                                        <p:cTn id="127" dur="2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5" y="-32346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0800000">
                                      <p:cBhvr>
                                        <p:cTn id="1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16" presetClass="exit" presetSubtype="26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38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6" presetClass="entr" presetSubtype="37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grpId="1" nodeType="withEffect">
                                  <p:stCondLst>
                                    <p:cond delay="9200"/>
                                  </p:stCondLst>
                                  <p:childTnLst>
                                    <p:animMotion origin="layout" path="M 2.5E-6 1.85185E-6 L 0.00017 -0.09538 " pathEditMode="relative" ptsTypes="AA">
                                      <p:cBhvr>
                                        <p:cTn id="147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accel="50000" decel="5000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Motion origin="layout" path="M -0.00087 -0.00093 L -0.00069 -0.08797 " pathEditMode="relative" rAng="0" ptsTypes="AA">
                                      <p:cBhvr>
                                        <p:cTn id="149" dur="4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52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6" presetClass="entr" presetSubtype="37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xit" presetSubtype="37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54" dur="2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xit" presetSubtype="21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0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2" presetClass="entr" presetSubtype="1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9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1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1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0.00261 -4.08151E-6 L 0.82726 0.00031 " pathEditMode="relative" ptsTypes="AA">
                                      <p:cBhvr>
                                        <p:cTn id="17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22" presetClass="exit" presetSubtype="4" fill="hold" grpId="1" nodeType="withEffect">
                                  <p:stCondLst>
                                    <p:cond delay="1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0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1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3" dur="12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4" presetClass="emph" presetSubtype="0" fill="hold" grpId="2" nodeType="withEffect">
                                  <p:stCondLst>
                                    <p:cond delay="1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6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7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64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7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" presetClass="mediacall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5" dur="10710" fill="hold"/>
                                        <p:tgtEl>
                                          <p:spTgt spid="1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7" dur="10692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"/>
                </p:tgtEl>
              </p:cMediaNode>
            </p:audio>
            <p:audio>
              <p:cMediaNode vol="80000">
                <p:cTn id="1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7"/>
                </p:tgtEl>
              </p:cMediaNode>
            </p:audio>
          </p:childTnLst>
        </p:cTn>
      </p:par>
    </p:tnLst>
    <p:bldLst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2" grpId="2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7" grpId="2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6" grpId="0" animBg="1"/>
      <p:bldP spid="107" grpId="0" animBg="1"/>
      <p:bldP spid="107" grpId="1" animBg="1"/>
      <p:bldP spid="107" grpId="2" animBg="1"/>
      <p:bldP spid="109" grpId="0"/>
      <p:bldP spid="109" grpId="1"/>
      <p:bldP spid="111" grpId="0"/>
      <p:bldP spid="111" grpId="1"/>
      <p:bldP spid="112" grpId="0"/>
      <p:bldP spid="112" grpId="1"/>
      <p:bldP spid="113" grpId="0" animBg="1"/>
      <p:bldP spid="113" grpId="1" animBg="1"/>
      <p:bldP spid="114" grpId="0"/>
      <p:bldP spid="114" grpId="1"/>
      <p:bldP spid="114" grpId="2"/>
      <p:bldP spid="115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215</Words>
  <Application>Microsoft Office PowerPoint</Application>
  <PresentationFormat>全屏显示(16:9)</PresentationFormat>
  <Paragraphs>116</Paragraphs>
  <Slides>8</Slides>
  <Notes>1</Notes>
  <HiddenSlides>0</HiddenSlides>
  <MMClips>3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  <vt:variant>
        <vt:lpstr>自定义放映</vt:lpstr>
      </vt:variant>
      <vt:variant>
        <vt:i4>1</vt:i4>
      </vt:variant>
    </vt:vector>
  </HeadingPairs>
  <TitlesOfParts>
    <vt:vector size="19" baseType="lpstr">
      <vt:lpstr>Arial</vt:lpstr>
      <vt:lpstr>宋体</vt:lpstr>
      <vt:lpstr>华文行楷</vt:lpstr>
      <vt:lpstr>华文细黑</vt:lpstr>
      <vt:lpstr>幼圆</vt:lpstr>
      <vt:lpstr>Edwardian Script ITC</vt:lpstr>
      <vt:lpstr>微软雅黑</vt:lpstr>
      <vt:lpstr>Calibri</vt:lpstr>
      <vt:lpstr>Agency FB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zljun</dc:creator>
  <cp:lastModifiedBy>jccook</cp:lastModifiedBy>
  <cp:revision>57</cp:revision>
  <dcterms:created xsi:type="dcterms:W3CDTF">2012-10-17T10:39:45Z</dcterms:created>
  <dcterms:modified xsi:type="dcterms:W3CDTF">2012-11-23T06:17:00Z</dcterms:modified>
</cp:coreProperties>
</file>