
<file path=[Content_Types].xml><?xml version="1.0" encoding="utf-8"?>
<Types xmlns="http://schemas.openxmlformats.org/package/2006/content-types">
  <Override PartName="/ppt/slideMasters/slideMaster3.xml" ContentType="application/vnd.openxmlformats-officedocument.presentationml.slideMaster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3.xml" ContentType="application/vnd.openxmlformats-officedocument.them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26.xml" ContentType="application/vnd.openxmlformats-officedocument.presentationml.slideLayout+xml"/>
  <Default Extension="wma" ContentType="audio/x-ms-wma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3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ppt/slideMasters/slideMaster2.xml" ContentType="application/vnd.openxmlformats-officedocument.presentationml.slideMaster+xml"/>
  <Override PartName="/ppt/slides/slide5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4.xml" ContentType="application/vnd.openxmlformats-officedocument.theme+xml"/>
  <Override PartName="/ppt/notesSlides/notesSlide1.xml" ContentType="application/vnd.openxmlformats-officedocument.presentationml.notesSlide+xml"/>
  <Default Extension="png" ContentType="image/png"/>
  <Override PartName="/ppt/notesSlides/notesSlide3.xml" ContentType="application/vnd.openxmlformats-officedocument.presentationml.notesSlide+xml"/>
  <Default Extension="mp3" ContentType="audio/unknown"/>
  <Override PartName="/ppt/slides/slide3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25.xml" ContentType="application/vnd.openxmlformats-officedocument.presentationml.slideLayout+xml"/>
  <Default Extension="jpeg" ContentType="image/jpeg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32.xml" ContentType="application/vnd.openxmlformats-officedocument.presentationml.slideLayout+xml"/>
  <Override PartName="/docProps/app.xml" ContentType="application/vnd.openxmlformats-officedocument.extended-properties+xml"/>
  <Default Extension="wav" ContentType="audio/wav"/>
  <Override PartName="/ppt/slides/slide11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30.xml" ContentType="application/vnd.openxmlformats-officedocument.presentationml.slideLayout+xml"/>
  <Override PartName="/ppt/notesSlides/notesSlide13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72" r:id="rId3"/>
  </p:sldMasterIdLst>
  <p:notesMasterIdLst>
    <p:notesMasterId r:id="rId19"/>
  </p:notesMasterIdLst>
  <p:sldIdLst>
    <p:sldId id="272" r:id="rId4"/>
    <p:sldId id="273" r:id="rId5"/>
    <p:sldId id="269" r:id="rId6"/>
    <p:sldId id="267" r:id="rId7"/>
    <p:sldId id="260" r:id="rId8"/>
    <p:sldId id="258" r:id="rId9"/>
    <p:sldId id="259" r:id="rId10"/>
    <p:sldId id="261" r:id="rId11"/>
    <p:sldId id="268" r:id="rId12"/>
    <p:sldId id="263" r:id="rId13"/>
    <p:sldId id="265" r:id="rId14"/>
    <p:sldId id="264" r:id="rId15"/>
    <p:sldId id="266" r:id="rId16"/>
    <p:sldId id="271" r:id="rId17"/>
    <p:sldId id="270" r:id="rId18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436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6B4D40"/>
    <a:srgbClr val="F3E1BF"/>
    <a:srgbClr val="AAAC1C"/>
    <a:srgbClr val="EE5F16"/>
    <a:srgbClr val="41352F"/>
    <a:srgbClr val="D83723"/>
    <a:srgbClr val="F7F661"/>
    <a:srgbClr val="F0727E"/>
    <a:srgbClr val="FFE0CB"/>
    <a:srgbClr val="D52033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3402" autoAdjust="0"/>
    <p:restoredTop sz="92432" autoAdjust="0"/>
  </p:normalViewPr>
  <p:slideViewPr>
    <p:cSldViewPr snapToGrid="0" showGuides="1">
      <p:cViewPr>
        <p:scale>
          <a:sx n="66" d="100"/>
          <a:sy n="66" d="100"/>
        </p:scale>
        <p:origin x="-2064" y="-1458"/>
      </p:cViewPr>
      <p:guideLst>
        <p:guide orient="horz" pos="436"/>
        <p:guide pos="3840"/>
      </p:guideLst>
    </p:cSldViewPr>
  </p:slideViewPr>
  <p:notesTextViewPr>
    <p:cViewPr>
      <p:scale>
        <a:sx n="125" d="100"/>
        <a:sy n="125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" Type="http://schemas.openxmlformats.org/officeDocument/2006/relationships/slideMaster" Target="slideMasters/slideMaster3.xml"/><Relationship Id="rId21" Type="http://schemas.openxmlformats.org/officeDocument/2006/relationships/viewProps" Target="view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8F12132-890D-4C84-AC77-303B79C92987}" type="datetimeFigureOut">
              <a:rPr lang="zh-CN" altLang="en-US" smtClean="0"/>
              <a:pPr/>
              <a:t>2015/6/9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D6B3DA1-5B75-4575-87D8-E07062C8450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41213317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背景图片来自昵图网，更多作品敬请关注微信公众号：</a:t>
            </a:r>
            <a:r>
              <a:rPr lang="en-US" altLang="zh-CN" dirty="0" err="1" smtClean="0"/>
              <a:t>XiaZhi-ppt</a:t>
            </a:r>
            <a:r>
              <a:rPr lang="zh-CN" altLang="en-US" dirty="0" smtClean="0"/>
              <a:t>，新浪微博：夏至小站</a:t>
            </a:r>
            <a:r>
              <a:rPr lang="en-US" altLang="zh-CN" dirty="0" smtClean="0"/>
              <a:t>PPT</a:t>
            </a:r>
            <a:r>
              <a:rPr lang="zh-CN" altLang="en-US" dirty="0" smtClean="0"/>
              <a:t>，店铺地址：</a:t>
            </a:r>
            <a:r>
              <a:rPr lang="en-US" altLang="zh-CN" dirty="0" smtClean="0"/>
              <a:t>xiazhi.yanj.cn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pPr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97663411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图片来自百度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pPr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75288381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背景图片来自图娃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pPr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89354535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背景图片来自昵图网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pPr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3087174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背景图片来自昵图网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pPr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29176231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更多作品敬请关注微信公众号：</a:t>
            </a:r>
            <a:r>
              <a:rPr lang="en-US" altLang="zh-CN" dirty="0" err="1" smtClean="0"/>
              <a:t>XiaZhi-ppt</a:t>
            </a:r>
            <a:r>
              <a:rPr lang="zh-CN" altLang="en-US" dirty="0" smtClean="0"/>
              <a:t>，新浪微博：夏至小站</a:t>
            </a:r>
            <a:r>
              <a:rPr lang="en-US" altLang="zh-CN" dirty="0" smtClean="0"/>
              <a:t>PPT</a:t>
            </a:r>
            <a:r>
              <a:rPr lang="zh-CN" altLang="en-US" dirty="0" smtClean="0"/>
              <a:t>，店铺地址：</a:t>
            </a:r>
            <a:r>
              <a:rPr lang="en-US" altLang="zh-CN" dirty="0" smtClean="0"/>
              <a:t>xiazhi.yanj.cn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F38E85-894A-4F72-BC2C-B46F0EFF51CC}" type="slidenum">
              <a:rPr lang="zh-CN" altLang="en-US" smtClean="0">
                <a:solidFill>
                  <a:prstClr val="black"/>
                </a:solidFill>
              </a:rPr>
              <a:pPr/>
              <a:t>15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098946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关注微信公众号：</a:t>
            </a:r>
            <a:r>
              <a:rPr lang="en-US" altLang="zh-CN" dirty="0" err="1" smtClean="0"/>
              <a:t>XiaZhi-ppt</a:t>
            </a:r>
            <a:r>
              <a:rPr lang="zh-CN" altLang="en-US" dirty="0" smtClean="0"/>
              <a:t>，背景音乐为罗中旭演唱的</a:t>
            </a:r>
            <a:r>
              <a:rPr lang="en-US" altLang="zh-CN" dirty="0" smtClean="0"/>
              <a:t>《</a:t>
            </a:r>
            <a:r>
              <a:rPr lang="zh-CN" altLang="en-US" dirty="0" smtClean="0"/>
              <a:t>渔家傲</a:t>
            </a:r>
            <a:r>
              <a:rPr lang="en-US" altLang="zh-CN" dirty="0" smtClean="0"/>
              <a:t>·</a:t>
            </a:r>
            <a:r>
              <a:rPr lang="zh-CN" altLang="en-US" dirty="0" smtClean="0"/>
              <a:t>忆端午</a:t>
            </a:r>
            <a:r>
              <a:rPr lang="en-US" altLang="zh-CN" dirty="0" smtClean="0"/>
              <a:t>》</a:t>
            </a:r>
            <a:r>
              <a:rPr lang="zh-CN" altLang="en-US" dirty="0" smtClean="0"/>
              <a:t>，旁白为夏至录音。</a:t>
            </a:r>
            <a:endParaRPr lang="en-US" altLang="zh-CN" dirty="0" smtClean="0"/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F38E85-894A-4F72-BC2C-B46F0EFF51CC}" type="slidenum">
              <a:rPr lang="zh-CN" altLang="en-US" smtClean="0">
                <a:solidFill>
                  <a:prstClr val="black"/>
                </a:solidFill>
              </a:rPr>
              <a:pPr/>
              <a:t>3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09196325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背景图片来自昵图网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pPr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04921048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背景图片来自百度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pPr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93688884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背景图片来自百度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pPr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64449869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背景图片来自昵图网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pPr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68574513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背景图片来自昵图网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pPr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41913704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背景图片来自昵图网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pPr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70625435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 smtClean="0"/>
              <a:t>背景图片来自昵图网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D6B3DA1-5B75-4575-87D8-E07062C84506}" type="slidenum">
              <a:rPr lang="zh-CN" altLang="en-US" smtClean="0"/>
              <a:pPr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6253142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CA6499-E67F-4925-A430-A561B48FA2C6}" type="datetimeFigureOut">
              <a:rPr lang="zh-CN" altLang="en-US" smtClean="0"/>
              <a:pPr/>
              <a:t>2015/6/9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6BEF9-BF39-4220-A74B-D1865473829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40640751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CA6499-E67F-4925-A430-A561B48FA2C6}" type="datetimeFigureOut">
              <a:rPr lang="zh-CN" altLang="en-US" smtClean="0"/>
              <a:pPr/>
              <a:t>2015/6/9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6BEF9-BF39-4220-A74B-D1865473829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5092756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CA6499-E67F-4925-A430-A561B48FA2C6}" type="datetimeFigureOut">
              <a:rPr lang="zh-CN" altLang="en-US" smtClean="0"/>
              <a:pPr/>
              <a:t>2015/6/9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6BEF9-BF39-4220-A74B-D1865473829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428820805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70078163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11886752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375169761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64350431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50845274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396705429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6925435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7557272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CA6499-E67F-4925-A430-A561B48FA2C6}" type="datetimeFigureOut">
              <a:rPr lang="zh-CN" altLang="en-US" smtClean="0"/>
              <a:pPr/>
              <a:t>2015/6/9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6BEF9-BF39-4220-A74B-D1865473829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81715601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1292540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1787827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322243713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86742571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317405411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75409049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414908492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399032412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43378379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593881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CA6499-E67F-4925-A430-A561B48FA2C6}" type="datetimeFigureOut">
              <a:rPr lang="zh-CN" altLang="en-US" smtClean="0"/>
              <a:pPr/>
              <a:t>2015/6/9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6BEF9-BF39-4220-A74B-D1865473829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31345803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05027728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68958591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56282644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5001026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CA6499-E67F-4925-A430-A561B48FA2C6}" type="datetimeFigureOut">
              <a:rPr lang="zh-CN" altLang="en-US" smtClean="0"/>
              <a:pPr/>
              <a:t>2015/6/9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6BEF9-BF39-4220-A74B-D1865473829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9586768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CA6499-E67F-4925-A430-A561B48FA2C6}" type="datetimeFigureOut">
              <a:rPr lang="zh-CN" altLang="en-US" smtClean="0"/>
              <a:pPr/>
              <a:t>2015/6/9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6BEF9-BF39-4220-A74B-D1865473829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43869417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CA6499-E67F-4925-A430-A561B48FA2C6}" type="datetimeFigureOut">
              <a:rPr lang="zh-CN" altLang="en-US" smtClean="0"/>
              <a:pPr/>
              <a:t>2015/6/9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6BEF9-BF39-4220-A74B-D1865473829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9170269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CA6499-E67F-4925-A430-A561B48FA2C6}" type="datetimeFigureOut">
              <a:rPr lang="zh-CN" altLang="en-US" smtClean="0"/>
              <a:pPr/>
              <a:t>2015/6/9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6BEF9-BF39-4220-A74B-D1865473829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93644947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CA6499-E67F-4925-A430-A561B48FA2C6}" type="datetimeFigureOut">
              <a:rPr lang="zh-CN" altLang="en-US" smtClean="0"/>
              <a:pPr/>
              <a:t>2015/6/9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6BEF9-BF39-4220-A74B-D1865473829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1539964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CA6499-E67F-4925-A430-A561B48FA2C6}" type="datetimeFigureOut">
              <a:rPr lang="zh-CN" altLang="en-US" smtClean="0"/>
              <a:pPr/>
              <a:t>2015/6/9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396BEF9-BF39-4220-A74B-D1865473829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32869799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8CA6499-E67F-4925-A430-A561B48FA2C6}" type="datetimeFigureOut">
              <a:rPr lang="zh-CN" altLang="en-US" smtClean="0"/>
              <a:pPr/>
              <a:t>2015/6/9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396BEF9-BF39-4220-A74B-D1865473829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3432284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34870515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5671874-C53C-4374-8862-7912F326F40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6CBACDC-1683-4169-B460-7AA5B0B431B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1189269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2.xml"/><Relationship Id="rId1" Type="http://schemas.openxmlformats.org/officeDocument/2006/relationships/video" Target="NULL" TargetMode="External"/><Relationship Id="rId6" Type="http://schemas.openxmlformats.org/officeDocument/2006/relationships/image" Target="../media/image3.png"/><Relationship Id="rId5" Type="http://schemas.microsoft.com/office/2007/relationships/media" Target="../media/media4.wav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media" Target="../media/media3.mp3"/><Relationship Id="rId3" Type="http://schemas.openxmlformats.org/officeDocument/2006/relationships/notesSlide" Target="../notesSlides/notesSlide2.xml"/><Relationship Id="rId7" Type="http://schemas.microsoft.com/office/2007/relationships/media" Target="../media/media2.wav"/><Relationship Id="rId2" Type="http://schemas.openxmlformats.org/officeDocument/2006/relationships/slideLayout" Target="../slideLayouts/slideLayout12.xml"/><Relationship Id="rId1" Type="http://schemas.openxmlformats.org/officeDocument/2006/relationships/video" Target="NULL" TargetMode="External"/><Relationship Id="rId6" Type="http://schemas.openxmlformats.org/officeDocument/2006/relationships/image" Target="../media/image3.png"/><Relationship Id="rId5" Type="http://schemas.microsoft.com/office/2007/relationships/media" Target="../media/media1.wma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b="1566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-9525" y="0"/>
            <a:ext cx="12211050" cy="6858000"/>
          </a:xfrm>
          <a:prstGeom prst="rect">
            <a:avLst/>
          </a:pr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文本框 5"/>
          <p:cNvSpPr txBox="1"/>
          <p:nvPr/>
        </p:nvSpPr>
        <p:spPr>
          <a:xfrm>
            <a:off x="1376363" y="4126101"/>
            <a:ext cx="94392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 smtClean="0">
                <a:solidFill>
                  <a:schemeClr val="bg1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锐普电台主播夏至出品第二季</a:t>
            </a:r>
            <a:r>
              <a:rPr lang="en-US" altLang="zh-CN" sz="3200" b="1" dirty="0" smtClean="0">
                <a:solidFill>
                  <a:schemeClr val="bg1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——</a:t>
            </a:r>
            <a:r>
              <a:rPr lang="zh-CN" altLang="en-US" sz="3200" b="1" dirty="0" smtClean="0">
                <a:solidFill>
                  <a:schemeClr val="bg1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端午节特刊篇</a:t>
            </a:r>
            <a:endParaRPr lang="zh-CN" altLang="en-US" sz="3200" b="1" dirty="0">
              <a:solidFill>
                <a:schemeClr val="bg1"/>
              </a:solidFill>
              <a:latin typeface="冬青黑体简体中文 W6" panose="020B0600000000000000" pitchFamily="34" charset="-122"/>
              <a:ea typeface="冬青黑体简体中文 W6" panose="020B0600000000000000" pitchFamily="34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-264946" y="1225550"/>
            <a:ext cx="12721892" cy="27853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7500" b="1" dirty="0" smtClean="0">
                <a:solidFill>
                  <a:schemeClr val="bg1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粽子组合</a:t>
            </a:r>
            <a:endParaRPr lang="zh-CN" altLang="en-US" sz="17500" b="1" dirty="0">
              <a:solidFill>
                <a:schemeClr val="bg1"/>
              </a:solidFill>
              <a:latin typeface="冬青黑体简体中文 W6" panose="020B0600000000000000" pitchFamily="34" charset="-122"/>
              <a:ea typeface="冬青黑体简体中文 W6" panose="020B06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21498564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Tm="2000"/>
    </mc:Choice>
    <mc:Fallback>
      <p:transition spd="slow" advTm="2000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b="999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-19050" y="0"/>
            <a:ext cx="12211050" cy="6858000"/>
          </a:xfrm>
          <a:prstGeom prst="rect">
            <a:avLst/>
          </a:pr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/>
        </p:nvGrpSpPr>
        <p:grpSpPr>
          <a:xfrm>
            <a:off x="1238083" y="2415314"/>
            <a:ext cx="1449106" cy="4320327"/>
            <a:chOff x="5713652" y="395568"/>
            <a:chExt cx="2033966" cy="6064011"/>
          </a:xfrm>
        </p:grpSpPr>
        <p:grpSp>
          <p:nvGrpSpPr>
            <p:cNvPr id="7" name="组合 6"/>
            <p:cNvGrpSpPr/>
            <p:nvPr/>
          </p:nvGrpSpPr>
          <p:grpSpPr>
            <a:xfrm>
              <a:off x="5713652" y="682892"/>
              <a:ext cx="2033966" cy="5776687"/>
              <a:chOff x="5713652" y="682892"/>
              <a:chExt cx="2033966" cy="5776687"/>
            </a:xfrm>
          </p:grpSpPr>
          <p:grpSp>
            <p:nvGrpSpPr>
              <p:cNvPr id="9" name="组合 8"/>
              <p:cNvGrpSpPr/>
              <p:nvPr/>
            </p:nvGrpSpPr>
            <p:grpSpPr>
              <a:xfrm>
                <a:off x="5713653" y="682892"/>
                <a:ext cx="2033965" cy="5776686"/>
                <a:chOff x="4228707" y="641642"/>
                <a:chExt cx="2033965" cy="5776686"/>
              </a:xfrm>
            </p:grpSpPr>
            <p:sp>
              <p:nvSpPr>
                <p:cNvPr id="11" name="任意多边形 10"/>
                <p:cNvSpPr/>
                <p:nvPr/>
              </p:nvSpPr>
              <p:spPr>
                <a:xfrm rot="5400000">
                  <a:off x="2357347" y="2513002"/>
                  <a:ext cx="5776686" cy="2033965"/>
                </a:xfrm>
                <a:custGeom>
                  <a:avLst/>
                  <a:gdLst>
                    <a:gd name="connsiteX0" fmla="*/ 0 w 5776686"/>
                    <a:gd name="connsiteY0" fmla="*/ 0 h 1756229"/>
                    <a:gd name="connsiteX1" fmla="*/ 653143 w 5776686"/>
                    <a:gd name="connsiteY1" fmla="*/ 899886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198966 h 1955195"/>
                    <a:gd name="connsiteX1" fmla="*/ 2129518 w 5776686"/>
                    <a:gd name="connsiteY1" fmla="*/ 1660827 h 1955195"/>
                    <a:gd name="connsiteX2" fmla="*/ 5268686 w 5776686"/>
                    <a:gd name="connsiteY2" fmla="*/ 1911652 h 1955195"/>
                    <a:gd name="connsiteX3" fmla="*/ 5776686 w 5776686"/>
                    <a:gd name="connsiteY3" fmla="*/ 1955195 h 1955195"/>
                    <a:gd name="connsiteX4" fmla="*/ 5312229 w 5776686"/>
                    <a:gd name="connsiteY4" fmla="*/ 1781023 h 1955195"/>
                    <a:gd name="connsiteX5" fmla="*/ 2801257 w 5776686"/>
                    <a:gd name="connsiteY5" fmla="*/ 198966 h 1955195"/>
                    <a:gd name="connsiteX6" fmla="*/ 0 w 5776686"/>
                    <a:gd name="connsiteY6" fmla="*/ 198966 h 1955195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286461 h 2042690"/>
                    <a:gd name="connsiteX1" fmla="*/ 2129518 w 5776686"/>
                    <a:gd name="connsiteY1" fmla="*/ 1748322 h 2042690"/>
                    <a:gd name="connsiteX2" fmla="*/ 5268686 w 5776686"/>
                    <a:gd name="connsiteY2" fmla="*/ 1999147 h 2042690"/>
                    <a:gd name="connsiteX3" fmla="*/ 5776686 w 5776686"/>
                    <a:gd name="connsiteY3" fmla="*/ 2042690 h 2042690"/>
                    <a:gd name="connsiteX4" fmla="*/ 5312229 w 5776686"/>
                    <a:gd name="connsiteY4" fmla="*/ 1868518 h 2042690"/>
                    <a:gd name="connsiteX5" fmla="*/ 2801257 w 5776686"/>
                    <a:gd name="connsiteY5" fmla="*/ 286461 h 2042690"/>
                    <a:gd name="connsiteX6" fmla="*/ 0 w 5776686"/>
                    <a:gd name="connsiteY6" fmla="*/ 286461 h 2042690"/>
                    <a:gd name="connsiteX0" fmla="*/ 0 w 5776686"/>
                    <a:gd name="connsiteY0" fmla="*/ 279742 h 2035971"/>
                    <a:gd name="connsiteX1" fmla="*/ 2129518 w 5776686"/>
                    <a:gd name="connsiteY1" fmla="*/ 1741603 h 2035971"/>
                    <a:gd name="connsiteX2" fmla="*/ 5268686 w 5776686"/>
                    <a:gd name="connsiteY2" fmla="*/ 1992428 h 2035971"/>
                    <a:gd name="connsiteX3" fmla="*/ 5776686 w 5776686"/>
                    <a:gd name="connsiteY3" fmla="*/ 2035971 h 2035971"/>
                    <a:gd name="connsiteX4" fmla="*/ 5312229 w 5776686"/>
                    <a:gd name="connsiteY4" fmla="*/ 1861799 h 2035971"/>
                    <a:gd name="connsiteX5" fmla="*/ 2801257 w 5776686"/>
                    <a:gd name="connsiteY5" fmla="*/ 279742 h 2035971"/>
                    <a:gd name="connsiteX6" fmla="*/ 0 w 5776686"/>
                    <a:gd name="connsiteY6" fmla="*/ 279742 h 2035971"/>
                    <a:gd name="connsiteX0" fmla="*/ 0 w 5776686"/>
                    <a:gd name="connsiteY0" fmla="*/ 257710 h 2013939"/>
                    <a:gd name="connsiteX1" fmla="*/ 2129518 w 5776686"/>
                    <a:gd name="connsiteY1" fmla="*/ 1719571 h 2013939"/>
                    <a:gd name="connsiteX2" fmla="*/ 5268686 w 5776686"/>
                    <a:gd name="connsiteY2" fmla="*/ 1970396 h 2013939"/>
                    <a:gd name="connsiteX3" fmla="*/ 5776686 w 5776686"/>
                    <a:gd name="connsiteY3" fmla="*/ 2013939 h 2013939"/>
                    <a:gd name="connsiteX4" fmla="*/ 5312229 w 5776686"/>
                    <a:gd name="connsiteY4" fmla="*/ 1811192 h 2013939"/>
                    <a:gd name="connsiteX5" fmla="*/ 2801257 w 5776686"/>
                    <a:gd name="connsiteY5" fmla="*/ 257710 h 2013939"/>
                    <a:gd name="connsiteX6" fmla="*/ 0 w 5776686"/>
                    <a:gd name="connsiteY6" fmla="*/ 257710 h 2013939"/>
                    <a:gd name="connsiteX0" fmla="*/ 0 w 5779282"/>
                    <a:gd name="connsiteY0" fmla="*/ 257710 h 2015410"/>
                    <a:gd name="connsiteX1" fmla="*/ 2129518 w 5779282"/>
                    <a:gd name="connsiteY1" fmla="*/ 1719571 h 2015410"/>
                    <a:gd name="connsiteX2" fmla="*/ 5268686 w 5779282"/>
                    <a:gd name="connsiteY2" fmla="*/ 1970396 h 2015410"/>
                    <a:gd name="connsiteX3" fmla="*/ 5776686 w 5779282"/>
                    <a:gd name="connsiteY3" fmla="*/ 2013939 h 2015410"/>
                    <a:gd name="connsiteX4" fmla="*/ 5312229 w 5779282"/>
                    <a:gd name="connsiteY4" fmla="*/ 1811192 h 2015410"/>
                    <a:gd name="connsiteX5" fmla="*/ 2801257 w 5779282"/>
                    <a:gd name="connsiteY5" fmla="*/ 257710 h 2015410"/>
                    <a:gd name="connsiteX6" fmla="*/ 0 w 5779282"/>
                    <a:gd name="connsiteY6" fmla="*/ 257710 h 2015410"/>
                    <a:gd name="connsiteX0" fmla="*/ 0 w 5776823"/>
                    <a:gd name="connsiteY0" fmla="*/ 257710 h 2013939"/>
                    <a:gd name="connsiteX1" fmla="*/ 2129518 w 5776823"/>
                    <a:gd name="connsiteY1" fmla="*/ 1719571 h 2013939"/>
                    <a:gd name="connsiteX2" fmla="*/ 5268686 w 5776823"/>
                    <a:gd name="connsiteY2" fmla="*/ 1970396 h 2013939"/>
                    <a:gd name="connsiteX3" fmla="*/ 5776686 w 5776823"/>
                    <a:gd name="connsiteY3" fmla="*/ 2013939 h 2013939"/>
                    <a:gd name="connsiteX4" fmla="*/ 5312229 w 5776823"/>
                    <a:gd name="connsiteY4" fmla="*/ 1811192 h 2013939"/>
                    <a:gd name="connsiteX5" fmla="*/ 2801257 w 5776823"/>
                    <a:gd name="connsiteY5" fmla="*/ 257710 h 2013939"/>
                    <a:gd name="connsiteX6" fmla="*/ 0 w 5776823"/>
                    <a:gd name="connsiteY6" fmla="*/ 257710 h 2013939"/>
                    <a:gd name="connsiteX0" fmla="*/ 0 w 5776792"/>
                    <a:gd name="connsiteY0" fmla="*/ 252547 h 2008776"/>
                    <a:gd name="connsiteX1" fmla="*/ 2129518 w 5776792"/>
                    <a:gd name="connsiteY1" fmla="*/ 1714408 h 2008776"/>
                    <a:gd name="connsiteX2" fmla="*/ 5268686 w 5776792"/>
                    <a:gd name="connsiteY2" fmla="*/ 1965233 h 2008776"/>
                    <a:gd name="connsiteX3" fmla="*/ 5776686 w 5776792"/>
                    <a:gd name="connsiteY3" fmla="*/ 2008776 h 2008776"/>
                    <a:gd name="connsiteX4" fmla="*/ 5226504 w 5776792"/>
                    <a:gd name="connsiteY4" fmla="*/ 1710779 h 2008776"/>
                    <a:gd name="connsiteX5" fmla="*/ 2801257 w 5776792"/>
                    <a:gd name="connsiteY5" fmla="*/ 252547 h 2008776"/>
                    <a:gd name="connsiteX6" fmla="*/ 0 w 5776792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268686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26443"/>
                    <a:gd name="connsiteX1" fmla="*/ 2129518 w 5776784"/>
                    <a:gd name="connsiteY1" fmla="*/ 1714408 h 2026443"/>
                    <a:gd name="connsiteX2" fmla="*/ 5163911 w 5776784"/>
                    <a:gd name="connsiteY2" fmla="*/ 1965233 h 2026443"/>
                    <a:gd name="connsiteX3" fmla="*/ 5776686 w 5776784"/>
                    <a:gd name="connsiteY3" fmla="*/ 2008776 h 2026443"/>
                    <a:gd name="connsiteX4" fmla="*/ 5226504 w 5776784"/>
                    <a:gd name="connsiteY4" fmla="*/ 1710779 h 2026443"/>
                    <a:gd name="connsiteX5" fmla="*/ 2801257 w 5776784"/>
                    <a:gd name="connsiteY5" fmla="*/ 252547 h 2026443"/>
                    <a:gd name="connsiteX6" fmla="*/ 0 w 5776784"/>
                    <a:gd name="connsiteY6" fmla="*/ 252547 h 2026443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61526"/>
                    <a:gd name="connsiteX1" fmla="*/ 2453368 w 5776784"/>
                    <a:gd name="connsiteY1" fmla="*/ 1781083 h 2061526"/>
                    <a:gd name="connsiteX2" fmla="*/ 5163911 w 5776784"/>
                    <a:gd name="connsiteY2" fmla="*/ 1965233 h 2061526"/>
                    <a:gd name="connsiteX3" fmla="*/ 5776686 w 5776784"/>
                    <a:gd name="connsiteY3" fmla="*/ 2008776 h 2061526"/>
                    <a:gd name="connsiteX4" fmla="*/ 5226504 w 5776784"/>
                    <a:gd name="connsiteY4" fmla="*/ 1710779 h 2061526"/>
                    <a:gd name="connsiteX5" fmla="*/ 2801257 w 5776784"/>
                    <a:gd name="connsiteY5" fmla="*/ 252547 h 2061526"/>
                    <a:gd name="connsiteX6" fmla="*/ 0 w 5776784"/>
                    <a:gd name="connsiteY6" fmla="*/ 252547 h 206152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29152"/>
                    <a:gd name="connsiteX1" fmla="*/ 2386693 w 5776784"/>
                    <a:gd name="connsiteY1" fmla="*/ 1809658 h 2029152"/>
                    <a:gd name="connsiteX2" fmla="*/ 4944836 w 5776784"/>
                    <a:gd name="connsiteY2" fmla="*/ 2022383 h 2029152"/>
                    <a:gd name="connsiteX3" fmla="*/ 5776686 w 5776784"/>
                    <a:gd name="connsiteY3" fmla="*/ 2008776 h 2029152"/>
                    <a:gd name="connsiteX4" fmla="*/ 5226504 w 5776784"/>
                    <a:gd name="connsiteY4" fmla="*/ 1710779 h 2029152"/>
                    <a:gd name="connsiteX5" fmla="*/ 2801257 w 5776784"/>
                    <a:gd name="connsiteY5" fmla="*/ 252547 h 2029152"/>
                    <a:gd name="connsiteX6" fmla="*/ 0 w 5776784"/>
                    <a:gd name="connsiteY6" fmla="*/ 252547 h 2029152"/>
                    <a:gd name="connsiteX0" fmla="*/ 0 w 5776784"/>
                    <a:gd name="connsiteY0" fmla="*/ 252547 h 2068902"/>
                    <a:gd name="connsiteX1" fmla="*/ 2386693 w 5776784"/>
                    <a:gd name="connsiteY1" fmla="*/ 1809658 h 2068902"/>
                    <a:gd name="connsiteX2" fmla="*/ 4944836 w 5776784"/>
                    <a:gd name="connsiteY2" fmla="*/ 2022383 h 2068902"/>
                    <a:gd name="connsiteX3" fmla="*/ 5776686 w 5776784"/>
                    <a:gd name="connsiteY3" fmla="*/ 2008776 h 2068902"/>
                    <a:gd name="connsiteX4" fmla="*/ 5226504 w 5776784"/>
                    <a:gd name="connsiteY4" fmla="*/ 1710779 h 2068902"/>
                    <a:gd name="connsiteX5" fmla="*/ 2801257 w 5776784"/>
                    <a:gd name="connsiteY5" fmla="*/ 252547 h 2068902"/>
                    <a:gd name="connsiteX6" fmla="*/ 0 w 5776784"/>
                    <a:gd name="connsiteY6" fmla="*/ 252547 h 2068902"/>
                    <a:gd name="connsiteX0" fmla="*/ 0 w 5776784"/>
                    <a:gd name="connsiteY0" fmla="*/ 252547 h 2046965"/>
                    <a:gd name="connsiteX1" fmla="*/ 2386693 w 5776784"/>
                    <a:gd name="connsiteY1" fmla="*/ 1809658 h 2046965"/>
                    <a:gd name="connsiteX2" fmla="*/ 4944836 w 5776784"/>
                    <a:gd name="connsiteY2" fmla="*/ 2022383 h 2046965"/>
                    <a:gd name="connsiteX3" fmla="*/ 5776686 w 5776784"/>
                    <a:gd name="connsiteY3" fmla="*/ 2008776 h 2046965"/>
                    <a:gd name="connsiteX4" fmla="*/ 5226504 w 5776784"/>
                    <a:gd name="connsiteY4" fmla="*/ 1710779 h 2046965"/>
                    <a:gd name="connsiteX5" fmla="*/ 2801257 w 5776784"/>
                    <a:gd name="connsiteY5" fmla="*/ 252547 h 2046965"/>
                    <a:gd name="connsiteX6" fmla="*/ 0 w 5776784"/>
                    <a:gd name="connsiteY6" fmla="*/ 252547 h 2046965"/>
                    <a:gd name="connsiteX0" fmla="*/ 0 w 5776784"/>
                    <a:gd name="connsiteY0" fmla="*/ 252547 h 2040774"/>
                    <a:gd name="connsiteX1" fmla="*/ 2386693 w 5776784"/>
                    <a:gd name="connsiteY1" fmla="*/ 1809658 h 2040774"/>
                    <a:gd name="connsiteX2" fmla="*/ 4944836 w 5776784"/>
                    <a:gd name="connsiteY2" fmla="*/ 2022383 h 2040774"/>
                    <a:gd name="connsiteX3" fmla="*/ 5776686 w 5776784"/>
                    <a:gd name="connsiteY3" fmla="*/ 2008776 h 2040774"/>
                    <a:gd name="connsiteX4" fmla="*/ 5226504 w 5776784"/>
                    <a:gd name="connsiteY4" fmla="*/ 1710779 h 2040774"/>
                    <a:gd name="connsiteX5" fmla="*/ 2801257 w 5776784"/>
                    <a:gd name="connsiteY5" fmla="*/ 252547 h 2040774"/>
                    <a:gd name="connsiteX6" fmla="*/ 0 w 5776784"/>
                    <a:gd name="connsiteY6" fmla="*/ 252547 h 2040774"/>
                    <a:gd name="connsiteX0" fmla="*/ 0 w 5776784"/>
                    <a:gd name="connsiteY0" fmla="*/ 252547 h 2046009"/>
                    <a:gd name="connsiteX1" fmla="*/ 2386693 w 5776784"/>
                    <a:gd name="connsiteY1" fmla="*/ 1809658 h 2046009"/>
                    <a:gd name="connsiteX2" fmla="*/ 4944836 w 5776784"/>
                    <a:gd name="connsiteY2" fmla="*/ 2022383 h 2046009"/>
                    <a:gd name="connsiteX3" fmla="*/ 5776686 w 5776784"/>
                    <a:gd name="connsiteY3" fmla="*/ 2008776 h 2046009"/>
                    <a:gd name="connsiteX4" fmla="*/ 5226504 w 5776784"/>
                    <a:gd name="connsiteY4" fmla="*/ 1710779 h 2046009"/>
                    <a:gd name="connsiteX5" fmla="*/ 2801257 w 5776784"/>
                    <a:gd name="connsiteY5" fmla="*/ 252547 h 2046009"/>
                    <a:gd name="connsiteX6" fmla="*/ 0 w 5776784"/>
                    <a:gd name="connsiteY6" fmla="*/ 252547 h 2046009"/>
                    <a:gd name="connsiteX0" fmla="*/ 0 w 5777215"/>
                    <a:gd name="connsiteY0" fmla="*/ 252547 h 2029887"/>
                    <a:gd name="connsiteX1" fmla="*/ 2386693 w 5777215"/>
                    <a:gd name="connsiteY1" fmla="*/ 1809658 h 2029887"/>
                    <a:gd name="connsiteX2" fmla="*/ 4944836 w 5777215"/>
                    <a:gd name="connsiteY2" fmla="*/ 2022383 h 2029887"/>
                    <a:gd name="connsiteX3" fmla="*/ 5776686 w 5777215"/>
                    <a:gd name="connsiteY3" fmla="*/ 2015126 h 2029887"/>
                    <a:gd name="connsiteX4" fmla="*/ 5226504 w 5777215"/>
                    <a:gd name="connsiteY4" fmla="*/ 1710779 h 2029887"/>
                    <a:gd name="connsiteX5" fmla="*/ 2801257 w 5777215"/>
                    <a:gd name="connsiteY5" fmla="*/ 252547 h 2029887"/>
                    <a:gd name="connsiteX6" fmla="*/ 0 w 5777215"/>
                    <a:gd name="connsiteY6" fmla="*/ 252547 h 2029887"/>
                    <a:gd name="connsiteX0" fmla="*/ 0 w 5776860"/>
                    <a:gd name="connsiteY0" fmla="*/ 252547 h 2029887"/>
                    <a:gd name="connsiteX1" fmla="*/ 2386693 w 5776860"/>
                    <a:gd name="connsiteY1" fmla="*/ 1809658 h 2029887"/>
                    <a:gd name="connsiteX2" fmla="*/ 4944836 w 5776860"/>
                    <a:gd name="connsiteY2" fmla="*/ 2022383 h 2029887"/>
                    <a:gd name="connsiteX3" fmla="*/ 5776686 w 5776860"/>
                    <a:gd name="connsiteY3" fmla="*/ 2015126 h 2029887"/>
                    <a:gd name="connsiteX4" fmla="*/ 5226504 w 5776860"/>
                    <a:gd name="connsiteY4" fmla="*/ 1710779 h 2029887"/>
                    <a:gd name="connsiteX5" fmla="*/ 2801257 w 5776860"/>
                    <a:gd name="connsiteY5" fmla="*/ 252547 h 2029887"/>
                    <a:gd name="connsiteX6" fmla="*/ 0 w 5776860"/>
                    <a:gd name="connsiteY6" fmla="*/ 252547 h 2029887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33965"/>
                    <a:gd name="connsiteX1" fmla="*/ 2386693 w 5776686"/>
                    <a:gd name="connsiteY1" fmla="*/ 1809658 h 2033965"/>
                    <a:gd name="connsiteX2" fmla="*/ 4944836 w 5776686"/>
                    <a:gd name="connsiteY2" fmla="*/ 2022383 h 2033965"/>
                    <a:gd name="connsiteX3" fmla="*/ 5776686 w 5776686"/>
                    <a:gd name="connsiteY3" fmla="*/ 2015126 h 2033965"/>
                    <a:gd name="connsiteX4" fmla="*/ 5226504 w 5776686"/>
                    <a:gd name="connsiteY4" fmla="*/ 1710779 h 2033965"/>
                    <a:gd name="connsiteX5" fmla="*/ 2801257 w 5776686"/>
                    <a:gd name="connsiteY5" fmla="*/ 252547 h 2033965"/>
                    <a:gd name="connsiteX6" fmla="*/ 0 w 5776686"/>
                    <a:gd name="connsiteY6" fmla="*/ 252547 h 203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76686" h="2033965">
                      <a:moveTo>
                        <a:pt x="0" y="252547"/>
                      </a:moveTo>
                      <a:cubicBezTo>
                        <a:pt x="262164" y="1092259"/>
                        <a:pt x="1829254" y="1657560"/>
                        <a:pt x="2386693" y="1809658"/>
                      </a:cubicBezTo>
                      <a:cubicBezTo>
                        <a:pt x="2944132" y="1961756"/>
                        <a:pt x="4557637" y="2070688"/>
                        <a:pt x="4944836" y="2022383"/>
                      </a:cubicBezTo>
                      <a:cubicBezTo>
                        <a:pt x="5332035" y="1974078"/>
                        <a:pt x="5696253" y="2016487"/>
                        <a:pt x="5776686" y="2015126"/>
                      </a:cubicBezTo>
                      <a:cubicBezTo>
                        <a:pt x="5733143" y="1994942"/>
                        <a:pt x="5512859" y="1953742"/>
                        <a:pt x="5226504" y="1710779"/>
                      </a:cubicBezTo>
                      <a:cubicBezTo>
                        <a:pt x="4940149" y="1467816"/>
                        <a:pt x="3672341" y="495586"/>
                        <a:pt x="2801257" y="252547"/>
                      </a:cubicBezTo>
                      <a:cubicBezTo>
                        <a:pt x="1930173" y="9508"/>
                        <a:pt x="676577" y="-166553"/>
                        <a:pt x="0" y="252547"/>
                      </a:cubicBezTo>
                      <a:close/>
                    </a:path>
                  </a:pathLst>
                </a:custGeom>
                <a:solidFill>
                  <a:srgbClr val="5D9A2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cxnSp>
              <p:nvCxnSpPr>
                <p:cNvPr id="12" name="直接连接符 11"/>
                <p:cNvCxnSpPr/>
                <p:nvPr/>
              </p:nvCxnSpPr>
              <p:spPr>
                <a:xfrm rot="5400000">
                  <a:off x="5235603" y="3176112"/>
                  <a:ext cx="1406894" cy="44136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" name="直接连接符 12"/>
                <p:cNvCxnSpPr/>
                <p:nvPr/>
              </p:nvCxnSpPr>
              <p:spPr>
                <a:xfrm rot="5400000">
                  <a:off x="4792485" y="3001466"/>
                  <a:ext cx="2182671" cy="68473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" name="直接连接符 13"/>
                <p:cNvCxnSpPr/>
                <p:nvPr/>
              </p:nvCxnSpPr>
              <p:spPr>
                <a:xfrm flipH="1">
                  <a:off x="5378499" y="1968105"/>
                  <a:ext cx="858719" cy="273724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" name="直接连接符 14"/>
                <p:cNvCxnSpPr/>
                <p:nvPr/>
              </p:nvCxnSpPr>
              <p:spPr>
                <a:xfrm rot="5400000">
                  <a:off x="4171033" y="2775194"/>
                  <a:ext cx="3162344" cy="99207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" name="直接连接符 15"/>
                <p:cNvCxnSpPr/>
                <p:nvPr/>
              </p:nvCxnSpPr>
              <p:spPr>
                <a:xfrm rot="5400000">
                  <a:off x="3856004" y="2726260"/>
                  <a:ext cx="3625157" cy="113727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" name="直接连接符 16"/>
                <p:cNvCxnSpPr/>
                <p:nvPr/>
              </p:nvCxnSpPr>
              <p:spPr>
                <a:xfrm rot="5400000">
                  <a:off x="3555238" y="2704599"/>
                  <a:ext cx="4046420" cy="12694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" name="直接连接符 17"/>
                <p:cNvCxnSpPr/>
                <p:nvPr/>
              </p:nvCxnSpPr>
              <p:spPr>
                <a:xfrm rot="5400000">
                  <a:off x="3335501" y="2637464"/>
                  <a:ext cx="4346121" cy="136344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直接连接符 18"/>
                <p:cNvCxnSpPr/>
                <p:nvPr/>
              </p:nvCxnSpPr>
              <p:spPr>
                <a:xfrm rot="5400000">
                  <a:off x="3089998" y="2634814"/>
                  <a:ext cx="4655902" cy="146063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" name="直接连接符 19"/>
                <p:cNvCxnSpPr/>
                <p:nvPr/>
              </p:nvCxnSpPr>
              <p:spPr>
                <a:xfrm flipH="1">
                  <a:off x="4570898" y="873125"/>
                  <a:ext cx="1552633" cy="4949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" name="直接连接符 20"/>
                <p:cNvCxnSpPr/>
                <p:nvPr/>
              </p:nvCxnSpPr>
              <p:spPr>
                <a:xfrm flipH="1">
                  <a:off x="4449147" y="768769"/>
                  <a:ext cx="1620659" cy="521882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" name="直接连接符 21"/>
                <p:cNvCxnSpPr/>
                <p:nvPr/>
              </p:nvCxnSpPr>
              <p:spPr>
                <a:xfrm flipH="1">
                  <a:off x="4269677" y="692150"/>
                  <a:ext cx="1758227" cy="5604522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" name="直接连接符 22"/>
                <p:cNvCxnSpPr/>
                <p:nvPr/>
              </p:nvCxnSpPr>
              <p:spPr>
                <a:xfrm flipH="1">
                  <a:off x="4274945" y="657225"/>
                  <a:ext cx="1687716" cy="537975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直接连接符 23"/>
                <p:cNvCxnSpPr/>
                <p:nvPr/>
              </p:nvCxnSpPr>
              <p:spPr>
                <a:xfrm rot="5400000">
                  <a:off x="2541788" y="2460428"/>
                  <a:ext cx="5059968" cy="158739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直接连接符 24"/>
                <p:cNvCxnSpPr/>
                <p:nvPr/>
              </p:nvCxnSpPr>
              <p:spPr>
                <a:xfrm rot="5400000">
                  <a:off x="2613499" y="2429767"/>
                  <a:ext cx="4801420" cy="151200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" name="直接连接符 25"/>
                <p:cNvCxnSpPr/>
                <p:nvPr/>
              </p:nvCxnSpPr>
              <p:spPr>
                <a:xfrm rot="5400000">
                  <a:off x="2709499" y="2402315"/>
                  <a:ext cx="4510305" cy="141495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直接连接符 26"/>
                <p:cNvCxnSpPr/>
                <p:nvPr/>
              </p:nvCxnSpPr>
              <p:spPr>
                <a:xfrm rot="5400000">
                  <a:off x="2819761" y="2364795"/>
                  <a:ext cx="4192228" cy="1315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直接连接符 27"/>
                <p:cNvCxnSpPr/>
                <p:nvPr/>
              </p:nvCxnSpPr>
              <p:spPr>
                <a:xfrm rot="5400000">
                  <a:off x="2943216" y="2358223"/>
                  <a:ext cx="3832450" cy="120230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" name="直接连接符 28"/>
                <p:cNvCxnSpPr/>
                <p:nvPr/>
              </p:nvCxnSpPr>
              <p:spPr>
                <a:xfrm rot="5400000">
                  <a:off x="3133458" y="2328147"/>
                  <a:ext cx="3364492" cy="105549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" name="直接连接符 29"/>
                <p:cNvCxnSpPr/>
                <p:nvPr/>
              </p:nvCxnSpPr>
              <p:spPr>
                <a:xfrm rot="5400000">
                  <a:off x="3288343" y="2368929"/>
                  <a:ext cx="2920437" cy="91618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" name="直接连接符 30"/>
                <p:cNvCxnSpPr/>
                <p:nvPr/>
              </p:nvCxnSpPr>
              <p:spPr>
                <a:xfrm rot="5400000">
                  <a:off x="3541598" y="2398902"/>
                  <a:ext cx="2303443" cy="7226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" name="直接连接符 31"/>
                <p:cNvCxnSpPr/>
                <p:nvPr/>
              </p:nvCxnSpPr>
              <p:spPr>
                <a:xfrm rot="5400000">
                  <a:off x="3829896" y="2554855"/>
                  <a:ext cx="1550683" cy="48647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" name="任意多边形 9"/>
              <p:cNvSpPr/>
              <p:nvPr/>
            </p:nvSpPr>
            <p:spPr>
              <a:xfrm rot="5400000">
                <a:off x="3842292" y="2554253"/>
                <a:ext cx="5776686" cy="2033965"/>
              </a:xfrm>
              <a:custGeom>
                <a:avLst/>
                <a:gdLst>
                  <a:gd name="connsiteX0" fmla="*/ 0 w 5776686"/>
                  <a:gd name="connsiteY0" fmla="*/ 0 h 1756229"/>
                  <a:gd name="connsiteX1" fmla="*/ 653143 w 5776686"/>
                  <a:gd name="connsiteY1" fmla="*/ 899886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198966 h 1955195"/>
                  <a:gd name="connsiteX1" fmla="*/ 2129518 w 5776686"/>
                  <a:gd name="connsiteY1" fmla="*/ 1660827 h 1955195"/>
                  <a:gd name="connsiteX2" fmla="*/ 5268686 w 5776686"/>
                  <a:gd name="connsiteY2" fmla="*/ 1911652 h 1955195"/>
                  <a:gd name="connsiteX3" fmla="*/ 5776686 w 5776686"/>
                  <a:gd name="connsiteY3" fmla="*/ 1955195 h 1955195"/>
                  <a:gd name="connsiteX4" fmla="*/ 5312229 w 5776686"/>
                  <a:gd name="connsiteY4" fmla="*/ 1781023 h 1955195"/>
                  <a:gd name="connsiteX5" fmla="*/ 2801257 w 5776686"/>
                  <a:gd name="connsiteY5" fmla="*/ 198966 h 1955195"/>
                  <a:gd name="connsiteX6" fmla="*/ 0 w 5776686"/>
                  <a:gd name="connsiteY6" fmla="*/ 198966 h 1955195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286461 h 2042690"/>
                  <a:gd name="connsiteX1" fmla="*/ 2129518 w 5776686"/>
                  <a:gd name="connsiteY1" fmla="*/ 1748322 h 2042690"/>
                  <a:gd name="connsiteX2" fmla="*/ 5268686 w 5776686"/>
                  <a:gd name="connsiteY2" fmla="*/ 1999147 h 2042690"/>
                  <a:gd name="connsiteX3" fmla="*/ 5776686 w 5776686"/>
                  <a:gd name="connsiteY3" fmla="*/ 2042690 h 2042690"/>
                  <a:gd name="connsiteX4" fmla="*/ 5312229 w 5776686"/>
                  <a:gd name="connsiteY4" fmla="*/ 1868518 h 2042690"/>
                  <a:gd name="connsiteX5" fmla="*/ 2801257 w 5776686"/>
                  <a:gd name="connsiteY5" fmla="*/ 286461 h 2042690"/>
                  <a:gd name="connsiteX6" fmla="*/ 0 w 5776686"/>
                  <a:gd name="connsiteY6" fmla="*/ 286461 h 2042690"/>
                  <a:gd name="connsiteX0" fmla="*/ 0 w 5776686"/>
                  <a:gd name="connsiteY0" fmla="*/ 279742 h 2035971"/>
                  <a:gd name="connsiteX1" fmla="*/ 2129518 w 5776686"/>
                  <a:gd name="connsiteY1" fmla="*/ 1741603 h 2035971"/>
                  <a:gd name="connsiteX2" fmla="*/ 5268686 w 5776686"/>
                  <a:gd name="connsiteY2" fmla="*/ 1992428 h 2035971"/>
                  <a:gd name="connsiteX3" fmla="*/ 5776686 w 5776686"/>
                  <a:gd name="connsiteY3" fmla="*/ 2035971 h 2035971"/>
                  <a:gd name="connsiteX4" fmla="*/ 5312229 w 5776686"/>
                  <a:gd name="connsiteY4" fmla="*/ 1861799 h 2035971"/>
                  <a:gd name="connsiteX5" fmla="*/ 2801257 w 5776686"/>
                  <a:gd name="connsiteY5" fmla="*/ 279742 h 2035971"/>
                  <a:gd name="connsiteX6" fmla="*/ 0 w 5776686"/>
                  <a:gd name="connsiteY6" fmla="*/ 279742 h 2035971"/>
                  <a:gd name="connsiteX0" fmla="*/ 0 w 5776686"/>
                  <a:gd name="connsiteY0" fmla="*/ 257710 h 2013939"/>
                  <a:gd name="connsiteX1" fmla="*/ 2129518 w 5776686"/>
                  <a:gd name="connsiteY1" fmla="*/ 1719571 h 2013939"/>
                  <a:gd name="connsiteX2" fmla="*/ 5268686 w 5776686"/>
                  <a:gd name="connsiteY2" fmla="*/ 1970396 h 2013939"/>
                  <a:gd name="connsiteX3" fmla="*/ 5776686 w 5776686"/>
                  <a:gd name="connsiteY3" fmla="*/ 2013939 h 2013939"/>
                  <a:gd name="connsiteX4" fmla="*/ 5312229 w 5776686"/>
                  <a:gd name="connsiteY4" fmla="*/ 1811192 h 2013939"/>
                  <a:gd name="connsiteX5" fmla="*/ 2801257 w 5776686"/>
                  <a:gd name="connsiteY5" fmla="*/ 257710 h 2013939"/>
                  <a:gd name="connsiteX6" fmla="*/ 0 w 5776686"/>
                  <a:gd name="connsiteY6" fmla="*/ 257710 h 2013939"/>
                  <a:gd name="connsiteX0" fmla="*/ 0 w 5779282"/>
                  <a:gd name="connsiteY0" fmla="*/ 257710 h 2015410"/>
                  <a:gd name="connsiteX1" fmla="*/ 2129518 w 5779282"/>
                  <a:gd name="connsiteY1" fmla="*/ 1719571 h 2015410"/>
                  <a:gd name="connsiteX2" fmla="*/ 5268686 w 5779282"/>
                  <a:gd name="connsiteY2" fmla="*/ 1970396 h 2015410"/>
                  <a:gd name="connsiteX3" fmla="*/ 5776686 w 5779282"/>
                  <a:gd name="connsiteY3" fmla="*/ 2013939 h 2015410"/>
                  <a:gd name="connsiteX4" fmla="*/ 5312229 w 5779282"/>
                  <a:gd name="connsiteY4" fmla="*/ 1811192 h 2015410"/>
                  <a:gd name="connsiteX5" fmla="*/ 2801257 w 5779282"/>
                  <a:gd name="connsiteY5" fmla="*/ 257710 h 2015410"/>
                  <a:gd name="connsiteX6" fmla="*/ 0 w 5779282"/>
                  <a:gd name="connsiteY6" fmla="*/ 257710 h 2015410"/>
                  <a:gd name="connsiteX0" fmla="*/ 0 w 5776823"/>
                  <a:gd name="connsiteY0" fmla="*/ 257710 h 2013939"/>
                  <a:gd name="connsiteX1" fmla="*/ 2129518 w 5776823"/>
                  <a:gd name="connsiteY1" fmla="*/ 1719571 h 2013939"/>
                  <a:gd name="connsiteX2" fmla="*/ 5268686 w 5776823"/>
                  <a:gd name="connsiteY2" fmla="*/ 1970396 h 2013939"/>
                  <a:gd name="connsiteX3" fmla="*/ 5776686 w 5776823"/>
                  <a:gd name="connsiteY3" fmla="*/ 2013939 h 2013939"/>
                  <a:gd name="connsiteX4" fmla="*/ 5312229 w 5776823"/>
                  <a:gd name="connsiteY4" fmla="*/ 1811192 h 2013939"/>
                  <a:gd name="connsiteX5" fmla="*/ 2801257 w 5776823"/>
                  <a:gd name="connsiteY5" fmla="*/ 257710 h 2013939"/>
                  <a:gd name="connsiteX6" fmla="*/ 0 w 5776823"/>
                  <a:gd name="connsiteY6" fmla="*/ 257710 h 2013939"/>
                  <a:gd name="connsiteX0" fmla="*/ 0 w 5776792"/>
                  <a:gd name="connsiteY0" fmla="*/ 252547 h 2008776"/>
                  <a:gd name="connsiteX1" fmla="*/ 2129518 w 5776792"/>
                  <a:gd name="connsiteY1" fmla="*/ 1714408 h 2008776"/>
                  <a:gd name="connsiteX2" fmla="*/ 5268686 w 5776792"/>
                  <a:gd name="connsiteY2" fmla="*/ 1965233 h 2008776"/>
                  <a:gd name="connsiteX3" fmla="*/ 5776686 w 5776792"/>
                  <a:gd name="connsiteY3" fmla="*/ 2008776 h 2008776"/>
                  <a:gd name="connsiteX4" fmla="*/ 5226504 w 5776792"/>
                  <a:gd name="connsiteY4" fmla="*/ 1710779 h 2008776"/>
                  <a:gd name="connsiteX5" fmla="*/ 2801257 w 5776792"/>
                  <a:gd name="connsiteY5" fmla="*/ 252547 h 2008776"/>
                  <a:gd name="connsiteX6" fmla="*/ 0 w 5776792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268686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26443"/>
                  <a:gd name="connsiteX1" fmla="*/ 2129518 w 5776784"/>
                  <a:gd name="connsiteY1" fmla="*/ 1714408 h 2026443"/>
                  <a:gd name="connsiteX2" fmla="*/ 5163911 w 5776784"/>
                  <a:gd name="connsiteY2" fmla="*/ 1965233 h 2026443"/>
                  <a:gd name="connsiteX3" fmla="*/ 5776686 w 5776784"/>
                  <a:gd name="connsiteY3" fmla="*/ 2008776 h 2026443"/>
                  <a:gd name="connsiteX4" fmla="*/ 5226504 w 5776784"/>
                  <a:gd name="connsiteY4" fmla="*/ 1710779 h 2026443"/>
                  <a:gd name="connsiteX5" fmla="*/ 2801257 w 5776784"/>
                  <a:gd name="connsiteY5" fmla="*/ 252547 h 2026443"/>
                  <a:gd name="connsiteX6" fmla="*/ 0 w 5776784"/>
                  <a:gd name="connsiteY6" fmla="*/ 252547 h 2026443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61526"/>
                  <a:gd name="connsiteX1" fmla="*/ 2453368 w 5776784"/>
                  <a:gd name="connsiteY1" fmla="*/ 1781083 h 2061526"/>
                  <a:gd name="connsiteX2" fmla="*/ 5163911 w 5776784"/>
                  <a:gd name="connsiteY2" fmla="*/ 1965233 h 2061526"/>
                  <a:gd name="connsiteX3" fmla="*/ 5776686 w 5776784"/>
                  <a:gd name="connsiteY3" fmla="*/ 2008776 h 2061526"/>
                  <a:gd name="connsiteX4" fmla="*/ 5226504 w 5776784"/>
                  <a:gd name="connsiteY4" fmla="*/ 1710779 h 2061526"/>
                  <a:gd name="connsiteX5" fmla="*/ 2801257 w 5776784"/>
                  <a:gd name="connsiteY5" fmla="*/ 252547 h 2061526"/>
                  <a:gd name="connsiteX6" fmla="*/ 0 w 5776784"/>
                  <a:gd name="connsiteY6" fmla="*/ 252547 h 206152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29152"/>
                  <a:gd name="connsiteX1" fmla="*/ 2386693 w 5776784"/>
                  <a:gd name="connsiteY1" fmla="*/ 1809658 h 2029152"/>
                  <a:gd name="connsiteX2" fmla="*/ 4944836 w 5776784"/>
                  <a:gd name="connsiteY2" fmla="*/ 2022383 h 2029152"/>
                  <a:gd name="connsiteX3" fmla="*/ 5776686 w 5776784"/>
                  <a:gd name="connsiteY3" fmla="*/ 2008776 h 2029152"/>
                  <a:gd name="connsiteX4" fmla="*/ 5226504 w 5776784"/>
                  <a:gd name="connsiteY4" fmla="*/ 1710779 h 2029152"/>
                  <a:gd name="connsiteX5" fmla="*/ 2801257 w 5776784"/>
                  <a:gd name="connsiteY5" fmla="*/ 252547 h 2029152"/>
                  <a:gd name="connsiteX6" fmla="*/ 0 w 5776784"/>
                  <a:gd name="connsiteY6" fmla="*/ 252547 h 2029152"/>
                  <a:gd name="connsiteX0" fmla="*/ 0 w 5776784"/>
                  <a:gd name="connsiteY0" fmla="*/ 252547 h 2068902"/>
                  <a:gd name="connsiteX1" fmla="*/ 2386693 w 5776784"/>
                  <a:gd name="connsiteY1" fmla="*/ 1809658 h 2068902"/>
                  <a:gd name="connsiteX2" fmla="*/ 4944836 w 5776784"/>
                  <a:gd name="connsiteY2" fmla="*/ 2022383 h 2068902"/>
                  <a:gd name="connsiteX3" fmla="*/ 5776686 w 5776784"/>
                  <a:gd name="connsiteY3" fmla="*/ 2008776 h 2068902"/>
                  <a:gd name="connsiteX4" fmla="*/ 5226504 w 5776784"/>
                  <a:gd name="connsiteY4" fmla="*/ 1710779 h 2068902"/>
                  <a:gd name="connsiteX5" fmla="*/ 2801257 w 5776784"/>
                  <a:gd name="connsiteY5" fmla="*/ 252547 h 2068902"/>
                  <a:gd name="connsiteX6" fmla="*/ 0 w 5776784"/>
                  <a:gd name="connsiteY6" fmla="*/ 252547 h 2068902"/>
                  <a:gd name="connsiteX0" fmla="*/ 0 w 5776784"/>
                  <a:gd name="connsiteY0" fmla="*/ 252547 h 2046965"/>
                  <a:gd name="connsiteX1" fmla="*/ 2386693 w 5776784"/>
                  <a:gd name="connsiteY1" fmla="*/ 1809658 h 2046965"/>
                  <a:gd name="connsiteX2" fmla="*/ 4944836 w 5776784"/>
                  <a:gd name="connsiteY2" fmla="*/ 2022383 h 2046965"/>
                  <a:gd name="connsiteX3" fmla="*/ 5776686 w 5776784"/>
                  <a:gd name="connsiteY3" fmla="*/ 2008776 h 2046965"/>
                  <a:gd name="connsiteX4" fmla="*/ 5226504 w 5776784"/>
                  <a:gd name="connsiteY4" fmla="*/ 1710779 h 2046965"/>
                  <a:gd name="connsiteX5" fmla="*/ 2801257 w 5776784"/>
                  <a:gd name="connsiteY5" fmla="*/ 252547 h 2046965"/>
                  <a:gd name="connsiteX6" fmla="*/ 0 w 5776784"/>
                  <a:gd name="connsiteY6" fmla="*/ 252547 h 2046965"/>
                  <a:gd name="connsiteX0" fmla="*/ 0 w 5776784"/>
                  <a:gd name="connsiteY0" fmla="*/ 252547 h 2040774"/>
                  <a:gd name="connsiteX1" fmla="*/ 2386693 w 5776784"/>
                  <a:gd name="connsiteY1" fmla="*/ 1809658 h 2040774"/>
                  <a:gd name="connsiteX2" fmla="*/ 4944836 w 5776784"/>
                  <a:gd name="connsiteY2" fmla="*/ 2022383 h 2040774"/>
                  <a:gd name="connsiteX3" fmla="*/ 5776686 w 5776784"/>
                  <a:gd name="connsiteY3" fmla="*/ 2008776 h 2040774"/>
                  <a:gd name="connsiteX4" fmla="*/ 5226504 w 5776784"/>
                  <a:gd name="connsiteY4" fmla="*/ 1710779 h 2040774"/>
                  <a:gd name="connsiteX5" fmla="*/ 2801257 w 5776784"/>
                  <a:gd name="connsiteY5" fmla="*/ 252547 h 2040774"/>
                  <a:gd name="connsiteX6" fmla="*/ 0 w 5776784"/>
                  <a:gd name="connsiteY6" fmla="*/ 252547 h 2040774"/>
                  <a:gd name="connsiteX0" fmla="*/ 0 w 5776784"/>
                  <a:gd name="connsiteY0" fmla="*/ 252547 h 2046009"/>
                  <a:gd name="connsiteX1" fmla="*/ 2386693 w 5776784"/>
                  <a:gd name="connsiteY1" fmla="*/ 1809658 h 2046009"/>
                  <a:gd name="connsiteX2" fmla="*/ 4944836 w 5776784"/>
                  <a:gd name="connsiteY2" fmla="*/ 2022383 h 2046009"/>
                  <a:gd name="connsiteX3" fmla="*/ 5776686 w 5776784"/>
                  <a:gd name="connsiteY3" fmla="*/ 2008776 h 2046009"/>
                  <a:gd name="connsiteX4" fmla="*/ 5226504 w 5776784"/>
                  <a:gd name="connsiteY4" fmla="*/ 1710779 h 2046009"/>
                  <a:gd name="connsiteX5" fmla="*/ 2801257 w 5776784"/>
                  <a:gd name="connsiteY5" fmla="*/ 252547 h 2046009"/>
                  <a:gd name="connsiteX6" fmla="*/ 0 w 5776784"/>
                  <a:gd name="connsiteY6" fmla="*/ 252547 h 2046009"/>
                  <a:gd name="connsiteX0" fmla="*/ 0 w 5777215"/>
                  <a:gd name="connsiteY0" fmla="*/ 252547 h 2029887"/>
                  <a:gd name="connsiteX1" fmla="*/ 2386693 w 5777215"/>
                  <a:gd name="connsiteY1" fmla="*/ 1809658 h 2029887"/>
                  <a:gd name="connsiteX2" fmla="*/ 4944836 w 5777215"/>
                  <a:gd name="connsiteY2" fmla="*/ 2022383 h 2029887"/>
                  <a:gd name="connsiteX3" fmla="*/ 5776686 w 5777215"/>
                  <a:gd name="connsiteY3" fmla="*/ 2015126 h 2029887"/>
                  <a:gd name="connsiteX4" fmla="*/ 5226504 w 5777215"/>
                  <a:gd name="connsiteY4" fmla="*/ 1710779 h 2029887"/>
                  <a:gd name="connsiteX5" fmla="*/ 2801257 w 5777215"/>
                  <a:gd name="connsiteY5" fmla="*/ 252547 h 2029887"/>
                  <a:gd name="connsiteX6" fmla="*/ 0 w 5777215"/>
                  <a:gd name="connsiteY6" fmla="*/ 252547 h 2029887"/>
                  <a:gd name="connsiteX0" fmla="*/ 0 w 5776860"/>
                  <a:gd name="connsiteY0" fmla="*/ 252547 h 2029887"/>
                  <a:gd name="connsiteX1" fmla="*/ 2386693 w 5776860"/>
                  <a:gd name="connsiteY1" fmla="*/ 1809658 h 2029887"/>
                  <a:gd name="connsiteX2" fmla="*/ 4944836 w 5776860"/>
                  <a:gd name="connsiteY2" fmla="*/ 2022383 h 2029887"/>
                  <a:gd name="connsiteX3" fmla="*/ 5776686 w 5776860"/>
                  <a:gd name="connsiteY3" fmla="*/ 2015126 h 2029887"/>
                  <a:gd name="connsiteX4" fmla="*/ 5226504 w 5776860"/>
                  <a:gd name="connsiteY4" fmla="*/ 1710779 h 2029887"/>
                  <a:gd name="connsiteX5" fmla="*/ 2801257 w 5776860"/>
                  <a:gd name="connsiteY5" fmla="*/ 252547 h 2029887"/>
                  <a:gd name="connsiteX6" fmla="*/ 0 w 5776860"/>
                  <a:gd name="connsiteY6" fmla="*/ 252547 h 2029887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33965"/>
                  <a:gd name="connsiteX1" fmla="*/ 2386693 w 5776686"/>
                  <a:gd name="connsiteY1" fmla="*/ 1809658 h 2033965"/>
                  <a:gd name="connsiteX2" fmla="*/ 4944836 w 5776686"/>
                  <a:gd name="connsiteY2" fmla="*/ 2022383 h 2033965"/>
                  <a:gd name="connsiteX3" fmla="*/ 5776686 w 5776686"/>
                  <a:gd name="connsiteY3" fmla="*/ 2015126 h 2033965"/>
                  <a:gd name="connsiteX4" fmla="*/ 5226504 w 5776686"/>
                  <a:gd name="connsiteY4" fmla="*/ 1710779 h 2033965"/>
                  <a:gd name="connsiteX5" fmla="*/ 2801257 w 5776686"/>
                  <a:gd name="connsiteY5" fmla="*/ 252547 h 2033965"/>
                  <a:gd name="connsiteX6" fmla="*/ 0 w 5776686"/>
                  <a:gd name="connsiteY6" fmla="*/ 252547 h 2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86" h="2033965">
                    <a:moveTo>
                      <a:pt x="0" y="252547"/>
                    </a:moveTo>
                    <a:cubicBezTo>
                      <a:pt x="262164" y="1092259"/>
                      <a:pt x="1829254" y="1657560"/>
                      <a:pt x="2386693" y="1809658"/>
                    </a:cubicBezTo>
                    <a:cubicBezTo>
                      <a:pt x="2944132" y="1961756"/>
                      <a:pt x="4557637" y="2070688"/>
                      <a:pt x="4944836" y="2022383"/>
                    </a:cubicBezTo>
                    <a:cubicBezTo>
                      <a:pt x="5332035" y="1974078"/>
                      <a:pt x="5696253" y="2016487"/>
                      <a:pt x="5776686" y="2015126"/>
                    </a:cubicBezTo>
                    <a:cubicBezTo>
                      <a:pt x="5733143" y="1994942"/>
                      <a:pt x="5512859" y="1953742"/>
                      <a:pt x="5226504" y="1710779"/>
                    </a:cubicBezTo>
                    <a:cubicBezTo>
                      <a:pt x="4940149" y="1467816"/>
                      <a:pt x="3672341" y="495586"/>
                      <a:pt x="2801257" y="252547"/>
                    </a:cubicBezTo>
                    <a:cubicBezTo>
                      <a:pt x="1930173" y="9508"/>
                      <a:pt x="676577" y="-166553"/>
                      <a:pt x="0" y="252547"/>
                    </a:cubicBezTo>
                    <a:close/>
                  </a:path>
                </a:pathLst>
              </a:custGeom>
              <a:noFill/>
              <a:ln w="28575">
                <a:solidFill>
                  <a:srgbClr val="A5AC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" name="任意多边形 7"/>
            <p:cNvSpPr/>
            <p:nvPr/>
          </p:nvSpPr>
          <p:spPr>
            <a:xfrm rot="5400000">
              <a:off x="4971639" y="1791391"/>
              <a:ext cx="4020185" cy="1228539"/>
            </a:xfrm>
            <a:custGeom>
              <a:avLst/>
              <a:gdLst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85377 w 4181127"/>
                <a:gd name="connsiteY0" fmla="*/ 80553 h 1242603"/>
                <a:gd name="connsiteX1" fmla="*/ 552102 w 4181127"/>
                <a:gd name="connsiteY1" fmla="*/ 118653 h 1242603"/>
                <a:gd name="connsiteX2" fmla="*/ 4181127 w 4181127"/>
                <a:gd name="connsiteY2" fmla="*/ 1242603 h 1242603"/>
                <a:gd name="connsiteX3" fmla="*/ 447327 w 4181127"/>
                <a:gd name="connsiteY3" fmla="*/ 290103 h 1242603"/>
                <a:gd name="connsiteX4" fmla="*/ 85377 w 4181127"/>
                <a:gd name="connsiteY4" fmla="*/ 80553 h 1242603"/>
                <a:gd name="connsiteX0" fmla="*/ 18605 w 4114355"/>
                <a:gd name="connsiteY0" fmla="*/ 68258 h 1230308"/>
                <a:gd name="connsiteX1" fmla="*/ 485330 w 4114355"/>
                <a:gd name="connsiteY1" fmla="*/ 106358 h 1230308"/>
                <a:gd name="connsiteX2" fmla="*/ 4114355 w 4114355"/>
                <a:gd name="connsiteY2" fmla="*/ 1230308 h 1230308"/>
                <a:gd name="connsiteX3" fmla="*/ 380555 w 4114355"/>
                <a:gd name="connsiteY3" fmla="*/ 277808 h 1230308"/>
                <a:gd name="connsiteX4" fmla="*/ 18605 w 4114355"/>
                <a:gd name="connsiteY4" fmla="*/ 68258 h 1230308"/>
                <a:gd name="connsiteX0" fmla="*/ 2550 w 4098300"/>
                <a:gd name="connsiteY0" fmla="*/ 20423 h 1182473"/>
                <a:gd name="connsiteX1" fmla="*/ 469275 w 4098300"/>
                <a:gd name="connsiteY1" fmla="*/ 58523 h 1182473"/>
                <a:gd name="connsiteX2" fmla="*/ 4098300 w 4098300"/>
                <a:gd name="connsiteY2" fmla="*/ 1182473 h 1182473"/>
                <a:gd name="connsiteX3" fmla="*/ 364500 w 4098300"/>
                <a:gd name="connsiteY3" fmla="*/ 229973 h 1182473"/>
                <a:gd name="connsiteX4" fmla="*/ 2550 w 4098300"/>
                <a:gd name="connsiteY4" fmla="*/ 20423 h 1182473"/>
                <a:gd name="connsiteX0" fmla="*/ 2550 w 4098300"/>
                <a:gd name="connsiteY0" fmla="*/ 40690 h 1202740"/>
                <a:gd name="connsiteX1" fmla="*/ 469275 w 4098300"/>
                <a:gd name="connsiteY1" fmla="*/ 78790 h 1202740"/>
                <a:gd name="connsiteX2" fmla="*/ 4098300 w 4098300"/>
                <a:gd name="connsiteY2" fmla="*/ 1202740 h 1202740"/>
                <a:gd name="connsiteX3" fmla="*/ 364500 w 4098300"/>
                <a:gd name="connsiteY3" fmla="*/ 250240 h 1202740"/>
                <a:gd name="connsiteX4" fmla="*/ 2550 w 4098300"/>
                <a:gd name="connsiteY4" fmla="*/ 40690 h 1202740"/>
                <a:gd name="connsiteX0" fmla="*/ 2326 w 4126651"/>
                <a:gd name="connsiteY0" fmla="*/ 27087 h 1217712"/>
                <a:gd name="connsiteX1" fmla="*/ 497626 w 4126651"/>
                <a:gd name="connsiteY1" fmla="*/ 93762 h 1217712"/>
                <a:gd name="connsiteX2" fmla="*/ 4126651 w 4126651"/>
                <a:gd name="connsiteY2" fmla="*/ 1217712 h 1217712"/>
                <a:gd name="connsiteX3" fmla="*/ 392851 w 4126651"/>
                <a:gd name="connsiteY3" fmla="*/ 265212 h 1217712"/>
                <a:gd name="connsiteX4" fmla="*/ 2326 w 4126651"/>
                <a:gd name="connsiteY4" fmla="*/ 27087 h 1217712"/>
                <a:gd name="connsiteX0" fmla="*/ 1201 w 4125526"/>
                <a:gd name="connsiteY0" fmla="*/ 37823 h 1228448"/>
                <a:gd name="connsiteX1" fmla="*/ 496501 w 4125526"/>
                <a:gd name="connsiteY1" fmla="*/ 104498 h 1228448"/>
                <a:gd name="connsiteX2" fmla="*/ 4125526 w 4125526"/>
                <a:gd name="connsiteY2" fmla="*/ 1228448 h 1228448"/>
                <a:gd name="connsiteX3" fmla="*/ 391726 w 4125526"/>
                <a:gd name="connsiteY3" fmla="*/ 275948 h 1228448"/>
                <a:gd name="connsiteX4" fmla="*/ 1201 w 4125526"/>
                <a:gd name="connsiteY4" fmla="*/ 37823 h 1228448"/>
                <a:gd name="connsiteX0" fmla="*/ 415 w 4124740"/>
                <a:gd name="connsiteY0" fmla="*/ 32229 h 1222854"/>
                <a:gd name="connsiteX1" fmla="*/ 467140 w 4124740"/>
                <a:gd name="connsiteY1" fmla="*/ 86204 h 1222854"/>
                <a:gd name="connsiteX2" fmla="*/ 4124740 w 4124740"/>
                <a:gd name="connsiteY2" fmla="*/ 1222854 h 1222854"/>
                <a:gd name="connsiteX3" fmla="*/ 390940 w 4124740"/>
                <a:gd name="connsiteY3" fmla="*/ 270354 h 1222854"/>
                <a:gd name="connsiteX4" fmla="*/ 415 w 4124740"/>
                <a:gd name="connsiteY4" fmla="*/ 32229 h 1222854"/>
                <a:gd name="connsiteX0" fmla="*/ 415 w 4124740"/>
                <a:gd name="connsiteY0" fmla="*/ 13284 h 1203909"/>
                <a:gd name="connsiteX1" fmla="*/ 467140 w 4124740"/>
                <a:gd name="connsiteY1" fmla="*/ 67259 h 1203909"/>
                <a:gd name="connsiteX2" fmla="*/ 4124740 w 4124740"/>
                <a:gd name="connsiteY2" fmla="*/ 1203909 h 1203909"/>
                <a:gd name="connsiteX3" fmla="*/ 390940 w 4124740"/>
                <a:gd name="connsiteY3" fmla="*/ 251409 h 1203909"/>
                <a:gd name="connsiteX4" fmla="*/ 415 w 4124740"/>
                <a:gd name="connsiteY4" fmla="*/ 13284 h 1203909"/>
                <a:gd name="connsiteX0" fmla="*/ 415 w 4124740"/>
                <a:gd name="connsiteY0" fmla="*/ 7104 h 1197729"/>
                <a:gd name="connsiteX1" fmla="*/ 467140 w 4124740"/>
                <a:gd name="connsiteY1" fmla="*/ 61079 h 1197729"/>
                <a:gd name="connsiteX2" fmla="*/ 4124740 w 4124740"/>
                <a:gd name="connsiteY2" fmla="*/ 1197729 h 1197729"/>
                <a:gd name="connsiteX3" fmla="*/ 390940 w 4124740"/>
                <a:gd name="connsiteY3" fmla="*/ 245229 h 1197729"/>
                <a:gd name="connsiteX4" fmla="*/ 415 w 4124740"/>
                <a:gd name="connsiteY4" fmla="*/ 7104 h 1197729"/>
                <a:gd name="connsiteX0" fmla="*/ 635 w 4124960"/>
                <a:gd name="connsiteY0" fmla="*/ 9339 h 1199964"/>
                <a:gd name="connsiteX1" fmla="*/ 467360 w 4124960"/>
                <a:gd name="connsiteY1" fmla="*/ 63314 h 1199964"/>
                <a:gd name="connsiteX2" fmla="*/ 4124960 w 4124960"/>
                <a:gd name="connsiteY2" fmla="*/ 1199964 h 1199964"/>
                <a:gd name="connsiteX3" fmla="*/ 391160 w 4124960"/>
                <a:gd name="connsiteY3" fmla="*/ 247464 h 1199964"/>
                <a:gd name="connsiteX4" fmla="*/ 635 w 4124960"/>
                <a:gd name="connsiteY4" fmla="*/ 9339 h 1199964"/>
                <a:gd name="connsiteX0" fmla="*/ 635 w 4058285"/>
                <a:gd name="connsiteY0" fmla="*/ 9339 h 1304739"/>
                <a:gd name="connsiteX1" fmla="*/ 467360 w 4058285"/>
                <a:gd name="connsiteY1" fmla="*/ 63314 h 1304739"/>
                <a:gd name="connsiteX2" fmla="*/ 4058285 w 4058285"/>
                <a:gd name="connsiteY2" fmla="*/ 1304739 h 1304739"/>
                <a:gd name="connsiteX3" fmla="*/ 391160 w 4058285"/>
                <a:gd name="connsiteY3" fmla="*/ 247464 h 1304739"/>
                <a:gd name="connsiteX4" fmla="*/ 635 w 4058285"/>
                <a:gd name="connsiteY4" fmla="*/ 9339 h 1304739"/>
                <a:gd name="connsiteX0" fmla="*/ 635 w 4020185"/>
                <a:gd name="connsiteY0" fmla="*/ 9339 h 1228539"/>
                <a:gd name="connsiteX1" fmla="*/ 467360 w 4020185"/>
                <a:gd name="connsiteY1" fmla="*/ 63314 h 1228539"/>
                <a:gd name="connsiteX2" fmla="*/ 4020185 w 4020185"/>
                <a:gd name="connsiteY2" fmla="*/ 1228539 h 1228539"/>
                <a:gd name="connsiteX3" fmla="*/ 391160 w 4020185"/>
                <a:gd name="connsiteY3" fmla="*/ 247464 h 1228539"/>
                <a:gd name="connsiteX4" fmla="*/ 635 w 4020185"/>
                <a:gd name="connsiteY4" fmla="*/ 9339 h 12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0185" h="1228539">
                  <a:moveTo>
                    <a:pt x="635" y="9339"/>
                  </a:moveTo>
                  <a:cubicBezTo>
                    <a:pt x="16510" y="-27703"/>
                    <a:pt x="311785" y="56964"/>
                    <a:pt x="467360" y="63314"/>
                  </a:cubicBezTo>
                  <a:cubicBezTo>
                    <a:pt x="781685" y="266514"/>
                    <a:pt x="2810510" y="853889"/>
                    <a:pt x="4020185" y="1228539"/>
                  </a:cubicBezTo>
                  <a:cubicBezTo>
                    <a:pt x="2775585" y="911039"/>
                    <a:pt x="768985" y="269689"/>
                    <a:pt x="391160" y="247464"/>
                  </a:cubicBezTo>
                  <a:cubicBezTo>
                    <a:pt x="270510" y="177614"/>
                    <a:pt x="-15240" y="46381"/>
                    <a:pt x="635" y="9339"/>
                  </a:cubicBezTo>
                  <a:close/>
                </a:path>
              </a:pathLst>
            </a:custGeom>
            <a:solidFill>
              <a:srgbClr val="ECF7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3257791" y="2832520"/>
            <a:ext cx="2601715" cy="3043578"/>
            <a:chOff x="6365572" y="2289202"/>
            <a:chExt cx="1728036" cy="2021517"/>
          </a:xfrm>
        </p:grpSpPr>
        <p:grpSp>
          <p:nvGrpSpPr>
            <p:cNvPr id="34" name="组合 33"/>
            <p:cNvGrpSpPr/>
            <p:nvPr/>
          </p:nvGrpSpPr>
          <p:grpSpPr>
            <a:xfrm>
              <a:off x="7097433" y="2289202"/>
              <a:ext cx="263401" cy="627290"/>
              <a:chOff x="3252632" y="3002021"/>
              <a:chExt cx="263401" cy="627290"/>
            </a:xfrm>
          </p:grpSpPr>
          <p:sp>
            <p:nvSpPr>
              <p:cNvPr id="59" name="任意多边形 58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" name="任意多边形 59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/>
          </p:nvGrpSpPr>
          <p:grpSpPr>
            <a:xfrm>
              <a:off x="7097433" y="2979089"/>
              <a:ext cx="263401" cy="627290"/>
              <a:chOff x="3252632" y="3002021"/>
              <a:chExt cx="263401" cy="627290"/>
            </a:xfrm>
          </p:grpSpPr>
          <p:sp>
            <p:nvSpPr>
              <p:cNvPr id="57" name="任意多边形 56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" name="任意多边形 57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/>
          </p:nvGrpSpPr>
          <p:grpSpPr>
            <a:xfrm>
              <a:off x="7087782" y="3683429"/>
              <a:ext cx="263401" cy="627290"/>
              <a:chOff x="3252632" y="3002021"/>
              <a:chExt cx="263401" cy="627290"/>
            </a:xfrm>
          </p:grpSpPr>
          <p:sp>
            <p:nvSpPr>
              <p:cNvPr id="55" name="任意多边形 54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" name="任意多边形 55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/>
          </p:nvGrpSpPr>
          <p:grpSpPr>
            <a:xfrm rot="16200000">
              <a:off x="6547516" y="2979087"/>
              <a:ext cx="263401" cy="627290"/>
              <a:chOff x="3252632" y="3002021"/>
              <a:chExt cx="263401" cy="627290"/>
            </a:xfrm>
          </p:grpSpPr>
          <p:sp>
            <p:nvSpPr>
              <p:cNvPr id="53" name="任意多边形 52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" name="任意多边形 53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/>
          </p:nvGrpSpPr>
          <p:grpSpPr>
            <a:xfrm rot="5400000" flipH="1">
              <a:off x="7648262" y="2979088"/>
              <a:ext cx="263401" cy="627290"/>
              <a:chOff x="3252632" y="3002021"/>
              <a:chExt cx="263401" cy="627290"/>
            </a:xfrm>
          </p:grpSpPr>
          <p:sp>
            <p:nvSpPr>
              <p:cNvPr id="51" name="任意多边形 50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" name="任意多边形 51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" name="组合 38"/>
            <p:cNvGrpSpPr/>
            <p:nvPr/>
          </p:nvGrpSpPr>
          <p:grpSpPr>
            <a:xfrm rot="2700000">
              <a:off x="7544040" y="2491134"/>
              <a:ext cx="263401" cy="627290"/>
              <a:chOff x="3252632" y="3002021"/>
              <a:chExt cx="263401" cy="627290"/>
            </a:xfrm>
          </p:grpSpPr>
          <p:sp>
            <p:nvSpPr>
              <p:cNvPr id="49" name="任意多边形 48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" name="任意多边形 49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" name="组合 39"/>
            <p:cNvGrpSpPr/>
            <p:nvPr/>
          </p:nvGrpSpPr>
          <p:grpSpPr>
            <a:xfrm rot="18900000" flipH="1">
              <a:off x="6650827" y="2516284"/>
              <a:ext cx="263401" cy="627290"/>
              <a:chOff x="3252632" y="3002021"/>
              <a:chExt cx="263401" cy="627290"/>
            </a:xfrm>
          </p:grpSpPr>
          <p:sp>
            <p:nvSpPr>
              <p:cNvPr id="47" name="任意多边形 46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" name="任意多边形 47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/>
          </p:nvGrpSpPr>
          <p:grpSpPr>
            <a:xfrm rot="18900000" flipV="1">
              <a:off x="7534389" y="3447575"/>
              <a:ext cx="263401" cy="627290"/>
              <a:chOff x="3252632" y="3002021"/>
              <a:chExt cx="263401" cy="627290"/>
            </a:xfrm>
          </p:grpSpPr>
          <p:sp>
            <p:nvSpPr>
              <p:cNvPr id="45" name="任意多边形 44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" name="任意多边形 45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2" name="组合 41"/>
            <p:cNvGrpSpPr/>
            <p:nvPr/>
          </p:nvGrpSpPr>
          <p:grpSpPr>
            <a:xfrm rot="2700000" flipH="1" flipV="1">
              <a:off x="6641176" y="3472725"/>
              <a:ext cx="263401" cy="627290"/>
              <a:chOff x="3252632" y="3002021"/>
              <a:chExt cx="263401" cy="627290"/>
            </a:xfrm>
          </p:grpSpPr>
          <p:sp>
            <p:nvSpPr>
              <p:cNvPr id="43" name="任意多边形 42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" name="任意多边形 43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1" name="组合 60"/>
          <p:cNvGrpSpPr/>
          <p:nvPr/>
        </p:nvGrpSpPr>
        <p:grpSpPr>
          <a:xfrm>
            <a:off x="6077442" y="2805676"/>
            <a:ext cx="2582178" cy="3085591"/>
            <a:chOff x="3098908" y="244872"/>
            <a:chExt cx="4348691" cy="5196499"/>
          </a:xfrm>
        </p:grpSpPr>
        <p:grpSp>
          <p:nvGrpSpPr>
            <p:cNvPr id="62" name="组合 61"/>
            <p:cNvGrpSpPr/>
            <p:nvPr/>
          </p:nvGrpSpPr>
          <p:grpSpPr>
            <a:xfrm>
              <a:off x="3712276" y="244872"/>
              <a:ext cx="1076690" cy="700823"/>
              <a:chOff x="-870858" y="1726734"/>
              <a:chExt cx="2119088" cy="1379324"/>
            </a:xfrm>
          </p:grpSpPr>
          <p:sp>
            <p:nvSpPr>
              <p:cNvPr id="105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6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3" name="组合 62"/>
            <p:cNvGrpSpPr/>
            <p:nvPr/>
          </p:nvGrpSpPr>
          <p:grpSpPr>
            <a:xfrm>
              <a:off x="4802806" y="244872"/>
              <a:ext cx="1076690" cy="700823"/>
              <a:chOff x="-870858" y="1726734"/>
              <a:chExt cx="2119088" cy="1379324"/>
            </a:xfrm>
          </p:grpSpPr>
          <p:sp>
            <p:nvSpPr>
              <p:cNvPr id="103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4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4" name="组合 63"/>
            <p:cNvGrpSpPr/>
            <p:nvPr/>
          </p:nvGrpSpPr>
          <p:grpSpPr>
            <a:xfrm>
              <a:off x="5883682" y="244872"/>
              <a:ext cx="1076690" cy="700823"/>
              <a:chOff x="-870858" y="1726734"/>
              <a:chExt cx="2119088" cy="1379324"/>
            </a:xfrm>
          </p:grpSpPr>
          <p:sp>
            <p:nvSpPr>
              <p:cNvPr id="101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5" name="组合 64"/>
            <p:cNvGrpSpPr/>
            <p:nvPr/>
          </p:nvGrpSpPr>
          <p:grpSpPr>
            <a:xfrm>
              <a:off x="4264461" y="1252067"/>
              <a:ext cx="1076690" cy="700823"/>
              <a:chOff x="-870858" y="1726734"/>
              <a:chExt cx="2119088" cy="1379324"/>
            </a:xfrm>
          </p:grpSpPr>
          <p:sp>
            <p:nvSpPr>
              <p:cNvPr id="99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0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6" name="组合 65"/>
            <p:cNvGrpSpPr/>
            <p:nvPr/>
          </p:nvGrpSpPr>
          <p:grpSpPr>
            <a:xfrm>
              <a:off x="5354991" y="1252067"/>
              <a:ext cx="1076690" cy="700823"/>
              <a:chOff x="-870858" y="1726734"/>
              <a:chExt cx="2119088" cy="1379324"/>
            </a:xfrm>
          </p:grpSpPr>
          <p:sp>
            <p:nvSpPr>
              <p:cNvPr id="97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8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7" name="组合 66"/>
            <p:cNvGrpSpPr/>
            <p:nvPr/>
          </p:nvGrpSpPr>
          <p:grpSpPr>
            <a:xfrm rot="15025487">
              <a:off x="3920999" y="2070540"/>
              <a:ext cx="1076690" cy="700823"/>
              <a:chOff x="-870858" y="1726734"/>
              <a:chExt cx="2119088" cy="1379324"/>
            </a:xfrm>
          </p:grpSpPr>
          <p:sp>
            <p:nvSpPr>
              <p:cNvPr id="95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6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8" name="组合 67"/>
            <p:cNvGrpSpPr/>
            <p:nvPr/>
          </p:nvGrpSpPr>
          <p:grpSpPr>
            <a:xfrm rot="17300185">
              <a:off x="5715591" y="2085007"/>
              <a:ext cx="1076690" cy="700823"/>
              <a:chOff x="-870858" y="1726734"/>
              <a:chExt cx="2119088" cy="1379324"/>
            </a:xfrm>
          </p:grpSpPr>
          <p:sp>
            <p:nvSpPr>
              <p:cNvPr id="93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4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9" name="组合 68"/>
            <p:cNvGrpSpPr/>
            <p:nvPr/>
          </p:nvGrpSpPr>
          <p:grpSpPr>
            <a:xfrm>
              <a:off x="4222983" y="2914184"/>
              <a:ext cx="1076690" cy="700823"/>
              <a:chOff x="-870858" y="1726734"/>
              <a:chExt cx="2119088" cy="1379324"/>
            </a:xfrm>
          </p:grpSpPr>
          <p:sp>
            <p:nvSpPr>
              <p:cNvPr id="91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2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0" name="组合 69"/>
            <p:cNvGrpSpPr/>
            <p:nvPr/>
          </p:nvGrpSpPr>
          <p:grpSpPr>
            <a:xfrm>
              <a:off x="5313513" y="2914184"/>
              <a:ext cx="1076690" cy="700823"/>
              <a:chOff x="-870858" y="1726734"/>
              <a:chExt cx="2119088" cy="1379324"/>
            </a:xfrm>
          </p:grpSpPr>
          <p:sp>
            <p:nvSpPr>
              <p:cNvPr id="89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0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1" name="组合 70"/>
            <p:cNvGrpSpPr/>
            <p:nvPr/>
          </p:nvGrpSpPr>
          <p:grpSpPr>
            <a:xfrm rot="13531351">
              <a:off x="4264461" y="3911070"/>
              <a:ext cx="1076690" cy="700823"/>
              <a:chOff x="-870858" y="1726734"/>
              <a:chExt cx="2119088" cy="1379324"/>
            </a:xfrm>
          </p:grpSpPr>
          <p:sp>
            <p:nvSpPr>
              <p:cNvPr id="87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2" name="组合 71"/>
            <p:cNvGrpSpPr/>
            <p:nvPr/>
          </p:nvGrpSpPr>
          <p:grpSpPr>
            <a:xfrm rot="8068649" flipH="1">
              <a:off x="5204796" y="3915935"/>
              <a:ext cx="1076690" cy="700823"/>
              <a:chOff x="-870858" y="1726734"/>
              <a:chExt cx="2119088" cy="1379324"/>
            </a:xfrm>
          </p:grpSpPr>
          <p:sp>
            <p:nvSpPr>
              <p:cNvPr id="85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6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3" name="组合 72"/>
            <p:cNvGrpSpPr/>
            <p:nvPr/>
          </p:nvGrpSpPr>
          <p:grpSpPr>
            <a:xfrm>
              <a:off x="3098908" y="4740548"/>
              <a:ext cx="1076690" cy="700823"/>
              <a:chOff x="-870858" y="1726734"/>
              <a:chExt cx="2119088" cy="1379324"/>
            </a:xfrm>
          </p:grpSpPr>
          <p:sp>
            <p:nvSpPr>
              <p:cNvPr id="83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4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4" name="组合 73"/>
            <p:cNvGrpSpPr/>
            <p:nvPr/>
          </p:nvGrpSpPr>
          <p:grpSpPr>
            <a:xfrm>
              <a:off x="4189438" y="4740548"/>
              <a:ext cx="1076690" cy="700823"/>
              <a:chOff x="-870858" y="1726734"/>
              <a:chExt cx="2119088" cy="1379324"/>
            </a:xfrm>
          </p:grpSpPr>
          <p:sp>
            <p:nvSpPr>
              <p:cNvPr id="81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2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5" name="组合 74"/>
            <p:cNvGrpSpPr/>
            <p:nvPr/>
          </p:nvGrpSpPr>
          <p:grpSpPr>
            <a:xfrm>
              <a:off x="5270314" y="4740548"/>
              <a:ext cx="1076690" cy="700823"/>
              <a:chOff x="-870858" y="1726734"/>
              <a:chExt cx="2119088" cy="1379324"/>
            </a:xfrm>
          </p:grpSpPr>
          <p:sp>
            <p:nvSpPr>
              <p:cNvPr id="79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6" name="组合 75"/>
            <p:cNvGrpSpPr/>
            <p:nvPr/>
          </p:nvGrpSpPr>
          <p:grpSpPr>
            <a:xfrm>
              <a:off x="6370909" y="4740546"/>
              <a:ext cx="1076690" cy="700823"/>
              <a:chOff x="-870858" y="1726734"/>
              <a:chExt cx="2119088" cy="1379324"/>
            </a:xfrm>
          </p:grpSpPr>
          <p:sp>
            <p:nvSpPr>
              <p:cNvPr id="77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07" name="组合 106"/>
          <p:cNvGrpSpPr/>
          <p:nvPr/>
        </p:nvGrpSpPr>
        <p:grpSpPr>
          <a:xfrm>
            <a:off x="9143362" y="2805676"/>
            <a:ext cx="1329910" cy="3070420"/>
            <a:chOff x="8402780" y="948981"/>
            <a:chExt cx="2053940" cy="4742019"/>
          </a:xfrm>
        </p:grpSpPr>
        <p:sp>
          <p:nvSpPr>
            <p:cNvPr id="108" name="任意多边形 107"/>
            <p:cNvSpPr/>
            <p:nvPr/>
          </p:nvSpPr>
          <p:spPr>
            <a:xfrm>
              <a:off x="8402780" y="948981"/>
              <a:ext cx="2053940" cy="4740963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3940" h="4740963">
                  <a:moveTo>
                    <a:pt x="723900" y="28910"/>
                  </a:moveTo>
                  <a:cubicBezTo>
                    <a:pt x="974725" y="-59990"/>
                    <a:pt x="1276350" y="47960"/>
                    <a:pt x="1676400" y="467060"/>
                  </a:cubicBezTo>
                  <a:cubicBezTo>
                    <a:pt x="2076450" y="886160"/>
                    <a:pt x="1676400" y="1648160"/>
                    <a:pt x="1676400" y="2238710"/>
                  </a:cubicBezTo>
                  <a:cubicBezTo>
                    <a:pt x="1857375" y="2695910"/>
                    <a:pt x="2120900" y="2778460"/>
                    <a:pt x="2038350" y="3267410"/>
                  </a:cubicBezTo>
                  <a:cubicBezTo>
                    <a:pt x="1955800" y="3756360"/>
                    <a:pt x="1549400" y="4835860"/>
                    <a:pt x="819150" y="4734260"/>
                  </a:cubicBezTo>
                  <a:cubicBezTo>
                    <a:pt x="146050" y="4607260"/>
                    <a:pt x="25400" y="3984960"/>
                    <a:pt x="0" y="3496010"/>
                  </a:cubicBezTo>
                  <a:cubicBezTo>
                    <a:pt x="0" y="3083260"/>
                    <a:pt x="285750" y="2841960"/>
                    <a:pt x="285750" y="2372060"/>
                  </a:cubicBezTo>
                  <a:cubicBezTo>
                    <a:pt x="304800" y="2048210"/>
                    <a:pt x="-76200" y="1895810"/>
                    <a:pt x="171450" y="1000460"/>
                  </a:cubicBezTo>
                  <a:cubicBezTo>
                    <a:pt x="336550" y="600410"/>
                    <a:pt x="692150" y="219410"/>
                    <a:pt x="723900" y="28910"/>
                  </a:cubicBezTo>
                  <a:close/>
                </a:path>
              </a:pathLst>
            </a:custGeom>
            <a:solidFill>
              <a:srgbClr val="F5DCB9"/>
            </a:solidFill>
            <a:ln w="28575">
              <a:solidFill>
                <a:srgbClr val="D2BF9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任意多边形 108"/>
            <p:cNvSpPr/>
            <p:nvPr/>
          </p:nvSpPr>
          <p:spPr>
            <a:xfrm rot="5400000">
              <a:off x="9070905" y="1858019"/>
              <a:ext cx="152491" cy="14609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任意多边形 109"/>
            <p:cNvSpPr/>
            <p:nvPr/>
          </p:nvSpPr>
          <p:spPr>
            <a:xfrm>
              <a:off x="9067800" y="1514475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任意多边形 110"/>
            <p:cNvSpPr/>
            <p:nvPr/>
          </p:nvSpPr>
          <p:spPr>
            <a:xfrm flipV="1">
              <a:off x="8997902" y="2135524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任意多边形 111"/>
            <p:cNvSpPr/>
            <p:nvPr/>
          </p:nvSpPr>
          <p:spPr>
            <a:xfrm>
              <a:off x="9034463" y="2483145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" name="任意多边形 112"/>
            <p:cNvSpPr/>
            <p:nvPr/>
          </p:nvSpPr>
          <p:spPr>
            <a:xfrm>
              <a:off x="9034463" y="2861502"/>
              <a:ext cx="180975" cy="20002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80975"/>
                <a:gd name="connsiteY0" fmla="*/ 0 h 200025"/>
                <a:gd name="connsiteX1" fmla="*/ 0 w 180975"/>
                <a:gd name="connsiteY1" fmla="*/ 57150 h 200025"/>
                <a:gd name="connsiteX2" fmla="*/ 19050 w 180975"/>
                <a:gd name="connsiteY2" fmla="*/ 171450 h 200025"/>
                <a:gd name="connsiteX3" fmla="*/ 180975 w 180975"/>
                <a:gd name="connsiteY3" fmla="*/ 200025 h 200025"/>
                <a:gd name="connsiteX4" fmla="*/ 152400 w 180975"/>
                <a:gd name="connsiteY4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200025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80975" y="200025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" name="任意多边形 113"/>
            <p:cNvSpPr/>
            <p:nvPr/>
          </p:nvSpPr>
          <p:spPr>
            <a:xfrm>
              <a:off x="9078686" y="3183421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" name="任意多边形 114"/>
            <p:cNvSpPr/>
            <p:nvPr/>
          </p:nvSpPr>
          <p:spPr>
            <a:xfrm flipH="1">
              <a:off x="9072563" y="3531617"/>
              <a:ext cx="1905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57150 w 152400"/>
                <a:gd name="connsiteY2" fmla="*/ 2095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90500"/>
                <a:gd name="connsiteY0" fmla="*/ 0 h 209550"/>
                <a:gd name="connsiteX1" fmla="*/ 0 w 190500"/>
                <a:gd name="connsiteY1" fmla="*/ 57150 h 209550"/>
                <a:gd name="connsiteX2" fmla="*/ 57150 w 190500"/>
                <a:gd name="connsiteY2" fmla="*/ 209550 h 209550"/>
                <a:gd name="connsiteX3" fmla="*/ 190500 w 190500"/>
                <a:gd name="connsiteY3" fmla="*/ 190500 h 209550"/>
                <a:gd name="connsiteX4" fmla="*/ 152400 w 1905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0" h="209550">
                  <a:moveTo>
                    <a:pt x="152400" y="0"/>
                  </a:moveTo>
                  <a:lnTo>
                    <a:pt x="0" y="57150"/>
                  </a:lnTo>
                  <a:lnTo>
                    <a:pt x="57150" y="209550"/>
                  </a:lnTo>
                  <a:lnTo>
                    <a:pt x="190500" y="19050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" name="任意多边形 115"/>
            <p:cNvSpPr/>
            <p:nvPr/>
          </p:nvSpPr>
          <p:spPr>
            <a:xfrm>
              <a:off x="9053513" y="3874171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" name="任意多边形 116"/>
            <p:cNvSpPr/>
            <p:nvPr/>
          </p:nvSpPr>
          <p:spPr>
            <a:xfrm>
              <a:off x="8949206" y="4216725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" name="任意多边形 117"/>
            <p:cNvSpPr/>
            <p:nvPr/>
          </p:nvSpPr>
          <p:spPr>
            <a:xfrm>
              <a:off x="8965549" y="4559279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8965549" y="4922722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0" name="组合 119"/>
            <p:cNvGrpSpPr/>
            <p:nvPr/>
          </p:nvGrpSpPr>
          <p:grpSpPr>
            <a:xfrm>
              <a:off x="9010902" y="5126642"/>
              <a:ext cx="917700" cy="564358"/>
              <a:chOff x="8982327" y="5088542"/>
              <a:chExt cx="917700" cy="564358"/>
            </a:xfrm>
          </p:grpSpPr>
          <p:sp>
            <p:nvSpPr>
              <p:cNvPr id="173" name="任意多边形 172"/>
              <p:cNvSpPr/>
              <p:nvPr/>
            </p:nvSpPr>
            <p:spPr>
              <a:xfrm rot="13455028">
                <a:off x="9044784" y="5352150"/>
                <a:ext cx="505183" cy="174527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46444 w 246444"/>
                  <a:gd name="connsiteY0" fmla="*/ 0 h 209550"/>
                  <a:gd name="connsiteX1" fmla="*/ 0 w 246444"/>
                  <a:gd name="connsiteY1" fmla="*/ 161896 h 209550"/>
                  <a:gd name="connsiteX2" fmla="*/ 113094 w 246444"/>
                  <a:gd name="connsiteY2" fmla="*/ 171450 h 209550"/>
                  <a:gd name="connsiteX3" fmla="*/ 246444 w 246444"/>
                  <a:gd name="connsiteY3" fmla="*/ 209550 h 209550"/>
                  <a:gd name="connsiteX4" fmla="*/ 246444 w 246444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444" h="209550">
                    <a:moveTo>
                      <a:pt x="246444" y="0"/>
                    </a:moveTo>
                    <a:lnTo>
                      <a:pt x="0" y="161896"/>
                    </a:lnTo>
                    <a:lnTo>
                      <a:pt x="113094" y="171450"/>
                    </a:lnTo>
                    <a:lnTo>
                      <a:pt x="246444" y="209550"/>
                    </a:lnTo>
                    <a:lnTo>
                      <a:pt x="246444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4" name="任意多边形 173"/>
              <p:cNvSpPr/>
              <p:nvPr/>
            </p:nvSpPr>
            <p:spPr>
              <a:xfrm rot="11602253">
                <a:off x="8982327" y="5479668"/>
                <a:ext cx="558871" cy="169422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26898 w 226898"/>
                  <a:gd name="connsiteY0" fmla="*/ 0 h 209550"/>
                  <a:gd name="connsiteX1" fmla="*/ 0 w 226898"/>
                  <a:gd name="connsiteY1" fmla="*/ 94728 h 209550"/>
                  <a:gd name="connsiteX2" fmla="*/ 93548 w 226898"/>
                  <a:gd name="connsiteY2" fmla="*/ 171450 h 209550"/>
                  <a:gd name="connsiteX3" fmla="*/ 226898 w 226898"/>
                  <a:gd name="connsiteY3" fmla="*/ 209550 h 209550"/>
                  <a:gd name="connsiteX4" fmla="*/ 226898 w 226898"/>
                  <a:gd name="connsiteY4" fmla="*/ 0 h 209550"/>
                  <a:gd name="connsiteX0" fmla="*/ 226898 w 226898"/>
                  <a:gd name="connsiteY0" fmla="*/ 0 h 209550"/>
                  <a:gd name="connsiteX1" fmla="*/ 0 w 226898"/>
                  <a:gd name="connsiteY1" fmla="*/ 94728 h 209550"/>
                  <a:gd name="connsiteX2" fmla="*/ 41617 w 226898"/>
                  <a:gd name="connsiteY2" fmla="*/ 169758 h 209550"/>
                  <a:gd name="connsiteX3" fmla="*/ 226898 w 226898"/>
                  <a:gd name="connsiteY3" fmla="*/ 209550 h 209550"/>
                  <a:gd name="connsiteX4" fmla="*/ 226898 w 226898"/>
                  <a:gd name="connsiteY4" fmla="*/ 0 h 209550"/>
                  <a:gd name="connsiteX0" fmla="*/ 246352 w 246352"/>
                  <a:gd name="connsiteY0" fmla="*/ 0 h 209550"/>
                  <a:gd name="connsiteX1" fmla="*/ 0 w 246352"/>
                  <a:gd name="connsiteY1" fmla="*/ 119812 h 209550"/>
                  <a:gd name="connsiteX2" fmla="*/ 61071 w 246352"/>
                  <a:gd name="connsiteY2" fmla="*/ 169758 h 209550"/>
                  <a:gd name="connsiteX3" fmla="*/ 246352 w 246352"/>
                  <a:gd name="connsiteY3" fmla="*/ 209550 h 209550"/>
                  <a:gd name="connsiteX4" fmla="*/ 246352 w 246352"/>
                  <a:gd name="connsiteY4" fmla="*/ 0 h 209550"/>
                  <a:gd name="connsiteX0" fmla="*/ 246352 w 246352"/>
                  <a:gd name="connsiteY0" fmla="*/ 0 h 209550"/>
                  <a:gd name="connsiteX1" fmla="*/ 0 w 246352"/>
                  <a:gd name="connsiteY1" fmla="*/ 119812 h 209550"/>
                  <a:gd name="connsiteX2" fmla="*/ 84609 w 246352"/>
                  <a:gd name="connsiteY2" fmla="*/ 141949 h 209550"/>
                  <a:gd name="connsiteX3" fmla="*/ 246352 w 246352"/>
                  <a:gd name="connsiteY3" fmla="*/ 209550 h 209550"/>
                  <a:gd name="connsiteX4" fmla="*/ 246352 w 246352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352" h="209550">
                    <a:moveTo>
                      <a:pt x="246352" y="0"/>
                    </a:moveTo>
                    <a:lnTo>
                      <a:pt x="0" y="119812"/>
                    </a:lnTo>
                    <a:lnTo>
                      <a:pt x="84609" y="141949"/>
                    </a:lnTo>
                    <a:lnTo>
                      <a:pt x="246352" y="209550"/>
                    </a:lnTo>
                    <a:lnTo>
                      <a:pt x="246352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5" name="任意多边形 174"/>
              <p:cNvSpPr/>
              <p:nvPr/>
            </p:nvSpPr>
            <p:spPr>
              <a:xfrm rot="15410096">
                <a:off x="9162519" y="5284717"/>
                <a:ext cx="552328" cy="184038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94575 w 294575"/>
                  <a:gd name="connsiteY0" fmla="*/ 0 h 209550"/>
                  <a:gd name="connsiteX1" fmla="*/ 0 w 294575"/>
                  <a:gd name="connsiteY1" fmla="*/ 164362 h 209550"/>
                  <a:gd name="connsiteX2" fmla="*/ 161225 w 294575"/>
                  <a:gd name="connsiteY2" fmla="*/ 171450 h 209550"/>
                  <a:gd name="connsiteX3" fmla="*/ 294575 w 294575"/>
                  <a:gd name="connsiteY3" fmla="*/ 209550 h 209550"/>
                  <a:gd name="connsiteX4" fmla="*/ 294575 w 294575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575" h="209550">
                    <a:moveTo>
                      <a:pt x="294575" y="0"/>
                    </a:moveTo>
                    <a:lnTo>
                      <a:pt x="0" y="164362"/>
                    </a:lnTo>
                    <a:lnTo>
                      <a:pt x="161225" y="171450"/>
                    </a:lnTo>
                    <a:lnTo>
                      <a:pt x="294575" y="209550"/>
                    </a:lnTo>
                    <a:lnTo>
                      <a:pt x="294575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6" name="任意多边形 175"/>
              <p:cNvSpPr/>
              <p:nvPr/>
            </p:nvSpPr>
            <p:spPr>
              <a:xfrm rot="17554791">
                <a:off x="9323621" y="5235053"/>
                <a:ext cx="477060" cy="184038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54432 w 254432"/>
                  <a:gd name="connsiteY0" fmla="*/ 0 h 209550"/>
                  <a:gd name="connsiteX1" fmla="*/ 0 w 254432"/>
                  <a:gd name="connsiteY1" fmla="*/ 182971 h 209550"/>
                  <a:gd name="connsiteX2" fmla="*/ 121082 w 254432"/>
                  <a:gd name="connsiteY2" fmla="*/ 171450 h 209550"/>
                  <a:gd name="connsiteX3" fmla="*/ 254432 w 254432"/>
                  <a:gd name="connsiteY3" fmla="*/ 209550 h 209550"/>
                  <a:gd name="connsiteX4" fmla="*/ 254432 w 254432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432" h="209550">
                    <a:moveTo>
                      <a:pt x="254432" y="0"/>
                    </a:moveTo>
                    <a:lnTo>
                      <a:pt x="0" y="182971"/>
                    </a:lnTo>
                    <a:lnTo>
                      <a:pt x="121082" y="171450"/>
                    </a:lnTo>
                    <a:lnTo>
                      <a:pt x="254432" y="209550"/>
                    </a:lnTo>
                    <a:lnTo>
                      <a:pt x="254432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" name="任意多边形 176"/>
              <p:cNvSpPr/>
              <p:nvPr/>
            </p:nvSpPr>
            <p:spPr>
              <a:xfrm rot="19180607">
                <a:off x="9440457" y="5296184"/>
                <a:ext cx="459570" cy="184038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62064 w 262064"/>
                  <a:gd name="connsiteY0" fmla="*/ 0 h 238303"/>
                  <a:gd name="connsiteX1" fmla="*/ 0 w 262064"/>
                  <a:gd name="connsiteY1" fmla="*/ 238302 h 238303"/>
                  <a:gd name="connsiteX2" fmla="*/ 128714 w 262064"/>
                  <a:gd name="connsiteY2" fmla="*/ 171450 h 238303"/>
                  <a:gd name="connsiteX3" fmla="*/ 262064 w 262064"/>
                  <a:gd name="connsiteY3" fmla="*/ 209550 h 238303"/>
                  <a:gd name="connsiteX4" fmla="*/ 262064 w 262064"/>
                  <a:gd name="connsiteY4" fmla="*/ 0 h 238303"/>
                  <a:gd name="connsiteX0" fmla="*/ 245104 w 245104"/>
                  <a:gd name="connsiteY0" fmla="*/ 0 h 209550"/>
                  <a:gd name="connsiteX1" fmla="*/ 0 w 245104"/>
                  <a:gd name="connsiteY1" fmla="*/ 183156 h 209550"/>
                  <a:gd name="connsiteX2" fmla="*/ 111754 w 245104"/>
                  <a:gd name="connsiteY2" fmla="*/ 171450 h 209550"/>
                  <a:gd name="connsiteX3" fmla="*/ 245104 w 245104"/>
                  <a:gd name="connsiteY3" fmla="*/ 209550 h 209550"/>
                  <a:gd name="connsiteX4" fmla="*/ 245104 w 245104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104" h="209550">
                    <a:moveTo>
                      <a:pt x="245104" y="0"/>
                    </a:moveTo>
                    <a:lnTo>
                      <a:pt x="0" y="183156"/>
                    </a:lnTo>
                    <a:lnTo>
                      <a:pt x="111754" y="171450"/>
                    </a:lnTo>
                    <a:lnTo>
                      <a:pt x="245104" y="209550"/>
                    </a:lnTo>
                    <a:lnTo>
                      <a:pt x="245104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1" name="任意多边形 120"/>
            <p:cNvSpPr/>
            <p:nvPr/>
          </p:nvSpPr>
          <p:spPr>
            <a:xfrm flipH="1">
              <a:off x="8741499" y="4957193"/>
              <a:ext cx="171450" cy="22860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" name="任意多边形 121"/>
            <p:cNvSpPr/>
            <p:nvPr/>
          </p:nvSpPr>
          <p:spPr>
            <a:xfrm flipH="1">
              <a:off x="8663365" y="4616224"/>
              <a:ext cx="171450" cy="22860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" name="任意多边形 122"/>
            <p:cNvSpPr/>
            <p:nvPr/>
          </p:nvSpPr>
          <p:spPr>
            <a:xfrm flipH="1">
              <a:off x="8643558" y="4275255"/>
              <a:ext cx="171450" cy="22860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" name="任意多边形 123"/>
            <p:cNvSpPr/>
            <p:nvPr/>
          </p:nvSpPr>
          <p:spPr>
            <a:xfrm flipH="1">
              <a:off x="8693755" y="4017896"/>
              <a:ext cx="142238" cy="1896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" name="任意多边形 124"/>
            <p:cNvSpPr/>
            <p:nvPr/>
          </p:nvSpPr>
          <p:spPr>
            <a:xfrm flipH="1">
              <a:off x="8798531" y="3780493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" name="任意多边形 125"/>
            <p:cNvSpPr/>
            <p:nvPr/>
          </p:nvSpPr>
          <p:spPr>
            <a:xfrm flipH="1">
              <a:off x="8856965" y="3512819"/>
              <a:ext cx="108584" cy="14477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" name="任意多边形 126"/>
            <p:cNvSpPr/>
            <p:nvPr/>
          </p:nvSpPr>
          <p:spPr>
            <a:xfrm flipH="1">
              <a:off x="8845324" y="3209688"/>
              <a:ext cx="121878" cy="162504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" name="任意多边形 127"/>
            <p:cNvSpPr/>
            <p:nvPr/>
          </p:nvSpPr>
          <p:spPr>
            <a:xfrm flipH="1">
              <a:off x="8778460" y="2918001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任意多边形 128"/>
            <p:cNvSpPr/>
            <p:nvPr/>
          </p:nvSpPr>
          <p:spPr>
            <a:xfrm flipH="1">
              <a:off x="8779501" y="2656040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" name="任意多边形 129"/>
            <p:cNvSpPr/>
            <p:nvPr/>
          </p:nvSpPr>
          <p:spPr>
            <a:xfrm flipH="1">
              <a:off x="8692735" y="2382578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" name="任意多边形 130"/>
            <p:cNvSpPr/>
            <p:nvPr/>
          </p:nvSpPr>
          <p:spPr>
            <a:xfrm flipH="1">
              <a:off x="8759979" y="2096796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" name="任意多边形 131"/>
            <p:cNvSpPr/>
            <p:nvPr/>
          </p:nvSpPr>
          <p:spPr>
            <a:xfrm flipH="1">
              <a:off x="8826675" y="1754158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" name="任意多边形 132"/>
            <p:cNvSpPr/>
            <p:nvPr/>
          </p:nvSpPr>
          <p:spPr>
            <a:xfrm flipH="1">
              <a:off x="8912949" y="1436025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" name="任意多边形 133"/>
            <p:cNvSpPr/>
            <p:nvPr/>
          </p:nvSpPr>
          <p:spPr>
            <a:xfrm flipH="1">
              <a:off x="9065313" y="1259560"/>
              <a:ext cx="142993" cy="127131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  <a:gd name="connsiteX0" fmla="*/ 214268 w 214268"/>
                <a:gd name="connsiteY0" fmla="*/ 33264 h 190500"/>
                <a:gd name="connsiteX1" fmla="*/ 28575 w 214268"/>
                <a:gd name="connsiteY1" fmla="*/ 0 h 190500"/>
                <a:gd name="connsiteX2" fmla="*/ 0 w 214268"/>
                <a:gd name="connsiteY2" fmla="*/ 190500 h 190500"/>
                <a:gd name="connsiteX3" fmla="*/ 171450 w 214268"/>
                <a:gd name="connsiteY3" fmla="*/ 171450 h 190500"/>
                <a:gd name="connsiteX4" fmla="*/ 214268 w 214268"/>
                <a:gd name="connsiteY4" fmla="*/ 3326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268" h="190500">
                  <a:moveTo>
                    <a:pt x="214268" y="33264"/>
                  </a:moveTo>
                  <a:lnTo>
                    <a:pt x="28575" y="0"/>
                  </a:lnTo>
                  <a:lnTo>
                    <a:pt x="0" y="190500"/>
                  </a:lnTo>
                  <a:lnTo>
                    <a:pt x="171450" y="171450"/>
                  </a:lnTo>
                  <a:lnTo>
                    <a:pt x="214268" y="33264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" name="任意多边形 134"/>
            <p:cNvSpPr/>
            <p:nvPr/>
          </p:nvSpPr>
          <p:spPr>
            <a:xfrm flipH="1">
              <a:off x="9275040" y="1062889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任意多边形 135"/>
            <p:cNvSpPr/>
            <p:nvPr/>
          </p:nvSpPr>
          <p:spPr>
            <a:xfrm>
              <a:off x="9363894" y="1334719"/>
              <a:ext cx="171450" cy="1714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9363894" y="160878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" name="任意多边形 137"/>
            <p:cNvSpPr/>
            <p:nvPr/>
          </p:nvSpPr>
          <p:spPr>
            <a:xfrm>
              <a:off x="9371192" y="1901039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" name="任意多边形 138"/>
            <p:cNvSpPr/>
            <p:nvPr/>
          </p:nvSpPr>
          <p:spPr>
            <a:xfrm>
              <a:off x="9370312" y="2422704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" name="任意多边形 139"/>
            <p:cNvSpPr/>
            <p:nvPr/>
          </p:nvSpPr>
          <p:spPr>
            <a:xfrm flipH="1">
              <a:off x="9352101" y="2096796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" name="任意多边形 140"/>
            <p:cNvSpPr/>
            <p:nvPr/>
          </p:nvSpPr>
          <p:spPr>
            <a:xfrm>
              <a:off x="9340686" y="2683626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" name="任意多边形 141"/>
            <p:cNvSpPr/>
            <p:nvPr/>
          </p:nvSpPr>
          <p:spPr>
            <a:xfrm>
              <a:off x="9380515" y="3001342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" name="任意多边形 142"/>
            <p:cNvSpPr/>
            <p:nvPr/>
          </p:nvSpPr>
          <p:spPr>
            <a:xfrm flipH="1">
              <a:off x="9431631" y="3236987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" name="任意多边形 143"/>
            <p:cNvSpPr/>
            <p:nvPr/>
          </p:nvSpPr>
          <p:spPr>
            <a:xfrm flipH="1">
              <a:off x="9461205" y="3544961"/>
              <a:ext cx="108584" cy="14477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" name="任意多边形 144"/>
            <p:cNvSpPr/>
            <p:nvPr/>
          </p:nvSpPr>
          <p:spPr>
            <a:xfrm flipH="1">
              <a:off x="9382944" y="3832763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" name="任意多边形 145"/>
            <p:cNvSpPr/>
            <p:nvPr/>
          </p:nvSpPr>
          <p:spPr>
            <a:xfrm flipH="1">
              <a:off x="9311370" y="4151858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" name="任意多边形 146"/>
            <p:cNvSpPr/>
            <p:nvPr/>
          </p:nvSpPr>
          <p:spPr>
            <a:xfrm>
              <a:off x="9294768" y="4511051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" name="任意多边形 147"/>
            <p:cNvSpPr/>
            <p:nvPr/>
          </p:nvSpPr>
          <p:spPr>
            <a:xfrm>
              <a:off x="9323725" y="4757412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" name="任意多边形 148"/>
            <p:cNvSpPr/>
            <p:nvPr/>
          </p:nvSpPr>
          <p:spPr>
            <a:xfrm>
              <a:off x="9338599" y="494697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" name="任意多边形 149"/>
            <p:cNvSpPr/>
            <p:nvPr/>
          </p:nvSpPr>
          <p:spPr>
            <a:xfrm>
              <a:off x="8888729" y="5280769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任意多边形 150"/>
            <p:cNvSpPr/>
            <p:nvPr/>
          </p:nvSpPr>
          <p:spPr>
            <a:xfrm flipH="1">
              <a:off x="9582435" y="1138206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9749774" y="1385394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任意多边形 152"/>
            <p:cNvSpPr/>
            <p:nvPr/>
          </p:nvSpPr>
          <p:spPr>
            <a:xfrm rot="5400000">
              <a:off x="10005848" y="1650976"/>
              <a:ext cx="152491" cy="14609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" name="任意多边形 153"/>
            <p:cNvSpPr/>
            <p:nvPr/>
          </p:nvSpPr>
          <p:spPr>
            <a:xfrm>
              <a:off x="9669095" y="166528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" name="任意多边形 154"/>
            <p:cNvSpPr/>
            <p:nvPr/>
          </p:nvSpPr>
          <p:spPr>
            <a:xfrm>
              <a:off x="9696853" y="1939822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" name="任意多边形 155"/>
            <p:cNvSpPr/>
            <p:nvPr/>
          </p:nvSpPr>
          <p:spPr>
            <a:xfrm>
              <a:off x="9719524" y="2664827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任意多边形 156"/>
            <p:cNvSpPr/>
            <p:nvPr/>
          </p:nvSpPr>
          <p:spPr>
            <a:xfrm flipH="1">
              <a:off x="10019312" y="2007313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" name="任意多边形 157"/>
            <p:cNvSpPr/>
            <p:nvPr/>
          </p:nvSpPr>
          <p:spPr>
            <a:xfrm>
              <a:off x="9693917" y="2240299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" name="任意多边形 158"/>
            <p:cNvSpPr/>
            <p:nvPr/>
          </p:nvSpPr>
          <p:spPr>
            <a:xfrm>
              <a:off x="9970142" y="2356410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" name="任意多边形 159"/>
            <p:cNvSpPr/>
            <p:nvPr/>
          </p:nvSpPr>
          <p:spPr>
            <a:xfrm flipH="1">
              <a:off x="9913147" y="2849466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" name="任意多边形 160"/>
            <p:cNvSpPr/>
            <p:nvPr/>
          </p:nvSpPr>
          <p:spPr>
            <a:xfrm flipH="1">
              <a:off x="9740021" y="3082688"/>
              <a:ext cx="1905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57150 w 152400"/>
                <a:gd name="connsiteY2" fmla="*/ 2095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90500"/>
                <a:gd name="connsiteY0" fmla="*/ 0 h 209550"/>
                <a:gd name="connsiteX1" fmla="*/ 0 w 190500"/>
                <a:gd name="connsiteY1" fmla="*/ 57150 h 209550"/>
                <a:gd name="connsiteX2" fmla="*/ 57150 w 190500"/>
                <a:gd name="connsiteY2" fmla="*/ 209550 h 209550"/>
                <a:gd name="connsiteX3" fmla="*/ 190500 w 190500"/>
                <a:gd name="connsiteY3" fmla="*/ 190500 h 209550"/>
                <a:gd name="connsiteX4" fmla="*/ 152400 w 1905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0" h="209550">
                  <a:moveTo>
                    <a:pt x="152400" y="0"/>
                  </a:moveTo>
                  <a:lnTo>
                    <a:pt x="0" y="57150"/>
                  </a:lnTo>
                  <a:lnTo>
                    <a:pt x="57150" y="209550"/>
                  </a:lnTo>
                  <a:lnTo>
                    <a:pt x="190500" y="19050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2" name="任意多边形 161"/>
            <p:cNvSpPr/>
            <p:nvPr/>
          </p:nvSpPr>
          <p:spPr>
            <a:xfrm>
              <a:off x="9749123" y="3444114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3" name="任意多边形 162"/>
            <p:cNvSpPr/>
            <p:nvPr/>
          </p:nvSpPr>
          <p:spPr>
            <a:xfrm flipH="1">
              <a:off x="9785053" y="3822360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" name="任意多边形 163"/>
            <p:cNvSpPr/>
            <p:nvPr/>
          </p:nvSpPr>
          <p:spPr>
            <a:xfrm>
              <a:off x="9691011" y="4134926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" name="任意多边形 164"/>
            <p:cNvSpPr/>
            <p:nvPr/>
          </p:nvSpPr>
          <p:spPr>
            <a:xfrm flipH="1">
              <a:off x="9651217" y="4486656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" name="任意多边形 165"/>
            <p:cNvSpPr/>
            <p:nvPr/>
          </p:nvSpPr>
          <p:spPr>
            <a:xfrm flipH="1">
              <a:off x="9645604" y="4844824"/>
              <a:ext cx="142993" cy="127131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  <a:gd name="connsiteX0" fmla="*/ 214268 w 214268"/>
                <a:gd name="connsiteY0" fmla="*/ 33264 h 190500"/>
                <a:gd name="connsiteX1" fmla="*/ 28575 w 214268"/>
                <a:gd name="connsiteY1" fmla="*/ 0 h 190500"/>
                <a:gd name="connsiteX2" fmla="*/ 0 w 214268"/>
                <a:gd name="connsiteY2" fmla="*/ 190500 h 190500"/>
                <a:gd name="connsiteX3" fmla="*/ 171450 w 214268"/>
                <a:gd name="connsiteY3" fmla="*/ 171450 h 190500"/>
                <a:gd name="connsiteX4" fmla="*/ 214268 w 214268"/>
                <a:gd name="connsiteY4" fmla="*/ 3326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268" h="190500">
                  <a:moveTo>
                    <a:pt x="214268" y="33264"/>
                  </a:moveTo>
                  <a:lnTo>
                    <a:pt x="28575" y="0"/>
                  </a:lnTo>
                  <a:lnTo>
                    <a:pt x="0" y="190500"/>
                  </a:lnTo>
                  <a:lnTo>
                    <a:pt x="171450" y="171450"/>
                  </a:lnTo>
                  <a:lnTo>
                    <a:pt x="214268" y="33264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" name="任意多边形 166"/>
            <p:cNvSpPr/>
            <p:nvPr/>
          </p:nvSpPr>
          <p:spPr>
            <a:xfrm>
              <a:off x="10030114" y="347977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" name="任意多边形 167"/>
            <p:cNvSpPr/>
            <p:nvPr/>
          </p:nvSpPr>
          <p:spPr>
            <a:xfrm>
              <a:off x="10149180" y="3756602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" name="任意多边形 168"/>
            <p:cNvSpPr/>
            <p:nvPr/>
          </p:nvSpPr>
          <p:spPr>
            <a:xfrm rot="1649901">
              <a:off x="10062556" y="4121475"/>
              <a:ext cx="180975" cy="20002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80975"/>
                <a:gd name="connsiteY0" fmla="*/ 0 h 200025"/>
                <a:gd name="connsiteX1" fmla="*/ 0 w 180975"/>
                <a:gd name="connsiteY1" fmla="*/ 57150 h 200025"/>
                <a:gd name="connsiteX2" fmla="*/ 19050 w 180975"/>
                <a:gd name="connsiteY2" fmla="*/ 171450 h 200025"/>
                <a:gd name="connsiteX3" fmla="*/ 180975 w 180975"/>
                <a:gd name="connsiteY3" fmla="*/ 200025 h 200025"/>
                <a:gd name="connsiteX4" fmla="*/ 152400 w 180975"/>
                <a:gd name="connsiteY4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200025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80975" y="200025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" name="任意多边形 169"/>
            <p:cNvSpPr/>
            <p:nvPr/>
          </p:nvSpPr>
          <p:spPr>
            <a:xfrm flipH="1">
              <a:off x="9988931" y="4436547"/>
              <a:ext cx="142238" cy="1896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" name="任意多边形 170"/>
            <p:cNvSpPr/>
            <p:nvPr/>
          </p:nvSpPr>
          <p:spPr>
            <a:xfrm>
              <a:off x="9983850" y="4728469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" name="任意多边形 171"/>
            <p:cNvSpPr/>
            <p:nvPr/>
          </p:nvSpPr>
          <p:spPr>
            <a:xfrm rot="1528760">
              <a:off x="9876817" y="5039203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78" name="文本框 177"/>
          <p:cNvSpPr txBox="1"/>
          <p:nvPr/>
        </p:nvSpPr>
        <p:spPr>
          <a:xfrm>
            <a:off x="432345" y="716765"/>
            <a:ext cx="1132731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0800" b="1" dirty="0" smtClean="0">
                <a:solidFill>
                  <a:schemeClr val="bg1"/>
                </a:solidFill>
                <a:latin typeface="方正琥珀简体" panose="03000509000000000000" pitchFamily="65" charset="-122"/>
                <a:ea typeface="方正琥珀简体" panose="03000509000000000000" pitchFamily="65" charset="-122"/>
                <a:cs typeface="hakuyoxingshu7000" panose="02000600000000000000" pitchFamily="2" charset="-122"/>
              </a:rPr>
              <a:t>我们是粽子组合</a:t>
            </a:r>
            <a:endParaRPr lang="zh-CN" altLang="en-US" sz="10800" b="1" dirty="0">
              <a:solidFill>
                <a:schemeClr val="bg1"/>
              </a:solidFill>
              <a:latin typeface="方正琥珀简体" panose="03000509000000000000" pitchFamily="65" charset="-122"/>
              <a:ea typeface="方正琥珀简体" panose="03000509000000000000" pitchFamily="65" charset="-122"/>
              <a:cs typeface="hakuyoxingshu7000" panose="020006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73314108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Tm="5000"/>
    </mc:Choice>
    <mc:Fallback>
      <p:transition spd="slow" advTm="5000"/>
    </mc:Fallback>
  </mc:AlternateContent>
  <mc:AlternateContent xmlns:mc="http://schemas.openxmlformats.org/markup-compatibility/2006">
    <mc:Choice xmlns:p14="http://schemas.microsoft.com/office/powerpoint/2010/main" xmlns="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0" presetClass="path" presetSubtype="0" fill="hold" nodeType="withEffect" p14:presetBounceEnd="15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8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0" presetClass="path" presetSubtype="0" fill="hold" nodeType="withEffect" p14:presetBounceEnd="15000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12" dur="2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0" presetClass="path" presetSubtype="0" fill="hold" nodeType="withEffect" p14:presetBounceEnd="15000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16" dur="2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0" presetClass="path" presetSubtype="0" fill="hold" nodeType="withEffect" p14:presetBounceEnd="15000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20" dur="2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42" presetClass="entr" presetSubtype="0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8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8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0" presetClass="path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12" dur="2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0" presetClass="pat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16" dur="2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0" presetClass="path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20" dur="2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42" presetClass="entr" presetSubtype="0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8" grpId="0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b="41321"/>
          <a:stretch/>
        </p:blipFill>
        <p:spPr>
          <a:xfrm>
            <a:off x="0" y="2237471"/>
            <a:ext cx="12192000" cy="4620529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1791387" y="836613"/>
            <a:ext cx="289387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400" dirty="0" smtClean="0">
                <a:solidFill>
                  <a:srgbClr val="D83723"/>
                </a:solidFill>
                <a:latin typeface="方正行楷简体" panose="02010601030101010101" pitchFamily="2" charset="-122"/>
                <a:ea typeface="方正行楷简体" panose="02010601030101010101" pitchFamily="2" charset="-122"/>
              </a:rPr>
              <a:t>等等</a:t>
            </a:r>
            <a:r>
              <a:rPr lang="en-US" altLang="zh-CN" sz="5400" dirty="0" smtClean="0">
                <a:solidFill>
                  <a:srgbClr val="D83723"/>
                </a:solidFill>
                <a:latin typeface="方正行楷简体" panose="02010601030101010101" pitchFamily="2" charset="-122"/>
                <a:ea typeface="方正行楷简体" panose="02010601030101010101" pitchFamily="2" charset="-122"/>
              </a:rPr>
              <a:t>...</a:t>
            </a:r>
            <a:endParaRPr lang="zh-CN" altLang="en-US" sz="5400" dirty="0">
              <a:solidFill>
                <a:srgbClr val="D83723"/>
              </a:solidFill>
              <a:latin typeface="方正行楷简体" panose="02010601030101010101" pitchFamily="2" charset="-122"/>
              <a:ea typeface="方正行楷简体" panose="02010601030101010101" pitchFamily="2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107908" y="1759943"/>
            <a:ext cx="722431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7200" dirty="0" smtClean="0">
                <a:solidFill>
                  <a:srgbClr val="41352F"/>
                </a:solidFill>
                <a:latin typeface="方正行楷简体" panose="02010601030101010101" pitchFamily="2" charset="-122"/>
                <a:ea typeface="方正行楷简体" panose="02010601030101010101" pitchFamily="2" charset="-122"/>
              </a:rPr>
              <a:t>不是</a:t>
            </a:r>
            <a:r>
              <a:rPr lang="zh-CN" altLang="en-US" sz="9600" dirty="0" smtClean="0">
                <a:solidFill>
                  <a:srgbClr val="AAAC1C"/>
                </a:solidFill>
                <a:latin typeface="方正行楷简体" panose="02010601030101010101" pitchFamily="2" charset="-122"/>
                <a:ea typeface="方正行楷简体" panose="02010601030101010101" pitchFamily="2" charset="-122"/>
              </a:rPr>
              <a:t>素食</a:t>
            </a:r>
            <a:r>
              <a:rPr lang="zh-CN" altLang="en-US" sz="7200" dirty="0" smtClean="0">
                <a:solidFill>
                  <a:srgbClr val="41352F"/>
                </a:solidFill>
                <a:latin typeface="方正行楷简体" panose="02010601030101010101" pitchFamily="2" charset="-122"/>
                <a:ea typeface="方正行楷简体" panose="02010601030101010101" pitchFamily="2" charset="-122"/>
              </a:rPr>
              <a:t>主义者</a:t>
            </a:r>
            <a:endParaRPr lang="zh-CN" altLang="en-US" sz="7200" dirty="0">
              <a:solidFill>
                <a:srgbClr val="41352F"/>
              </a:solidFill>
              <a:latin typeface="方正行楷简体" panose="02010601030101010101" pitchFamily="2" charset="-122"/>
              <a:ea typeface="方正行楷简体" panose="02010601030101010101" pitchFamily="2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2051288" y="1969270"/>
            <a:ext cx="1107996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7200" dirty="0">
                <a:solidFill>
                  <a:srgbClr val="41352F"/>
                </a:solidFill>
                <a:latin typeface="方正行楷简体" panose="02010601030101010101" pitchFamily="2" charset="-122"/>
                <a:ea typeface="方正行楷简体" panose="02010601030101010101" pitchFamily="2" charset="-122"/>
              </a:rPr>
              <a:t>我</a:t>
            </a:r>
            <a:endParaRPr lang="zh-CN" altLang="en-US" dirty="0"/>
          </a:p>
        </p:txBody>
      </p:sp>
      <p:grpSp>
        <p:nvGrpSpPr>
          <p:cNvPr id="9" name="组合 8"/>
          <p:cNvGrpSpPr/>
          <p:nvPr/>
        </p:nvGrpSpPr>
        <p:grpSpPr>
          <a:xfrm>
            <a:off x="1859781" y="1619906"/>
            <a:ext cx="1378541" cy="1547065"/>
            <a:chOff x="4776428" y="853554"/>
            <a:chExt cx="3247945" cy="3645004"/>
          </a:xfrm>
        </p:grpSpPr>
        <p:sp>
          <p:nvSpPr>
            <p:cNvPr id="10" name="任意多边形 9"/>
            <p:cNvSpPr/>
            <p:nvPr/>
          </p:nvSpPr>
          <p:spPr>
            <a:xfrm>
              <a:off x="5521103" y="1107792"/>
              <a:ext cx="1746484" cy="2698550"/>
            </a:xfrm>
            <a:custGeom>
              <a:avLst/>
              <a:gdLst>
                <a:gd name="connsiteX0" fmla="*/ 742950 w 1914525"/>
                <a:gd name="connsiteY0" fmla="*/ 3086100 h 3114675"/>
                <a:gd name="connsiteX1" fmla="*/ 1162050 w 1914525"/>
                <a:gd name="connsiteY1" fmla="*/ 3114675 h 3114675"/>
                <a:gd name="connsiteX2" fmla="*/ 1914525 w 1914525"/>
                <a:gd name="connsiteY2" fmla="*/ 2247900 h 3114675"/>
                <a:gd name="connsiteX3" fmla="*/ 1857375 w 1914525"/>
                <a:gd name="connsiteY3" fmla="*/ 1009650 h 3114675"/>
                <a:gd name="connsiteX4" fmla="*/ 1495425 w 1914525"/>
                <a:gd name="connsiteY4" fmla="*/ 0 h 3114675"/>
                <a:gd name="connsiteX5" fmla="*/ 609600 w 1914525"/>
                <a:gd name="connsiteY5" fmla="*/ 0 h 3114675"/>
                <a:gd name="connsiteX6" fmla="*/ 38100 w 1914525"/>
                <a:gd name="connsiteY6" fmla="*/ 990600 h 3114675"/>
                <a:gd name="connsiteX7" fmla="*/ 0 w 1914525"/>
                <a:gd name="connsiteY7" fmla="*/ 1647825 h 3114675"/>
                <a:gd name="connsiteX8" fmla="*/ 123825 w 1914525"/>
                <a:gd name="connsiteY8" fmla="*/ 2343150 h 3114675"/>
                <a:gd name="connsiteX9" fmla="*/ 742950 w 1914525"/>
                <a:gd name="connsiteY9" fmla="*/ 3086100 h 3114675"/>
                <a:gd name="connsiteX0" fmla="*/ 742950 w 1966761"/>
                <a:gd name="connsiteY0" fmla="*/ 3086100 h 3114675"/>
                <a:gd name="connsiteX1" fmla="*/ 1162050 w 1966761"/>
                <a:gd name="connsiteY1" fmla="*/ 3114675 h 3114675"/>
                <a:gd name="connsiteX2" fmla="*/ 1914525 w 1966761"/>
                <a:gd name="connsiteY2" fmla="*/ 2247900 h 3114675"/>
                <a:gd name="connsiteX3" fmla="*/ 1857375 w 1966761"/>
                <a:gd name="connsiteY3" fmla="*/ 1009650 h 3114675"/>
                <a:gd name="connsiteX4" fmla="*/ 1495425 w 1966761"/>
                <a:gd name="connsiteY4" fmla="*/ 0 h 3114675"/>
                <a:gd name="connsiteX5" fmla="*/ 609600 w 1966761"/>
                <a:gd name="connsiteY5" fmla="*/ 0 h 3114675"/>
                <a:gd name="connsiteX6" fmla="*/ 38100 w 1966761"/>
                <a:gd name="connsiteY6" fmla="*/ 990600 h 3114675"/>
                <a:gd name="connsiteX7" fmla="*/ 0 w 1966761"/>
                <a:gd name="connsiteY7" fmla="*/ 1647825 h 3114675"/>
                <a:gd name="connsiteX8" fmla="*/ 123825 w 1966761"/>
                <a:gd name="connsiteY8" fmla="*/ 2343150 h 3114675"/>
                <a:gd name="connsiteX9" fmla="*/ 742950 w 1966761"/>
                <a:gd name="connsiteY9" fmla="*/ 3086100 h 3114675"/>
                <a:gd name="connsiteX0" fmla="*/ 742950 w 1966761"/>
                <a:gd name="connsiteY0" fmla="*/ 3086100 h 3114675"/>
                <a:gd name="connsiteX1" fmla="*/ 1162050 w 1966761"/>
                <a:gd name="connsiteY1" fmla="*/ 3114675 h 3114675"/>
                <a:gd name="connsiteX2" fmla="*/ 1914525 w 1966761"/>
                <a:gd name="connsiteY2" fmla="*/ 2247900 h 3114675"/>
                <a:gd name="connsiteX3" fmla="*/ 1857375 w 1966761"/>
                <a:gd name="connsiteY3" fmla="*/ 1009650 h 3114675"/>
                <a:gd name="connsiteX4" fmla="*/ 1495425 w 1966761"/>
                <a:gd name="connsiteY4" fmla="*/ 0 h 3114675"/>
                <a:gd name="connsiteX5" fmla="*/ 609600 w 1966761"/>
                <a:gd name="connsiteY5" fmla="*/ 0 h 3114675"/>
                <a:gd name="connsiteX6" fmla="*/ 38100 w 1966761"/>
                <a:gd name="connsiteY6" fmla="*/ 990600 h 3114675"/>
                <a:gd name="connsiteX7" fmla="*/ 0 w 1966761"/>
                <a:gd name="connsiteY7" fmla="*/ 1647825 h 3114675"/>
                <a:gd name="connsiteX8" fmla="*/ 123825 w 1966761"/>
                <a:gd name="connsiteY8" fmla="*/ 2343150 h 3114675"/>
                <a:gd name="connsiteX9" fmla="*/ 742950 w 1966761"/>
                <a:gd name="connsiteY9" fmla="*/ 3086100 h 3114675"/>
                <a:gd name="connsiteX0" fmla="*/ 742950 w 1966761"/>
                <a:gd name="connsiteY0" fmla="*/ 3086100 h 3114675"/>
                <a:gd name="connsiteX1" fmla="*/ 1162050 w 1966761"/>
                <a:gd name="connsiteY1" fmla="*/ 3114675 h 3114675"/>
                <a:gd name="connsiteX2" fmla="*/ 1914525 w 1966761"/>
                <a:gd name="connsiteY2" fmla="*/ 2247900 h 3114675"/>
                <a:gd name="connsiteX3" fmla="*/ 1857375 w 1966761"/>
                <a:gd name="connsiteY3" fmla="*/ 1009650 h 3114675"/>
                <a:gd name="connsiteX4" fmla="*/ 1495425 w 1966761"/>
                <a:gd name="connsiteY4" fmla="*/ 0 h 3114675"/>
                <a:gd name="connsiteX5" fmla="*/ 609600 w 1966761"/>
                <a:gd name="connsiteY5" fmla="*/ 0 h 3114675"/>
                <a:gd name="connsiteX6" fmla="*/ 38100 w 1966761"/>
                <a:gd name="connsiteY6" fmla="*/ 990600 h 3114675"/>
                <a:gd name="connsiteX7" fmla="*/ 0 w 1966761"/>
                <a:gd name="connsiteY7" fmla="*/ 1647825 h 3114675"/>
                <a:gd name="connsiteX8" fmla="*/ 149225 w 1966761"/>
                <a:gd name="connsiteY8" fmla="*/ 2349500 h 3114675"/>
                <a:gd name="connsiteX9" fmla="*/ 742950 w 1966761"/>
                <a:gd name="connsiteY9" fmla="*/ 3086100 h 3114675"/>
                <a:gd name="connsiteX0" fmla="*/ 742950 w 1966761"/>
                <a:gd name="connsiteY0" fmla="*/ 3086100 h 3114675"/>
                <a:gd name="connsiteX1" fmla="*/ 1162050 w 1966761"/>
                <a:gd name="connsiteY1" fmla="*/ 3114675 h 3114675"/>
                <a:gd name="connsiteX2" fmla="*/ 1914525 w 1966761"/>
                <a:gd name="connsiteY2" fmla="*/ 2247900 h 3114675"/>
                <a:gd name="connsiteX3" fmla="*/ 1857375 w 1966761"/>
                <a:gd name="connsiteY3" fmla="*/ 1009650 h 3114675"/>
                <a:gd name="connsiteX4" fmla="*/ 1495425 w 1966761"/>
                <a:gd name="connsiteY4" fmla="*/ 0 h 3114675"/>
                <a:gd name="connsiteX5" fmla="*/ 609600 w 1966761"/>
                <a:gd name="connsiteY5" fmla="*/ 0 h 3114675"/>
                <a:gd name="connsiteX6" fmla="*/ 38100 w 1966761"/>
                <a:gd name="connsiteY6" fmla="*/ 990600 h 3114675"/>
                <a:gd name="connsiteX7" fmla="*/ 0 w 1966761"/>
                <a:gd name="connsiteY7" fmla="*/ 1647825 h 3114675"/>
                <a:gd name="connsiteX8" fmla="*/ 149225 w 1966761"/>
                <a:gd name="connsiteY8" fmla="*/ 2349500 h 3114675"/>
                <a:gd name="connsiteX9" fmla="*/ 742950 w 1966761"/>
                <a:gd name="connsiteY9" fmla="*/ 3086100 h 3114675"/>
                <a:gd name="connsiteX0" fmla="*/ 742950 w 1966761"/>
                <a:gd name="connsiteY0" fmla="*/ 3086100 h 3202600"/>
                <a:gd name="connsiteX1" fmla="*/ 1162050 w 1966761"/>
                <a:gd name="connsiteY1" fmla="*/ 3114675 h 3202600"/>
                <a:gd name="connsiteX2" fmla="*/ 1914525 w 1966761"/>
                <a:gd name="connsiteY2" fmla="*/ 2247900 h 3202600"/>
                <a:gd name="connsiteX3" fmla="*/ 1857375 w 1966761"/>
                <a:gd name="connsiteY3" fmla="*/ 1009650 h 3202600"/>
                <a:gd name="connsiteX4" fmla="*/ 1495425 w 1966761"/>
                <a:gd name="connsiteY4" fmla="*/ 0 h 3202600"/>
                <a:gd name="connsiteX5" fmla="*/ 609600 w 1966761"/>
                <a:gd name="connsiteY5" fmla="*/ 0 h 3202600"/>
                <a:gd name="connsiteX6" fmla="*/ 38100 w 1966761"/>
                <a:gd name="connsiteY6" fmla="*/ 990600 h 3202600"/>
                <a:gd name="connsiteX7" fmla="*/ 0 w 1966761"/>
                <a:gd name="connsiteY7" fmla="*/ 1647825 h 3202600"/>
                <a:gd name="connsiteX8" fmla="*/ 149225 w 1966761"/>
                <a:gd name="connsiteY8" fmla="*/ 2349500 h 3202600"/>
                <a:gd name="connsiteX9" fmla="*/ 742950 w 1966761"/>
                <a:gd name="connsiteY9" fmla="*/ 3086100 h 3202600"/>
                <a:gd name="connsiteX0" fmla="*/ 742950 w 1966761"/>
                <a:gd name="connsiteY0" fmla="*/ 3079750 h 3200068"/>
                <a:gd name="connsiteX1" fmla="*/ 1162050 w 1966761"/>
                <a:gd name="connsiteY1" fmla="*/ 3114675 h 3200068"/>
                <a:gd name="connsiteX2" fmla="*/ 1914525 w 1966761"/>
                <a:gd name="connsiteY2" fmla="*/ 2247900 h 3200068"/>
                <a:gd name="connsiteX3" fmla="*/ 1857375 w 1966761"/>
                <a:gd name="connsiteY3" fmla="*/ 1009650 h 3200068"/>
                <a:gd name="connsiteX4" fmla="*/ 1495425 w 1966761"/>
                <a:gd name="connsiteY4" fmla="*/ 0 h 3200068"/>
                <a:gd name="connsiteX5" fmla="*/ 609600 w 1966761"/>
                <a:gd name="connsiteY5" fmla="*/ 0 h 3200068"/>
                <a:gd name="connsiteX6" fmla="*/ 38100 w 1966761"/>
                <a:gd name="connsiteY6" fmla="*/ 990600 h 3200068"/>
                <a:gd name="connsiteX7" fmla="*/ 0 w 1966761"/>
                <a:gd name="connsiteY7" fmla="*/ 1647825 h 3200068"/>
                <a:gd name="connsiteX8" fmla="*/ 149225 w 1966761"/>
                <a:gd name="connsiteY8" fmla="*/ 2349500 h 3200068"/>
                <a:gd name="connsiteX9" fmla="*/ 742950 w 1966761"/>
                <a:gd name="connsiteY9" fmla="*/ 3079750 h 3200068"/>
                <a:gd name="connsiteX0" fmla="*/ 742950 w 1966761"/>
                <a:gd name="connsiteY0" fmla="*/ 3079750 h 3173913"/>
                <a:gd name="connsiteX1" fmla="*/ 1162050 w 1966761"/>
                <a:gd name="connsiteY1" fmla="*/ 3114675 h 3173913"/>
                <a:gd name="connsiteX2" fmla="*/ 1914525 w 1966761"/>
                <a:gd name="connsiteY2" fmla="*/ 2247900 h 3173913"/>
                <a:gd name="connsiteX3" fmla="*/ 1857375 w 1966761"/>
                <a:gd name="connsiteY3" fmla="*/ 1009650 h 3173913"/>
                <a:gd name="connsiteX4" fmla="*/ 1495425 w 1966761"/>
                <a:gd name="connsiteY4" fmla="*/ 0 h 3173913"/>
                <a:gd name="connsiteX5" fmla="*/ 609600 w 1966761"/>
                <a:gd name="connsiteY5" fmla="*/ 0 h 3173913"/>
                <a:gd name="connsiteX6" fmla="*/ 38100 w 1966761"/>
                <a:gd name="connsiteY6" fmla="*/ 990600 h 3173913"/>
                <a:gd name="connsiteX7" fmla="*/ 0 w 1966761"/>
                <a:gd name="connsiteY7" fmla="*/ 1647825 h 3173913"/>
                <a:gd name="connsiteX8" fmla="*/ 149225 w 1966761"/>
                <a:gd name="connsiteY8" fmla="*/ 2349500 h 3173913"/>
                <a:gd name="connsiteX9" fmla="*/ 742950 w 1966761"/>
                <a:gd name="connsiteY9" fmla="*/ 3079750 h 3173913"/>
                <a:gd name="connsiteX0" fmla="*/ 742950 w 1966761"/>
                <a:gd name="connsiteY0" fmla="*/ 3079750 h 3114675"/>
                <a:gd name="connsiteX1" fmla="*/ 1162050 w 1966761"/>
                <a:gd name="connsiteY1" fmla="*/ 3114675 h 3114675"/>
                <a:gd name="connsiteX2" fmla="*/ 1914525 w 1966761"/>
                <a:gd name="connsiteY2" fmla="*/ 2247900 h 3114675"/>
                <a:gd name="connsiteX3" fmla="*/ 1857375 w 1966761"/>
                <a:gd name="connsiteY3" fmla="*/ 1009650 h 3114675"/>
                <a:gd name="connsiteX4" fmla="*/ 1495425 w 1966761"/>
                <a:gd name="connsiteY4" fmla="*/ 0 h 3114675"/>
                <a:gd name="connsiteX5" fmla="*/ 609600 w 1966761"/>
                <a:gd name="connsiteY5" fmla="*/ 0 h 3114675"/>
                <a:gd name="connsiteX6" fmla="*/ 38100 w 1966761"/>
                <a:gd name="connsiteY6" fmla="*/ 990600 h 3114675"/>
                <a:gd name="connsiteX7" fmla="*/ 0 w 1966761"/>
                <a:gd name="connsiteY7" fmla="*/ 1647825 h 3114675"/>
                <a:gd name="connsiteX8" fmla="*/ 149225 w 1966761"/>
                <a:gd name="connsiteY8" fmla="*/ 2349500 h 3114675"/>
                <a:gd name="connsiteX9" fmla="*/ 742950 w 1966761"/>
                <a:gd name="connsiteY9" fmla="*/ 3079750 h 3114675"/>
                <a:gd name="connsiteX0" fmla="*/ 762000 w 1966761"/>
                <a:gd name="connsiteY0" fmla="*/ 3086100 h 3114675"/>
                <a:gd name="connsiteX1" fmla="*/ 1162050 w 1966761"/>
                <a:gd name="connsiteY1" fmla="*/ 3114675 h 3114675"/>
                <a:gd name="connsiteX2" fmla="*/ 1914525 w 1966761"/>
                <a:gd name="connsiteY2" fmla="*/ 2247900 h 3114675"/>
                <a:gd name="connsiteX3" fmla="*/ 1857375 w 1966761"/>
                <a:gd name="connsiteY3" fmla="*/ 1009650 h 3114675"/>
                <a:gd name="connsiteX4" fmla="*/ 1495425 w 1966761"/>
                <a:gd name="connsiteY4" fmla="*/ 0 h 3114675"/>
                <a:gd name="connsiteX5" fmla="*/ 609600 w 1966761"/>
                <a:gd name="connsiteY5" fmla="*/ 0 h 3114675"/>
                <a:gd name="connsiteX6" fmla="*/ 38100 w 1966761"/>
                <a:gd name="connsiteY6" fmla="*/ 990600 h 3114675"/>
                <a:gd name="connsiteX7" fmla="*/ 0 w 1966761"/>
                <a:gd name="connsiteY7" fmla="*/ 1647825 h 3114675"/>
                <a:gd name="connsiteX8" fmla="*/ 149225 w 1966761"/>
                <a:gd name="connsiteY8" fmla="*/ 2349500 h 3114675"/>
                <a:gd name="connsiteX9" fmla="*/ 762000 w 1966761"/>
                <a:gd name="connsiteY9" fmla="*/ 3086100 h 3114675"/>
                <a:gd name="connsiteX0" fmla="*/ 762000 w 1966761"/>
                <a:gd name="connsiteY0" fmla="*/ 3086100 h 3202259"/>
                <a:gd name="connsiteX1" fmla="*/ 1162050 w 1966761"/>
                <a:gd name="connsiteY1" fmla="*/ 3114675 h 3202259"/>
                <a:gd name="connsiteX2" fmla="*/ 1914525 w 1966761"/>
                <a:gd name="connsiteY2" fmla="*/ 2247900 h 3202259"/>
                <a:gd name="connsiteX3" fmla="*/ 1857375 w 1966761"/>
                <a:gd name="connsiteY3" fmla="*/ 1009650 h 3202259"/>
                <a:gd name="connsiteX4" fmla="*/ 1495425 w 1966761"/>
                <a:gd name="connsiteY4" fmla="*/ 0 h 3202259"/>
                <a:gd name="connsiteX5" fmla="*/ 609600 w 1966761"/>
                <a:gd name="connsiteY5" fmla="*/ 0 h 3202259"/>
                <a:gd name="connsiteX6" fmla="*/ 38100 w 1966761"/>
                <a:gd name="connsiteY6" fmla="*/ 990600 h 3202259"/>
                <a:gd name="connsiteX7" fmla="*/ 0 w 1966761"/>
                <a:gd name="connsiteY7" fmla="*/ 1647825 h 3202259"/>
                <a:gd name="connsiteX8" fmla="*/ 149225 w 1966761"/>
                <a:gd name="connsiteY8" fmla="*/ 2349500 h 3202259"/>
                <a:gd name="connsiteX9" fmla="*/ 762000 w 1966761"/>
                <a:gd name="connsiteY9" fmla="*/ 3086100 h 3202259"/>
                <a:gd name="connsiteX0" fmla="*/ 762000 w 1966761"/>
                <a:gd name="connsiteY0" fmla="*/ 3086100 h 3173894"/>
                <a:gd name="connsiteX1" fmla="*/ 1162050 w 1966761"/>
                <a:gd name="connsiteY1" fmla="*/ 3114675 h 3173894"/>
                <a:gd name="connsiteX2" fmla="*/ 1914525 w 1966761"/>
                <a:gd name="connsiteY2" fmla="*/ 2247900 h 3173894"/>
                <a:gd name="connsiteX3" fmla="*/ 1857375 w 1966761"/>
                <a:gd name="connsiteY3" fmla="*/ 1009650 h 3173894"/>
                <a:gd name="connsiteX4" fmla="*/ 1495425 w 1966761"/>
                <a:gd name="connsiteY4" fmla="*/ 0 h 3173894"/>
                <a:gd name="connsiteX5" fmla="*/ 609600 w 1966761"/>
                <a:gd name="connsiteY5" fmla="*/ 0 h 3173894"/>
                <a:gd name="connsiteX6" fmla="*/ 38100 w 1966761"/>
                <a:gd name="connsiteY6" fmla="*/ 990600 h 3173894"/>
                <a:gd name="connsiteX7" fmla="*/ 0 w 1966761"/>
                <a:gd name="connsiteY7" fmla="*/ 1647825 h 3173894"/>
                <a:gd name="connsiteX8" fmla="*/ 149225 w 1966761"/>
                <a:gd name="connsiteY8" fmla="*/ 2349500 h 3173894"/>
                <a:gd name="connsiteX9" fmla="*/ 762000 w 1966761"/>
                <a:gd name="connsiteY9" fmla="*/ 3086100 h 3173894"/>
                <a:gd name="connsiteX0" fmla="*/ 762000 w 1966761"/>
                <a:gd name="connsiteY0" fmla="*/ 3086100 h 3194198"/>
                <a:gd name="connsiteX1" fmla="*/ 1162050 w 1966761"/>
                <a:gd name="connsiteY1" fmla="*/ 3101975 h 3194198"/>
                <a:gd name="connsiteX2" fmla="*/ 1914525 w 1966761"/>
                <a:gd name="connsiteY2" fmla="*/ 2247900 h 3194198"/>
                <a:gd name="connsiteX3" fmla="*/ 1857375 w 1966761"/>
                <a:gd name="connsiteY3" fmla="*/ 1009650 h 3194198"/>
                <a:gd name="connsiteX4" fmla="*/ 1495425 w 1966761"/>
                <a:gd name="connsiteY4" fmla="*/ 0 h 3194198"/>
                <a:gd name="connsiteX5" fmla="*/ 609600 w 1966761"/>
                <a:gd name="connsiteY5" fmla="*/ 0 h 3194198"/>
                <a:gd name="connsiteX6" fmla="*/ 38100 w 1966761"/>
                <a:gd name="connsiteY6" fmla="*/ 990600 h 3194198"/>
                <a:gd name="connsiteX7" fmla="*/ 0 w 1966761"/>
                <a:gd name="connsiteY7" fmla="*/ 1647825 h 3194198"/>
                <a:gd name="connsiteX8" fmla="*/ 149225 w 1966761"/>
                <a:gd name="connsiteY8" fmla="*/ 2349500 h 3194198"/>
                <a:gd name="connsiteX9" fmla="*/ 762000 w 1966761"/>
                <a:gd name="connsiteY9" fmla="*/ 3086100 h 3194198"/>
                <a:gd name="connsiteX0" fmla="*/ 762000 w 1966761"/>
                <a:gd name="connsiteY0" fmla="*/ 3086100 h 3153185"/>
                <a:gd name="connsiteX1" fmla="*/ 1162050 w 1966761"/>
                <a:gd name="connsiteY1" fmla="*/ 3101975 h 3153185"/>
                <a:gd name="connsiteX2" fmla="*/ 1914525 w 1966761"/>
                <a:gd name="connsiteY2" fmla="*/ 2247900 h 3153185"/>
                <a:gd name="connsiteX3" fmla="*/ 1857375 w 1966761"/>
                <a:gd name="connsiteY3" fmla="*/ 1009650 h 3153185"/>
                <a:gd name="connsiteX4" fmla="*/ 1495425 w 1966761"/>
                <a:gd name="connsiteY4" fmla="*/ 0 h 3153185"/>
                <a:gd name="connsiteX5" fmla="*/ 609600 w 1966761"/>
                <a:gd name="connsiteY5" fmla="*/ 0 h 3153185"/>
                <a:gd name="connsiteX6" fmla="*/ 38100 w 1966761"/>
                <a:gd name="connsiteY6" fmla="*/ 990600 h 3153185"/>
                <a:gd name="connsiteX7" fmla="*/ 0 w 1966761"/>
                <a:gd name="connsiteY7" fmla="*/ 1647825 h 3153185"/>
                <a:gd name="connsiteX8" fmla="*/ 149225 w 1966761"/>
                <a:gd name="connsiteY8" fmla="*/ 2349500 h 3153185"/>
                <a:gd name="connsiteX9" fmla="*/ 762000 w 1966761"/>
                <a:gd name="connsiteY9" fmla="*/ 3086100 h 3153185"/>
                <a:gd name="connsiteX0" fmla="*/ 762000 w 1966761"/>
                <a:gd name="connsiteY0" fmla="*/ 3086100 h 3147910"/>
                <a:gd name="connsiteX1" fmla="*/ 1162050 w 1966761"/>
                <a:gd name="connsiteY1" fmla="*/ 3101975 h 3147910"/>
                <a:gd name="connsiteX2" fmla="*/ 1914525 w 1966761"/>
                <a:gd name="connsiteY2" fmla="*/ 2247900 h 3147910"/>
                <a:gd name="connsiteX3" fmla="*/ 1857375 w 1966761"/>
                <a:gd name="connsiteY3" fmla="*/ 1009650 h 3147910"/>
                <a:gd name="connsiteX4" fmla="*/ 1495425 w 1966761"/>
                <a:gd name="connsiteY4" fmla="*/ 0 h 3147910"/>
                <a:gd name="connsiteX5" fmla="*/ 609600 w 1966761"/>
                <a:gd name="connsiteY5" fmla="*/ 0 h 3147910"/>
                <a:gd name="connsiteX6" fmla="*/ 38100 w 1966761"/>
                <a:gd name="connsiteY6" fmla="*/ 990600 h 3147910"/>
                <a:gd name="connsiteX7" fmla="*/ 0 w 1966761"/>
                <a:gd name="connsiteY7" fmla="*/ 1647825 h 3147910"/>
                <a:gd name="connsiteX8" fmla="*/ 149225 w 1966761"/>
                <a:gd name="connsiteY8" fmla="*/ 2349500 h 3147910"/>
                <a:gd name="connsiteX9" fmla="*/ 762000 w 1966761"/>
                <a:gd name="connsiteY9" fmla="*/ 3086100 h 3147910"/>
                <a:gd name="connsiteX0" fmla="*/ 749300 w 1966761"/>
                <a:gd name="connsiteY0" fmla="*/ 3067050 h 3135464"/>
                <a:gd name="connsiteX1" fmla="*/ 1162050 w 1966761"/>
                <a:gd name="connsiteY1" fmla="*/ 3101975 h 3135464"/>
                <a:gd name="connsiteX2" fmla="*/ 1914525 w 1966761"/>
                <a:gd name="connsiteY2" fmla="*/ 2247900 h 3135464"/>
                <a:gd name="connsiteX3" fmla="*/ 1857375 w 1966761"/>
                <a:gd name="connsiteY3" fmla="*/ 1009650 h 3135464"/>
                <a:gd name="connsiteX4" fmla="*/ 1495425 w 1966761"/>
                <a:gd name="connsiteY4" fmla="*/ 0 h 3135464"/>
                <a:gd name="connsiteX5" fmla="*/ 609600 w 1966761"/>
                <a:gd name="connsiteY5" fmla="*/ 0 h 3135464"/>
                <a:gd name="connsiteX6" fmla="*/ 38100 w 1966761"/>
                <a:gd name="connsiteY6" fmla="*/ 990600 h 3135464"/>
                <a:gd name="connsiteX7" fmla="*/ 0 w 1966761"/>
                <a:gd name="connsiteY7" fmla="*/ 1647825 h 3135464"/>
                <a:gd name="connsiteX8" fmla="*/ 149225 w 1966761"/>
                <a:gd name="connsiteY8" fmla="*/ 2349500 h 3135464"/>
                <a:gd name="connsiteX9" fmla="*/ 749300 w 1966761"/>
                <a:gd name="connsiteY9" fmla="*/ 3067050 h 3135464"/>
                <a:gd name="connsiteX0" fmla="*/ 749300 w 1966761"/>
                <a:gd name="connsiteY0" fmla="*/ 3067050 h 3108428"/>
                <a:gd name="connsiteX1" fmla="*/ 1162050 w 1966761"/>
                <a:gd name="connsiteY1" fmla="*/ 3101975 h 3108428"/>
                <a:gd name="connsiteX2" fmla="*/ 1914525 w 1966761"/>
                <a:gd name="connsiteY2" fmla="*/ 2247900 h 3108428"/>
                <a:gd name="connsiteX3" fmla="*/ 1857375 w 1966761"/>
                <a:gd name="connsiteY3" fmla="*/ 1009650 h 3108428"/>
                <a:gd name="connsiteX4" fmla="*/ 1495425 w 1966761"/>
                <a:gd name="connsiteY4" fmla="*/ 0 h 3108428"/>
                <a:gd name="connsiteX5" fmla="*/ 609600 w 1966761"/>
                <a:gd name="connsiteY5" fmla="*/ 0 h 3108428"/>
                <a:gd name="connsiteX6" fmla="*/ 38100 w 1966761"/>
                <a:gd name="connsiteY6" fmla="*/ 990600 h 3108428"/>
                <a:gd name="connsiteX7" fmla="*/ 0 w 1966761"/>
                <a:gd name="connsiteY7" fmla="*/ 1647825 h 3108428"/>
                <a:gd name="connsiteX8" fmla="*/ 149225 w 1966761"/>
                <a:gd name="connsiteY8" fmla="*/ 2349500 h 3108428"/>
                <a:gd name="connsiteX9" fmla="*/ 749300 w 1966761"/>
                <a:gd name="connsiteY9" fmla="*/ 3067050 h 3108428"/>
                <a:gd name="connsiteX0" fmla="*/ 749300 w 1966761"/>
                <a:gd name="connsiteY0" fmla="*/ 3067050 h 3108428"/>
                <a:gd name="connsiteX1" fmla="*/ 1162050 w 1966761"/>
                <a:gd name="connsiteY1" fmla="*/ 3101975 h 3108428"/>
                <a:gd name="connsiteX2" fmla="*/ 1914525 w 1966761"/>
                <a:gd name="connsiteY2" fmla="*/ 2247900 h 3108428"/>
                <a:gd name="connsiteX3" fmla="*/ 1857375 w 1966761"/>
                <a:gd name="connsiteY3" fmla="*/ 1009650 h 3108428"/>
                <a:gd name="connsiteX4" fmla="*/ 1495425 w 1966761"/>
                <a:gd name="connsiteY4" fmla="*/ 0 h 3108428"/>
                <a:gd name="connsiteX5" fmla="*/ 609600 w 1966761"/>
                <a:gd name="connsiteY5" fmla="*/ 0 h 3108428"/>
                <a:gd name="connsiteX6" fmla="*/ 38100 w 1966761"/>
                <a:gd name="connsiteY6" fmla="*/ 990600 h 3108428"/>
                <a:gd name="connsiteX7" fmla="*/ 0 w 1966761"/>
                <a:gd name="connsiteY7" fmla="*/ 1647825 h 3108428"/>
                <a:gd name="connsiteX8" fmla="*/ 149225 w 1966761"/>
                <a:gd name="connsiteY8" fmla="*/ 2349500 h 3108428"/>
                <a:gd name="connsiteX9" fmla="*/ 749300 w 1966761"/>
                <a:gd name="connsiteY9" fmla="*/ 3067050 h 3108428"/>
                <a:gd name="connsiteX0" fmla="*/ 749300 w 1966761"/>
                <a:gd name="connsiteY0" fmla="*/ 3067050 h 3108428"/>
                <a:gd name="connsiteX1" fmla="*/ 1162050 w 1966761"/>
                <a:gd name="connsiteY1" fmla="*/ 3101975 h 3108428"/>
                <a:gd name="connsiteX2" fmla="*/ 1914525 w 1966761"/>
                <a:gd name="connsiteY2" fmla="*/ 2247900 h 3108428"/>
                <a:gd name="connsiteX3" fmla="*/ 1857375 w 1966761"/>
                <a:gd name="connsiteY3" fmla="*/ 1009650 h 3108428"/>
                <a:gd name="connsiteX4" fmla="*/ 1495425 w 1966761"/>
                <a:gd name="connsiteY4" fmla="*/ 0 h 3108428"/>
                <a:gd name="connsiteX5" fmla="*/ 609600 w 1966761"/>
                <a:gd name="connsiteY5" fmla="*/ 0 h 3108428"/>
                <a:gd name="connsiteX6" fmla="*/ 38100 w 1966761"/>
                <a:gd name="connsiteY6" fmla="*/ 990600 h 3108428"/>
                <a:gd name="connsiteX7" fmla="*/ 0 w 1966761"/>
                <a:gd name="connsiteY7" fmla="*/ 1647825 h 3108428"/>
                <a:gd name="connsiteX8" fmla="*/ 149225 w 1966761"/>
                <a:gd name="connsiteY8" fmla="*/ 2349500 h 3108428"/>
                <a:gd name="connsiteX9" fmla="*/ 749300 w 1966761"/>
                <a:gd name="connsiteY9" fmla="*/ 3067050 h 3108428"/>
                <a:gd name="connsiteX0" fmla="*/ 749300 w 1966761"/>
                <a:gd name="connsiteY0" fmla="*/ 3067050 h 3108428"/>
                <a:gd name="connsiteX1" fmla="*/ 1162050 w 1966761"/>
                <a:gd name="connsiteY1" fmla="*/ 3101975 h 3108428"/>
                <a:gd name="connsiteX2" fmla="*/ 1914525 w 1966761"/>
                <a:gd name="connsiteY2" fmla="*/ 2247900 h 3108428"/>
                <a:gd name="connsiteX3" fmla="*/ 1857375 w 1966761"/>
                <a:gd name="connsiteY3" fmla="*/ 1009650 h 3108428"/>
                <a:gd name="connsiteX4" fmla="*/ 1495425 w 1966761"/>
                <a:gd name="connsiteY4" fmla="*/ 0 h 3108428"/>
                <a:gd name="connsiteX5" fmla="*/ 609600 w 1966761"/>
                <a:gd name="connsiteY5" fmla="*/ 0 h 3108428"/>
                <a:gd name="connsiteX6" fmla="*/ 38100 w 1966761"/>
                <a:gd name="connsiteY6" fmla="*/ 990600 h 3108428"/>
                <a:gd name="connsiteX7" fmla="*/ 0 w 1966761"/>
                <a:gd name="connsiteY7" fmla="*/ 1647825 h 3108428"/>
                <a:gd name="connsiteX8" fmla="*/ 149225 w 1966761"/>
                <a:gd name="connsiteY8" fmla="*/ 2349500 h 3108428"/>
                <a:gd name="connsiteX9" fmla="*/ 749300 w 1966761"/>
                <a:gd name="connsiteY9" fmla="*/ 3067050 h 3108428"/>
                <a:gd name="connsiteX0" fmla="*/ 749300 w 1966761"/>
                <a:gd name="connsiteY0" fmla="*/ 3067050 h 3108428"/>
                <a:gd name="connsiteX1" fmla="*/ 1162050 w 1966761"/>
                <a:gd name="connsiteY1" fmla="*/ 3101975 h 3108428"/>
                <a:gd name="connsiteX2" fmla="*/ 1914525 w 1966761"/>
                <a:gd name="connsiteY2" fmla="*/ 2247900 h 3108428"/>
                <a:gd name="connsiteX3" fmla="*/ 1857375 w 1966761"/>
                <a:gd name="connsiteY3" fmla="*/ 1009650 h 3108428"/>
                <a:gd name="connsiteX4" fmla="*/ 1495425 w 1966761"/>
                <a:gd name="connsiteY4" fmla="*/ 0 h 3108428"/>
                <a:gd name="connsiteX5" fmla="*/ 609600 w 1966761"/>
                <a:gd name="connsiteY5" fmla="*/ 0 h 3108428"/>
                <a:gd name="connsiteX6" fmla="*/ 38100 w 1966761"/>
                <a:gd name="connsiteY6" fmla="*/ 990600 h 3108428"/>
                <a:gd name="connsiteX7" fmla="*/ 0 w 1966761"/>
                <a:gd name="connsiteY7" fmla="*/ 1647825 h 3108428"/>
                <a:gd name="connsiteX8" fmla="*/ 149225 w 1966761"/>
                <a:gd name="connsiteY8" fmla="*/ 2349500 h 3108428"/>
                <a:gd name="connsiteX9" fmla="*/ 749300 w 1966761"/>
                <a:gd name="connsiteY9" fmla="*/ 3067050 h 3108428"/>
                <a:gd name="connsiteX0" fmla="*/ 749300 w 1966761"/>
                <a:gd name="connsiteY0" fmla="*/ 3067050 h 3123723"/>
                <a:gd name="connsiteX1" fmla="*/ 1176564 w 1966761"/>
                <a:gd name="connsiteY1" fmla="*/ 3072947 h 3123723"/>
                <a:gd name="connsiteX2" fmla="*/ 1914525 w 1966761"/>
                <a:gd name="connsiteY2" fmla="*/ 2247900 h 3123723"/>
                <a:gd name="connsiteX3" fmla="*/ 1857375 w 1966761"/>
                <a:gd name="connsiteY3" fmla="*/ 1009650 h 3123723"/>
                <a:gd name="connsiteX4" fmla="*/ 1495425 w 1966761"/>
                <a:gd name="connsiteY4" fmla="*/ 0 h 3123723"/>
                <a:gd name="connsiteX5" fmla="*/ 609600 w 1966761"/>
                <a:gd name="connsiteY5" fmla="*/ 0 h 3123723"/>
                <a:gd name="connsiteX6" fmla="*/ 38100 w 1966761"/>
                <a:gd name="connsiteY6" fmla="*/ 990600 h 3123723"/>
                <a:gd name="connsiteX7" fmla="*/ 0 w 1966761"/>
                <a:gd name="connsiteY7" fmla="*/ 1647825 h 3123723"/>
                <a:gd name="connsiteX8" fmla="*/ 149225 w 1966761"/>
                <a:gd name="connsiteY8" fmla="*/ 2349500 h 3123723"/>
                <a:gd name="connsiteX9" fmla="*/ 749300 w 1966761"/>
                <a:gd name="connsiteY9" fmla="*/ 3067050 h 3123723"/>
                <a:gd name="connsiteX0" fmla="*/ 749300 w 1966761"/>
                <a:gd name="connsiteY0" fmla="*/ 3067050 h 3104457"/>
                <a:gd name="connsiteX1" fmla="*/ 1176564 w 1966761"/>
                <a:gd name="connsiteY1" fmla="*/ 3072947 h 3104457"/>
                <a:gd name="connsiteX2" fmla="*/ 1914525 w 1966761"/>
                <a:gd name="connsiteY2" fmla="*/ 2247900 h 3104457"/>
                <a:gd name="connsiteX3" fmla="*/ 1857375 w 1966761"/>
                <a:gd name="connsiteY3" fmla="*/ 1009650 h 3104457"/>
                <a:gd name="connsiteX4" fmla="*/ 1495425 w 1966761"/>
                <a:gd name="connsiteY4" fmla="*/ 0 h 3104457"/>
                <a:gd name="connsiteX5" fmla="*/ 609600 w 1966761"/>
                <a:gd name="connsiteY5" fmla="*/ 0 h 3104457"/>
                <a:gd name="connsiteX6" fmla="*/ 38100 w 1966761"/>
                <a:gd name="connsiteY6" fmla="*/ 990600 h 3104457"/>
                <a:gd name="connsiteX7" fmla="*/ 0 w 1966761"/>
                <a:gd name="connsiteY7" fmla="*/ 1647825 h 3104457"/>
                <a:gd name="connsiteX8" fmla="*/ 149225 w 1966761"/>
                <a:gd name="connsiteY8" fmla="*/ 2349500 h 3104457"/>
                <a:gd name="connsiteX9" fmla="*/ 749300 w 1966761"/>
                <a:gd name="connsiteY9" fmla="*/ 3067050 h 3104457"/>
                <a:gd name="connsiteX0" fmla="*/ 749300 w 1966761"/>
                <a:gd name="connsiteY0" fmla="*/ 3067050 h 3104457"/>
                <a:gd name="connsiteX1" fmla="*/ 1176564 w 1966761"/>
                <a:gd name="connsiteY1" fmla="*/ 3072947 h 3104457"/>
                <a:gd name="connsiteX2" fmla="*/ 1914525 w 1966761"/>
                <a:gd name="connsiteY2" fmla="*/ 2247900 h 3104457"/>
                <a:gd name="connsiteX3" fmla="*/ 1857375 w 1966761"/>
                <a:gd name="connsiteY3" fmla="*/ 1009650 h 3104457"/>
                <a:gd name="connsiteX4" fmla="*/ 1495425 w 1966761"/>
                <a:gd name="connsiteY4" fmla="*/ 0 h 3104457"/>
                <a:gd name="connsiteX5" fmla="*/ 609600 w 1966761"/>
                <a:gd name="connsiteY5" fmla="*/ 0 h 3104457"/>
                <a:gd name="connsiteX6" fmla="*/ 38100 w 1966761"/>
                <a:gd name="connsiteY6" fmla="*/ 990600 h 3104457"/>
                <a:gd name="connsiteX7" fmla="*/ 0 w 1966761"/>
                <a:gd name="connsiteY7" fmla="*/ 1647825 h 3104457"/>
                <a:gd name="connsiteX8" fmla="*/ 149225 w 1966761"/>
                <a:gd name="connsiteY8" fmla="*/ 2349500 h 3104457"/>
                <a:gd name="connsiteX9" fmla="*/ 749300 w 1966761"/>
                <a:gd name="connsiteY9" fmla="*/ 3067050 h 3104457"/>
                <a:gd name="connsiteX0" fmla="*/ 749300 w 1966761"/>
                <a:gd name="connsiteY0" fmla="*/ 3067050 h 3123723"/>
                <a:gd name="connsiteX1" fmla="*/ 1176564 w 1966761"/>
                <a:gd name="connsiteY1" fmla="*/ 3072947 h 3123723"/>
                <a:gd name="connsiteX2" fmla="*/ 1914525 w 1966761"/>
                <a:gd name="connsiteY2" fmla="*/ 2247900 h 3123723"/>
                <a:gd name="connsiteX3" fmla="*/ 1857375 w 1966761"/>
                <a:gd name="connsiteY3" fmla="*/ 1009650 h 3123723"/>
                <a:gd name="connsiteX4" fmla="*/ 1495425 w 1966761"/>
                <a:gd name="connsiteY4" fmla="*/ 0 h 3123723"/>
                <a:gd name="connsiteX5" fmla="*/ 609600 w 1966761"/>
                <a:gd name="connsiteY5" fmla="*/ 0 h 3123723"/>
                <a:gd name="connsiteX6" fmla="*/ 38100 w 1966761"/>
                <a:gd name="connsiteY6" fmla="*/ 990600 h 3123723"/>
                <a:gd name="connsiteX7" fmla="*/ 0 w 1966761"/>
                <a:gd name="connsiteY7" fmla="*/ 1647825 h 3123723"/>
                <a:gd name="connsiteX8" fmla="*/ 76653 w 1966761"/>
                <a:gd name="connsiteY8" fmla="*/ 2349500 h 3123723"/>
                <a:gd name="connsiteX9" fmla="*/ 749300 w 1966761"/>
                <a:gd name="connsiteY9" fmla="*/ 3067050 h 3123723"/>
                <a:gd name="connsiteX0" fmla="*/ 792842 w 2010303"/>
                <a:gd name="connsiteY0" fmla="*/ 3067050 h 3123723"/>
                <a:gd name="connsiteX1" fmla="*/ 1220106 w 2010303"/>
                <a:gd name="connsiteY1" fmla="*/ 3072947 h 3123723"/>
                <a:gd name="connsiteX2" fmla="*/ 1958067 w 2010303"/>
                <a:gd name="connsiteY2" fmla="*/ 2247900 h 3123723"/>
                <a:gd name="connsiteX3" fmla="*/ 1900917 w 2010303"/>
                <a:gd name="connsiteY3" fmla="*/ 1009650 h 3123723"/>
                <a:gd name="connsiteX4" fmla="*/ 1538967 w 2010303"/>
                <a:gd name="connsiteY4" fmla="*/ 0 h 3123723"/>
                <a:gd name="connsiteX5" fmla="*/ 653142 w 2010303"/>
                <a:gd name="connsiteY5" fmla="*/ 0 h 3123723"/>
                <a:gd name="connsiteX6" fmla="*/ 81642 w 2010303"/>
                <a:gd name="connsiteY6" fmla="*/ 990600 h 3123723"/>
                <a:gd name="connsiteX7" fmla="*/ 0 w 2010303"/>
                <a:gd name="connsiteY7" fmla="*/ 1633311 h 3123723"/>
                <a:gd name="connsiteX8" fmla="*/ 120195 w 2010303"/>
                <a:gd name="connsiteY8" fmla="*/ 2349500 h 3123723"/>
                <a:gd name="connsiteX9" fmla="*/ 792842 w 2010303"/>
                <a:gd name="connsiteY9" fmla="*/ 3067050 h 3123723"/>
                <a:gd name="connsiteX0" fmla="*/ 792842 w 2010303"/>
                <a:gd name="connsiteY0" fmla="*/ 3067050 h 3096788"/>
                <a:gd name="connsiteX1" fmla="*/ 1220106 w 2010303"/>
                <a:gd name="connsiteY1" fmla="*/ 3072947 h 3096788"/>
                <a:gd name="connsiteX2" fmla="*/ 1958067 w 2010303"/>
                <a:gd name="connsiteY2" fmla="*/ 2247900 h 3096788"/>
                <a:gd name="connsiteX3" fmla="*/ 1900917 w 2010303"/>
                <a:gd name="connsiteY3" fmla="*/ 1009650 h 3096788"/>
                <a:gd name="connsiteX4" fmla="*/ 1538967 w 2010303"/>
                <a:gd name="connsiteY4" fmla="*/ 0 h 3096788"/>
                <a:gd name="connsiteX5" fmla="*/ 653142 w 2010303"/>
                <a:gd name="connsiteY5" fmla="*/ 0 h 3096788"/>
                <a:gd name="connsiteX6" fmla="*/ 81642 w 2010303"/>
                <a:gd name="connsiteY6" fmla="*/ 990600 h 3096788"/>
                <a:gd name="connsiteX7" fmla="*/ 0 w 2010303"/>
                <a:gd name="connsiteY7" fmla="*/ 1633311 h 3096788"/>
                <a:gd name="connsiteX8" fmla="*/ 120195 w 2010303"/>
                <a:gd name="connsiteY8" fmla="*/ 2349500 h 3096788"/>
                <a:gd name="connsiteX9" fmla="*/ 792842 w 2010303"/>
                <a:gd name="connsiteY9" fmla="*/ 3067050 h 3096788"/>
                <a:gd name="connsiteX0" fmla="*/ 792842 w 2010303"/>
                <a:gd name="connsiteY0" fmla="*/ 3067050 h 3109032"/>
                <a:gd name="connsiteX1" fmla="*/ 1220106 w 2010303"/>
                <a:gd name="connsiteY1" fmla="*/ 3072947 h 3109032"/>
                <a:gd name="connsiteX2" fmla="*/ 1958067 w 2010303"/>
                <a:gd name="connsiteY2" fmla="*/ 2247900 h 3109032"/>
                <a:gd name="connsiteX3" fmla="*/ 1900917 w 2010303"/>
                <a:gd name="connsiteY3" fmla="*/ 1009650 h 3109032"/>
                <a:gd name="connsiteX4" fmla="*/ 1538967 w 2010303"/>
                <a:gd name="connsiteY4" fmla="*/ 0 h 3109032"/>
                <a:gd name="connsiteX5" fmla="*/ 653142 w 2010303"/>
                <a:gd name="connsiteY5" fmla="*/ 0 h 3109032"/>
                <a:gd name="connsiteX6" fmla="*/ 81642 w 2010303"/>
                <a:gd name="connsiteY6" fmla="*/ 990600 h 3109032"/>
                <a:gd name="connsiteX7" fmla="*/ 0 w 2010303"/>
                <a:gd name="connsiteY7" fmla="*/ 1633311 h 3109032"/>
                <a:gd name="connsiteX8" fmla="*/ 120195 w 2010303"/>
                <a:gd name="connsiteY8" fmla="*/ 2349500 h 3109032"/>
                <a:gd name="connsiteX9" fmla="*/ 792842 w 2010303"/>
                <a:gd name="connsiteY9" fmla="*/ 3067050 h 3109032"/>
                <a:gd name="connsiteX0" fmla="*/ 792842 w 2010303"/>
                <a:gd name="connsiteY0" fmla="*/ 3067050 h 3109032"/>
                <a:gd name="connsiteX1" fmla="*/ 1220106 w 2010303"/>
                <a:gd name="connsiteY1" fmla="*/ 3072947 h 3109032"/>
                <a:gd name="connsiteX2" fmla="*/ 1958067 w 2010303"/>
                <a:gd name="connsiteY2" fmla="*/ 2247900 h 3109032"/>
                <a:gd name="connsiteX3" fmla="*/ 1900917 w 2010303"/>
                <a:gd name="connsiteY3" fmla="*/ 1009650 h 3109032"/>
                <a:gd name="connsiteX4" fmla="*/ 1538967 w 2010303"/>
                <a:gd name="connsiteY4" fmla="*/ 0 h 3109032"/>
                <a:gd name="connsiteX5" fmla="*/ 653142 w 2010303"/>
                <a:gd name="connsiteY5" fmla="*/ 0 h 3109032"/>
                <a:gd name="connsiteX6" fmla="*/ 81642 w 2010303"/>
                <a:gd name="connsiteY6" fmla="*/ 990600 h 3109032"/>
                <a:gd name="connsiteX7" fmla="*/ 0 w 2010303"/>
                <a:gd name="connsiteY7" fmla="*/ 1633311 h 3109032"/>
                <a:gd name="connsiteX8" fmla="*/ 120195 w 2010303"/>
                <a:gd name="connsiteY8" fmla="*/ 2349500 h 3109032"/>
                <a:gd name="connsiteX9" fmla="*/ 792842 w 2010303"/>
                <a:gd name="connsiteY9" fmla="*/ 3067050 h 3109032"/>
                <a:gd name="connsiteX0" fmla="*/ 792842 w 2010303"/>
                <a:gd name="connsiteY0" fmla="*/ 3067050 h 3106182"/>
                <a:gd name="connsiteX1" fmla="*/ 1220106 w 2010303"/>
                <a:gd name="connsiteY1" fmla="*/ 3072947 h 3106182"/>
                <a:gd name="connsiteX2" fmla="*/ 1958067 w 2010303"/>
                <a:gd name="connsiteY2" fmla="*/ 2247900 h 3106182"/>
                <a:gd name="connsiteX3" fmla="*/ 1900917 w 2010303"/>
                <a:gd name="connsiteY3" fmla="*/ 1009650 h 3106182"/>
                <a:gd name="connsiteX4" fmla="*/ 1538967 w 2010303"/>
                <a:gd name="connsiteY4" fmla="*/ 0 h 3106182"/>
                <a:gd name="connsiteX5" fmla="*/ 653142 w 2010303"/>
                <a:gd name="connsiteY5" fmla="*/ 0 h 3106182"/>
                <a:gd name="connsiteX6" fmla="*/ 81642 w 2010303"/>
                <a:gd name="connsiteY6" fmla="*/ 990600 h 3106182"/>
                <a:gd name="connsiteX7" fmla="*/ 0 w 2010303"/>
                <a:gd name="connsiteY7" fmla="*/ 1633311 h 3106182"/>
                <a:gd name="connsiteX8" fmla="*/ 120195 w 2010303"/>
                <a:gd name="connsiteY8" fmla="*/ 2349500 h 3106182"/>
                <a:gd name="connsiteX9" fmla="*/ 792842 w 2010303"/>
                <a:gd name="connsiteY9" fmla="*/ 3067050 h 310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10303" h="3106182">
                  <a:moveTo>
                    <a:pt x="792842" y="3067050"/>
                  </a:moveTo>
                  <a:cubicBezTo>
                    <a:pt x="854240" y="3119044"/>
                    <a:pt x="1108029" y="3117397"/>
                    <a:pt x="1220106" y="3072947"/>
                  </a:cubicBezTo>
                  <a:cubicBezTo>
                    <a:pt x="1547131" y="2915255"/>
                    <a:pt x="1738992" y="2596092"/>
                    <a:pt x="1958067" y="2247900"/>
                  </a:cubicBezTo>
                  <a:cubicBezTo>
                    <a:pt x="2073955" y="1897063"/>
                    <a:pt x="1970767" y="1384300"/>
                    <a:pt x="1900917" y="1009650"/>
                  </a:cubicBezTo>
                  <a:cubicBezTo>
                    <a:pt x="1831067" y="635000"/>
                    <a:pt x="1746930" y="168275"/>
                    <a:pt x="1538967" y="0"/>
                  </a:cubicBezTo>
                  <a:lnTo>
                    <a:pt x="653142" y="0"/>
                  </a:lnTo>
                  <a:lnTo>
                    <a:pt x="81642" y="990600"/>
                  </a:lnTo>
                  <a:lnTo>
                    <a:pt x="0" y="1633311"/>
                  </a:lnTo>
                  <a:cubicBezTo>
                    <a:pt x="14287" y="1858736"/>
                    <a:pt x="-11945" y="2110543"/>
                    <a:pt x="120195" y="2349500"/>
                  </a:cubicBezTo>
                  <a:cubicBezTo>
                    <a:pt x="252335" y="2588457"/>
                    <a:pt x="678104" y="3007436"/>
                    <a:pt x="792842" y="3067050"/>
                  </a:cubicBezTo>
                  <a:close/>
                </a:path>
              </a:pathLst>
            </a:custGeom>
            <a:solidFill>
              <a:srgbClr val="F9CCAB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" name="任意多边形 10"/>
            <p:cNvSpPr/>
            <p:nvPr/>
          </p:nvSpPr>
          <p:spPr>
            <a:xfrm rot="21420000">
              <a:off x="5715314" y="2317240"/>
              <a:ext cx="467414" cy="186597"/>
            </a:xfrm>
            <a:custGeom>
              <a:avLst/>
              <a:gdLst>
                <a:gd name="connsiteX0" fmla="*/ 3493139 w 5839429"/>
                <a:gd name="connsiteY0" fmla="*/ 219310 h 2331167"/>
                <a:gd name="connsiteX1" fmla="*/ 3532213 w 5839429"/>
                <a:gd name="connsiteY1" fmla="*/ 238133 h 2331167"/>
                <a:gd name="connsiteX2" fmla="*/ 4094432 w 5839429"/>
                <a:gd name="connsiteY2" fmla="*/ 1182769 h 2331167"/>
                <a:gd name="connsiteX3" fmla="*/ 3236650 w 5839429"/>
                <a:gd name="connsiteY3" fmla="*/ 2235240 h 2331167"/>
                <a:gd name="connsiteX4" fmla="*/ 3164951 w 5839429"/>
                <a:gd name="connsiteY4" fmla="*/ 2246182 h 2331167"/>
                <a:gd name="connsiteX5" fmla="*/ 3191609 w 5839429"/>
                <a:gd name="connsiteY5" fmla="*/ 2245186 h 2331167"/>
                <a:gd name="connsiteX6" fmla="*/ 5641926 w 5839429"/>
                <a:gd name="connsiteY6" fmla="*/ 1948792 h 2331167"/>
                <a:gd name="connsiteX7" fmla="*/ 3536559 w 5839429"/>
                <a:gd name="connsiteY7" fmla="*/ 235207 h 2331167"/>
                <a:gd name="connsiteX8" fmla="*/ 2965166 w 5839429"/>
                <a:gd name="connsiteY8" fmla="*/ 85030 h 2331167"/>
                <a:gd name="connsiteX9" fmla="*/ 197500 w 5839429"/>
                <a:gd name="connsiteY9" fmla="*/ 1225165 h 2331167"/>
                <a:gd name="connsiteX10" fmla="*/ 2575129 w 5839429"/>
                <a:gd name="connsiteY10" fmla="*/ 2224459 h 2331167"/>
                <a:gd name="connsiteX11" fmla="*/ 2856247 w 5839429"/>
                <a:gd name="connsiteY11" fmla="*/ 2251008 h 2331167"/>
                <a:gd name="connsiteX12" fmla="*/ 2908368 w 5839429"/>
                <a:gd name="connsiteY12" fmla="*/ 2251224 h 2331167"/>
                <a:gd name="connsiteX13" fmla="*/ 2803637 w 5839429"/>
                <a:gd name="connsiteY13" fmla="*/ 2235240 h 2331167"/>
                <a:gd name="connsiteX14" fmla="*/ 1945854 w 5839429"/>
                <a:gd name="connsiteY14" fmla="*/ 1182769 h 2331167"/>
                <a:gd name="connsiteX15" fmla="*/ 3020143 w 5839429"/>
                <a:gd name="connsiteY15" fmla="*/ 108472 h 2331167"/>
                <a:gd name="connsiteX16" fmla="*/ 3129983 w 5839429"/>
                <a:gd name="connsiteY16" fmla="*/ 114018 h 2331167"/>
                <a:gd name="connsiteX17" fmla="*/ 3190513 w 5839429"/>
                <a:gd name="connsiteY17" fmla="*/ 123256 h 2331167"/>
                <a:gd name="connsiteX18" fmla="*/ 3146943 w 5839429"/>
                <a:gd name="connsiteY18" fmla="*/ 111653 h 2331167"/>
                <a:gd name="connsiteX19" fmla="*/ 2965166 w 5839429"/>
                <a:gd name="connsiteY19" fmla="*/ 85030 h 2331167"/>
                <a:gd name="connsiteX20" fmla="*/ 2968465 w 5839429"/>
                <a:gd name="connsiteY20" fmla="*/ 6634 h 2331167"/>
                <a:gd name="connsiteX21" fmla="*/ 5839429 w 5839429"/>
                <a:gd name="connsiteY21" fmla="*/ 2005615 h 2331167"/>
                <a:gd name="connsiteX22" fmla="*/ 2550131 w 5839429"/>
                <a:gd name="connsiteY22" fmla="*/ 2301283 h 2331167"/>
                <a:gd name="connsiteX23" fmla="*/ 0 w 5839429"/>
                <a:gd name="connsiteY23" fmla="*/ 1229488 h 2331167"/>
                <a:gd name="connsiteX24" fmla="*/ 2968465 w 5839429"/>
                <a:gd name="connsiteY24" fmla="*/ 6634 h 233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39429" h="2331167">
                  <a:moveTo>
                    <a:pt x="3493139" y="219310"/>
                  </a:moveTo>
                  <a:lnTo>
                    <a:pt x="3532213" y="238133"/>
                  </a:lnTo>
                  <a:cubicBezTo>
                    <a:pt x="3867096" y="420054"/>
                    <a:pt x="4094433" y="774863"/>
                    <a:pt x="4094432" y="1182769"/>
                  </a:cubicBezTo>
                  <a:cubicBezTo>
                    <a:pt x="4094432" y="1701922"/>
                    <a:pt x="3726185" y="2135066"/>
                    <a:pt x="3236650" y="2235240"/>
                  </a:cubicBezTo>
                  <a:lnTo>
                    <a:pt x="3164951" y="2246182"/>
                  </a:lnTo>
                  <a:lnTo>
                    <a:pt x="3191609" y="2245186"/>
                  </a:lnTo>
                  <a:cubicBezTo>
                    <a:pt x="3908235" y="2206151"/>
                    <a:pt x="4875225" y="2017711"/>
                    <a:pt x="5641926" y="1948792"/>
                  </a:cubicBezTo>
                  <a:cubicBezTo>
                    <a:pt x="5408618" y="1486838"/>
                    <a:pt x="4407754" y="593009"/>
                    <a:pt x="3536559" y="235207"/>
                  </a:cubicBezTo>
                  <a:close/>
                  <a:moveTo>
                    <a:pt x="2965166" y="85030"/>
                  </a:moveTo>
                  <a:cubicBezTo>
                    <a:pt x="2025390" y="12586"/>
                    <a:pt x="1047477" y="587689"/>
                    <a:pt x="197500" y="1225165"/>
                  </a:cubicBezTo>
                  <a:cubicBezTo>
                    <a:pt x="811999" y="1569738"/>
                    <a:pt x="1908937" y="2103860"/>
                    <a:pt x="2575129" y="2224459"/>
                  </a:cubicBezTo>
                  <a:cubicBezTo>
                    <a:pt x="2658403" y="2239534"/>
                    <a:pt x="2752804" y="2247969"/>
                    <a:pt x="2856247" y="2251008"/>
                  </a:cubicBezTo>
                  <a:lnTo>
                    <a:pt x="2908368" y="2251224"/>
                  </a:lnTo>
                  <a:lnTo>
                    <a:pt x="2803637" y="2235240"/>
                  </a:lnTo>
                  <a:cubicBezTo>
                    <a:pt x="2314102" y="2135066"/>
                    <a:pt x="1945854" y="1701922"/>
                    <a:pt x="1945854" y="1182769"/>
                  </a:cubicBezTo>
                  <a:cubicBezTo>
                    <a:pt x="1945854" y="589451"/>
                    <a:pt x="2426830" y="108472"/>
                    <a:pt x="3020143" y="108472"/>
                  </a:cubicBezTo>
                  <a:cubicBezTo>
                    <a:pt x="3057226" y="108472"/>
                    <a:pt x="3093869" y="110350"/>
                    <a:pt x="3129983" y="114018"/>
                  </a:cubicBezTo>
                  <a:lnTo>
                    <a:pt x="3190513" y="123256"/>
                  </a:lnTo>
                  <a:lnTo>
                    <a:pt x="3146943" y="111653"/>
                  </a:lnTo>
                  <a:cubicBezTo>
                    <a:pt x="3084631" y="98579"/>
                    <a:pt x="3023902" y="89558"/>
                    <a:pt x="2965166" y="85030"/>
                  </a:cubicBezTo>
                  <a:close/>
                  <a:moveTo>
                    <a:pt x="2968465" y="6634"/>
                  </a:moveTo>
                  <a:cubicBezTo>
                    <a:pt x="3976423" y="84334"/>
                    <a:pt x="5531446" y="1395807"/>
                    <a:pt x="5839429" y="2005615"/>
                  </a:cubicBezTo>
                  <a:cubicBezTo>
                    <a:pt x="4742992" y="2104175"/>
                    <a:pt x="3264656" y="2430632"/>
                    <a:pt x="2550131" y="2301283"/>
                  </a:cubicBezTo>
                  <a:cubicBezTo>
                    <a:pt x="1835605" y="2171934"/>
                    <a:pt x="659082" y="1599061"/>
                    <a:pt x="0" y="1229488"/>
                  </a:cubicBezTo>
                  <a:cubicBezTo>
                    <a:pt x="911645" y="545762"/>
                    <a:pt x="1960507" y="-71066"/>
                    <a:pt x="2968465" y="66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2" name="任意多边形 11"/>
            <p:cNvSpPr/>
            <p:nvPr/>
          </p:nvSpPr>
          <p:spPr>
            <a:xfrm rot="180000">
              <a:off x="6605802" y="2322436"/>
              <a:ext cx="503506" cy="185785"/>
            </a:xfrm>
            <a:custGeom>
              <a:avLst/>
              <a:gdLst>
                <a:gd name="connsiteX0" fmla="*/ 1596401 w 4232357"/>
                <a:gd name="connsiteY0" fmla="*/ 119432 h 1561666"/>
                <a:gd name="connsiteX1" fmla="*/ 1565349 w 4232357"/>
                <a:gd name="connsiteY1" fmla="*/ 125537 h 1561666"/>
                <a:gd name="connsiteX2" fmla="*/ 177665 w 4232357"/>
                <a:gd name="connsiteY2" fmla="*/ 1309289 h 1561666"/>
                <a:gd name="connsiteX3" fmla="*/ 1596726 w 4232357"/>
                <a:gd name="connsiteY3" fmla="*/ 1492657 h 1561666"/>
                <a:gd name="connsiteX4" fmla="*/ 1702455 w 4232357"/>
                <a:gd name="connsiteY4" fmla="*/ 1493277 h 1561666"/>
                <a:gd name="connsiteX5" fmla="*/ 1568953 w 4232357"/>
                <a:gd name="connsiteY5" fmla="*/ 1451836 h 1561666"/>
                <a:gd name="connsiteX6" fmla="*/ 1130189 w 4232357"/>
                <a:gd name="connsiteY6" fmla="*/ 789894 h 1561666"/>
                <a:gd name="connsiteX7" fmla="*/ 1568953 w 4232357"/>
                <a:gd name="connsiteY7" fmla="*/ 127952 h 1561666"/>
                <a:gd name="connsiteX8" fmla="*/ 1929909 w 4232357"/>
                <a:gd name="connsiteY8" fmla="*/ 66985 h 1561666"/>
                <a:gd name="connsiteX9" fmla="*/ 1864455 w 4232357"/>
                <a:gd name="connsiteY9" fmla="*/ 73097 h 1561666"/>
                <a:gd name="connsiteX10" fmla="*/ 1993368 w 4232357"/>
                <a:gd name="connsiteY10" fmla="*/ 86092 h 1561666"/>
                <a:gd name="connsiteX11" fmla="*/ 2566983 w 4232357"/>
                <a:gd name="connsiteY11" fmla="*/ 789894 h 1561666"/>
                <a:gd name="connsiteX12" fmla="*/ 2128218 w 4232357"/>
                <a:gd name="connsiteY12" fmla="*/ 1451836 h 1561666"/>
                <a:gd name="connsiteX13" fmla="*/ 2038891 w 4232357"/>
                <a:gd name="connsiteY13" fmla="*/ 1479565 h 1561666"/>
                <a:gd name="connsiteX14" fmla="*/ 2104571 w 4232357"/>
                <a:gd name="connsiteY14" fmla="*/ 1471799 h 1561666"/>
                <a:gd name="connsiteX15" fmla="*/ 4054692 w 4232357"/>
                <a:gd name="connsiteY15" fmla="*/ 728896 h 1561666"/>
                <a:gd name="connsiteX16" fmla="*/ 1929909 w 4232357"/>
                <a:gd name="connsiteY16" fmla="*/ 66985 h 1561666"/>
                <a:gd name="connsiteX17" fmla="*/ 1912837 w 4232357"/>
                <a:gd name="connsiteY17" fmla="*/ 1561 h 1561666"/>
                <a:gd name="connsiteX18" fmla="*/ 4232357 w 4232357"/>
                <a:gd name="connsiteY18" fmla="*/ 724137 h 1561666"/>
                <a:gd name="connsiteX19" fmla="*/ 2103507 w 4232357"/>
                <a:gd name="connsiteY19" fmla="*/ 1535126 h 1561666"/>
                <a:gd name="connsiteX20" fmla="*/ 0 w 4232357"/>
                <a:gd name="connsiteY20" fmla="*/ 1357722 h 1561666"/>
                <a:gd name="connsiteX21" fmla="*/ 1774042 w 4232357"/>
                <a:gd name="connsiteY21" fmla="*/ 14521 h 1561666"/>
                <a:gd name="connsiteX22" fmla="*/ 1912837 w 4232357"/>
                <a:gd name="connsiteY22" fmla="*/ 1561 h 156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232357" h="1561666">
                  <a:moveTo>
                    <a:pt x="1596401" y="119432"/>
                  </a:moveTo>
                  <a:lnTo>
                    <a:pt x="1565349" y="125537"/>
                  </a:lnTo>
                  <a:cubicBezTo>
                    <a:pt x="1022802" y="260168"/>
                    <a:pt x="560242" y="584764"/>
                    <a:pt x="177665" y="1309289"/>
                  </a:cubicBezTo>
                  <a:cubicBezTo>
                    <a:pt x="528802" y="1338310"/>
                    <a:pt x="1073646" y="1469623"/>
                    <a:pt x="1596726" y="1492657"/>
                  </a:cubicBezTo>
                  <a:lnTo>
                    <a:pt x="1702455" y="1493277"/>
                  </a:lnTo>
                  <a:lnTo>
                    <a:pt x="1568953" y="1451836"/>
                  </a:lnTo>
                  <a:cubicBezTo>
                    <a:pt x="1311109" y="1342778"/>
                    <a:pt x="1130189" y="1087464"/>
                    <a:pt x="1130189" y="789894"/>
                  </a:cubicBezTo>
                  <a:cubicBezTo>
                    <a:pt x="1130188" y="492324"/>
                    <a:pt x="1311109" y="237011"/>
                    <a:pt x="1568953" y="127952"/>
                  </a:cubicBezTo>
                  <a:close/>
                  <a:moveTo>
                    <a:pt x="1929909" y="66985"/>
                  </a:moveTo>
                  <a:lnTo>
                    <a:pt x="1864455" y="73097"/>
                  </a:lnTo>
                  <a:lnTo>
                    <a:pt x="1993368" y="86092"/>
                  </a:lnTo>
                  <a:cubicBezTo>
                    <a:pt x="2320729" y="153080"/>
                    <a:pt x="2566982" y="442729"/>
                    <a:pt x="2566983" y="789894"/>
                  </a:cubicBezTo>
                  <a:cubicBezTo>
                    <a:pt x="2566983" y="1087464"/>
                    <a:pt x="2386061" y="1342777"/>
                    <a:pt x="2128218" y="1451836"/>
                  </a:cubicBezTo>
                  <a:lnTo>
                    <a:pt x="2038891" y="1479565"/>
                  </a:lnTo>
                  <a:lnTo>
                    <a:pt x="2104571" y="1471799"/>
                  </a:lnTo>
                  <a:cubicBezTo>
                    <a:pt x="2750743" y="1375068"/>
                    <a:pt x="3404652" y="976533"/>
                    <a:pt x="4054692" y="728896"/>
                  </a:cubicBezTo>
                  <a:cubicBezTo>
                    <a:pt x="3659300" y="453208"/>
                    <a:pt x="2593962" y="38094"/>
                    <a:pt x="1929909" y="66985"/>
                  </a:cubicBezTo>
                  <a:close/>
                  <a:moveTo>
                    <a:pt x="1912837" y="1561"/>
                  </a:moveTo>
                  <a:cubicBezTo>
                    <a:pt x="2637750" y="-29978"/>
                    <a:pt x="3800728" y="423181"/>
                    <a:pt x="4232357" y="724137"/>
                  </a:cubicBezTo>
                  <a:cubicBezTo>
                    <a:pt x="3522740" y="994469"/>
                    <a:pt x="2808901" y="1429530"/>
                    <a:pt x="2103507" y="1535126"/>
                  </a:cubicBezTo>
                  <a:cubicBezTo>
                    <a:pt x="1398113" y="1640723"/>
                    <a:pt x="511092" y="1399964"/>
                    <a:pt x="0" y="1357722"/>
                  </a:cubicBezTo>
                  <a:cubicBezTo>
                    <a:pt x="477303" y="453804"/>
                    <a:pt x="1068648" y="120117"/>
                    <a:pt x="1774042" y="14521"/>
                  </a:cubicBezTo>
                  <a:cubicBezTo>
                    <a:pt x="1818129" y="7921"/>
                    <a:pt x="1864510" y="3664"/>
                    <a:pt x="1912837" y="156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6527589" y="2069042"/>
              <a:ext cx="659932" cy="154567"/>
            </a:xfrm>
            <a:custGeom>
              <a:avLst/>
              <a:gdLst>
                <a:gd name="connsiteX0" fmla="*/ 0 w 778669"/>
                <a:gd name="connsiteY0" fmla="*/ 173831 h 183356"/>
                <a:gd name="connsiteX1" fmla="*/ 233363 w 778669"/>
                <a:gd name="connsiteY1" fmla="*/ 61912 h 183356"/>
                <a:gd name="connsiteX2" fmla="*/ 490538 w 778669"/>
                <a:gd name="connsiteY2" fmla="*/ 0 h 183356"/>
                <a:gd name="connsiteX3" fmla="*/ 778669 w 778669"/>
                <a:gd name="connsiteY3" fmla="*/ 169069 h 183356"/>
                <a:gd name="connsiteX4" fmla="*/ 521494 w 778669"/>
                <a:gd name="connsiteY4" fmla="*/ 114300 h 183356"/>
                <a:gd name="connsiteX5" fmla="*/ 133350 w 778669"/>
                <a:gd name="connsiteY5" fmla="*/ 183356 h 183356"/>
                <a:gd name="connsiteX6" fmla="*/ 0 w 778669"/>
                <a:gd name="connsiteY6" fmla="*/ 173831 h 183356"/>
                <a:gd name="connsiteX0" fmla="*/ 0 w 778669"/>
                <a:gd name="connsiteY0" fmla="*/ 173831 h 192881"/>
                <a:gd name="connsiteX1" fmla="*/ 233363 w 778669"/>
                <a:gd name="connsiteY1" fmla="*/ 61912 h 192881"/>
                <a:gd name="connsiteX2" fmla="*/ 490538 w 778669"/>
                <a:gd name="connsiteY2" fmla="*/ 0 h 192881"/>
                <a:gd name="connsiteX3" fmla="*/ 778669 w 778669"/>
                <a:gd name="connsiteY3" fmla="*/ 169069 h 192881"/>
                <a:gd name="connsiteX4" fmla="*/ 521494 w 778669"/>
                <a:gd name="connsiteY4" fmla="*/ 114300 h 192881"/>
                <a:gd name="connsiteX5" fmla="*/ 57150 w 778669"/>
                <a:gd name="connsiteY5" fmla="*/ 192881 h 192881"/>
                <a:gd name="connsiteX6" fmla="*/ 0 w 778669"/>
                <a:gd name="connsiteY6" fmla="*/ 173831 h 192881"/>
                <a:gd name="connsiteX0" fmla="*/ 0 w 778805"/>
                <a:gd name="connsiteY0" fmla="*/ 173831 h 192881"/>
                <a:gd name="connsiteX1" fmla="*/ 233363 w 778805"/>
                <a:gd name="connsiteY1" fmla="*/ 61912 h 192881"/>
                <a:gd name="connsiteX2" fmla="*/ 490538 w 778805"/>
                <a:gd name="connsiteY2" fmla="*/ 0 h 192881"/>
                <a:gd name="connsiteX3" fmla="*/ 778669 w 778805"/>
                <a:gd name="connsiteY3" fmla="*/ 169069 h 192881"/>
                <a:gd name="connsiteX4" fmla="*/ 521494 w 778805"/>
                <a:gd name="connsiteY4" fmla="*/ 114300 h 192881"/>
                <a:gd name="connsiteX5" fmla="*/ 57150 w 778805"/>
                <a:gd name="connsiteY5" fmla="*/ 192881 h 192881"/>
                <a:gd name="connsiteX6" fmla="*/ 0 w 778805"/>
                <a:gd name="connsiteY6" fmla="*/ 173831 h 192881"/>
                <a:gd name="connsiteX0" fmla="*/ 0 w 778805"/>
                <a:gd name="connsiteY0" fmla="*/ 173831 h 192881"/>
                <a:gd name="connsiteX1" fmla="*/ 233363 w 778805"/>
                <a:gd name="connsiteY1" fmla="*/ 61912 h 192881"/>
                <a:gd name="connsiteX2" fmla="*/ 490538 w 778805"/>
                <a:gd name="connsiteY2" fmla="*/ 0 h 192881"/>
                <a:gd name="connsiteX3" fmla="*/ 778669 w 778805"/>
                <a:gd name="connsiteY3" fmla="*/ 183356 h 192881"/>
                <a:gd name="connsiteX4" fmla="*/ 521494 w 778805"/>
                <a:gd name="connsiteY4" fmla="*/ 114300 h 192881"/>
                <a:gd name="connsiteX5" fmla="*/ 57150 w 778805"/>
                <a:gd name="connsiteY5" fmla="*/ 192881 h 192881"/>
                <a:gd name="connsiteX6" fmla="*/ 0 w 778805"/>
                <a:gd name="connsiteY6" fmla="*/ 173831 h 192881"/>
                <a:gd name="connsiteX0" fmla="*/ 0 w 771667"/>
                <a:gd name="connsiteY0" fmla="*/ 173831 h 192881"/>
                <a:gd name="connsiteX1" fmla="*/ 233363 w 771667"/>
                <a:gd name="connsiteY1" fmla="*/ 61912 h 192881"/>
                <a:gd name="connsiteX2" fmla="*/ 490538 w 771667"/>
                <a:gd name="connsiteY2" fmla="*/ 0 h 192881"/>
                <a:gd name="connsiteX3" fmla="*/ 771525 w 771667"/>
                <a:gd name="connsiteY3" fmla="*/ 166687 h 192881"/>
                <a:gd name="connsiteX4" fmla="*/ 521494 w 771667"/>
                <a:gd name="connsiteY4" fmla="*/ 114300 h 192881"/>
                <a:gd name="connsiteX5" fmla="*/ 57150 w 771667"/>
                <a:gd name="connsiteY5" fmla="*/ 192881 h 192881"/>
                <a:gd name="connsiteX6" fmla="*/ 0 w 771667"/>
                <a:gd name="connsiteY6" fmla="*/ 173831 h 192881"/>
                <a:gd name="connsiteX0" fmla="*/ 0 w 771667"/>
                <a:gd name="connsiteY0" fmla="*/ 177420 h 196470"/>
                <a:gd name="connsiteX1" fmla="*/ 233363 w 771667"/>
                <a:gd name="connsiteY1" fmla="*/ 65501 h 196470"/>
                <a:gd name="connsiteX2" fmla="*/ 490538 w 771667"/>
                <a:gd name="connsiteY2" fmla="*/ 3589 h 196470"/>
                <a:gd name="connsiteX3" fmla="*/ 771525 w 771667"/>
                <a:gd name="connsiteY3" fmla="*/ 170276 h 196470"/>
                <a:gd name="connsiteX4" fmla="*/ 521494 w 771667"/>
                <a:gd name="connsiteY4" fmla="*/ 117889 h 196470"/>
                <a:gd name="connsiteX5" fmla="*/ 57150 w 771667"/>
                <a:gd name="connsiteY5" fmla="*/ 196470 h 196470"/>
                <a:gd name="connsiteX6" fmla="*/ 0 w 771667"/>
                <a:gd name="connsiteY6" fmla="*/ 177420 h 196470"/>
                <a:gd name="connsiteX0" fmla="*/ 0 w 771667"/>
                <a:gd name="connsiteY0" fmla="*/ 174371 h 193421"/>
                <a:gd name="connsiteX1" fmla="*/ 233363 w 771667"/>
                <a:gd name="connsiteY1" fmla="*/ 62452 h 193421"/>
                <a:gd name="connsiteX2" fmla="*/ 490538 w 771667"/>
                <a:gd name="connsiteY2" fmla="*/ 540 h 193421"/>
                <a:gd name="connsiteX3" fmla="*/ 771525 w 771667"/>
                <a:gd name="connsiteY3" fmla="*/ 167227 h 193421"/>
                <a:gd name="connsiteX4" fmla="*/ 521494 w 771667"/>
                <a:gd name="connsiteY4" fmla="*/ 114840 h 193421"/>
                <a:gd name="connsiteX5" fmla="*/ 57150 w 771667"/>
                <a:gd name="connsiteY5" fmla="*/ 193421 h 193421"/>
                <a:gd name="connsiteX6" fmla="*/ 0 w 771667"/>
                <a:gd name="connsiteY6" fmla="*/ 174371 h 193421"/>
                <a:gd name="connsiteX0" fmla="*/ 0 w 771525"/>
                <a:gd name="connsiteY0" fmla="*/ 174371 h 193421"/>
                <a:gd name="connsiteX1" fmla="*/ 233363 w 771525"/>
                <a:gd name="connsiteY1" fmla="*/ 62452 h 193421"/>
                <a:gd name="connsiteX2" fmla="*/ 490538 w 771525"/>
                <a:gd name="connsiteY2" fmla="*/ 540 h 193421"/>
                <a:gd name="connsiteX3" fmla="*/ 771525 w 771525"/>
                <a:gd name="connsiteY3" fmla="*/ 167227 h 193421"/>
                <a:gd name="connsiteX4" fmla="*/ 521494 w 771525"/>
                <a:gd name="connsiteY4" fmla="*/ 114840 h 193421"/>
                <a:gd name="connsiteX5" fmla="*/ 57150 w 771525"/>
                <a:gd name="connsiteY5" fmla="*/ 193421 h 193421"/>
                <a:gd name="connsiteX6" fmla="*/ 0 w 771525"/>
                <a:gd name="connsiteY6" fmla="*/ 174371 h 193421"/>
                <a:gd name="connsiteX0" fmla="*/ 0 w 759619"/>
                <a:gd name="connsiteY0" fmla="*/ 178315 h 197365"/>
                <a:gd name="connsiteX1" fmla="*/ 233363 w 759619"/>
                <a:gd name="connsiteY1" fmla="*/ 66396 h 197365"/>
                <a:gd name="connsiteX2" fmla="*/ 490538 w 759619"/>
                <a:gd name="connsiteY2" fmla="*/ 4484 h 197365"/>
                <a:gd name="connsiteX3" fmla="*/ 759619 w 759619"/>
                <a:gd name="connsiteY3" fmla="*/ 187840 h 197365"/>
                <a:gd name="connsiteX4" fmla="*/ 521494 w 759619"/>
                <a:gd name="connsiteY4" fmla="*/ 118784 h 197365"/>
                <a:gd name="connsiteX5" fmla="*/ 57150 w 759619"/>
                <a:gd name="connsiteY5" fmla="*/ 197365 h 197365"/>
                <a:gd name="connsiteX6" fmla="*/ 0 w 759619"/>
                <a:gd name="connsiteY6" fmla="*/ 178315 h 197365"/>
                <a:gd name="connsiteX0" fmla="*/ 0 w 759619"/>
                <a:gd name="connsiteY0" fmla="*/ 178315 h 197365"/>
                <a:gd name="connsiteX1" fmla="*/ 233363 w 759619"/>
                <a:gd name="connsiteY1" fmla="*/ 66396 h 197365"/>
                <a:gd name="connsiteX2" fmla="*/ 490538 w 759619"/>
                <a:gd name="connsiteY2" fmla="*/ 4484 h 197365"/>
                <a:gd name="connsiteX3" fmla="*/ 759619 w 759619"/>
                <a:gd name="connsiteY3" fmla="*/ 187840 h 197365"/>
                <a:gd name="connsiteX4" fmla="*/ 521494 w 759619"/>
                <a:gd name="connsiteY4" fmla="*/ 118784 h 197365"/>
                <a:gd name="connsiteX5" fmla="*/ 57150 w 759619"/>
                <a:gd name="connsiteY5" fmla="*/ 197365 h 197365"/>
                <a:gd name="connsiteX6" fmla="*/ 0 w 759619"/>
                <a:gd name="connsiteY6" fmla="*/ 178315 h 197365"/>
                <a:gd name="connsiteX0" fmla="*/ 0 w 759619"/>
                <a:gd name="connsiteY0" fmla="*/ 178315 h 197365"/>
                <a:gd name="connsiteX1" fmla="*/ 233363 w 759619"/>
                <a:gd name="connsiteY1" fmla="*/ 66396 h 197365"/>
                <a:gd name="connsiteX2" fmla="*/ 490538 w 759619"/>
                <a:gd name="connsiteY2" fmla="*/ 4484 h 197365"/>
                <a:gd name="connsiteX3" fmla="*/ 759619 w 759619"/>
                <a:gd name="connsiteY3" fmla="*/ 187840 h 197365"/>
                <a:gd name="connsiteX4" fmla="*/ 521494 w 759619"/>
                <a:gd name="connsiteY4" fmla="*/ 118784 h 197365"/>
                <a:gd name="connsiteX5" fmla="*/ 57150 w 759619"/>
                <a:gd name="connsiteY5" fmla="*/ 197365 h 197365"/>
                <a:gd name="connsiteX6" fmla="*/ 0 w 759619"/>
                <a:gd name="connsiteY6" fmla="*/ 178315 h 197365"/>
                <a:gd name="connsiteX0" fmla="*/ 0 w 759619"/>
                <a:gd name="connsiteY0" fmla="*/ 173838 h 192888"/>
                <a:gd name="connsiteX1" fmla="*/ 233363 w 759619"/>
                <a:gd name="connsiteY1" fmla="*/ 61919 h 192888"/>
                <a:gd name="connsiteX2" fmla="*/ 490538 w 759619"/>
                <a:gd name="connsiteY2" fmla="*/ 7 h 192888"/>
                <a:gd name="connsiteX3" fmla="*/ 759619 w 759619"/>
                <a:gd name="connsiteY3" fmla="*/ 183363 h 192888"/>
                <a:gd name="connsiteX4" fmla="*/ 521494 w 759619"/>
                <a:gd name="connsiteY4" fmla="*/ 114307 h 192888"/>
                <a:gd name="connsiteX5" fmla="*/ 57150 w 759619"/>
                <a:gd name="connsiteY5" fmla="*/ 192888 h 192888"/>
                <a:gd name="connsiteX6" fmla="*/ 0 w 759619"/>
                <a:gd name="connsiteY6" fmla="*/ 173838 h 192888"/>
                <a:gd name="connsiteX0" fmla="*/ 0 w 759619"/>
                <a:gd name="connsiteY0" fmla="*/ 173838 h 192888"/>
                <a:gd name="connsiteX1" fmla="*/ 233363 w 759619"/>
                <a:gd name="connsiteY1" fmla="*/ 61919 h 192888"/>
                <a:gd name="connsiteX2" fmla="*/ 490538 w 759619"/>
                <a:gd name="connsiteY2" fmla="*/ 7 h 192888"/>
                <a:gd name="connsiteX3" fmla="*/ 759619 w 759619"/>
                <a:gd name="connsiteY3" fmla="*/ 183363 h 192888"/>
                <a:gd name="connsiteX4" fmla="*/ 521494 w 759619"/>
                <a:gd name="connsiteY4" fmla="*/ 114307 h 192888"/>
                <a:gd name="connsiteX5" fmla="*/ 57150 w 759619"/>
                <a:gd name="connsiteY5" fmla="*/ 192888 h 192888"/>
                <a:gd name="connsiteX6" fmla="*/ 0 w 759619"/>
                <a:gd name="connsiteY6" fmla="*/ 173838 h 192888"/>
                <a:gd name="connsiteX0" fmla="*/ 0 w 759619"/>
                <a:gd name="connsiteY0" fmla="*/ 178315 h 197365"/>
                <a:gd name="connsiteX1" fmla="*/ 233363 w 759619"/>
                <a:gd name="connsiteY1" fmla="*/ 66396 h 197365"/>
                <a:gd name="connsiteX2" fmla="*/ 490538 w 759619"/>
                <a:gd name="connsiteY2" fmla="*/ 4484 h 197365"/>
                <a:gd name="connsiteX3" fmla="*/ 759619 w 759619"/>
                <a:gd name="connsiteY3" fmla="*/ 187840 h 197365"/>
                <a:gd name="connsiteX4" fmla="*/ 521494 w 759619"/>
                <a:gd name="connsiteY4" fmla="*/ 118784 h 197365"/>
                <a:gd name="connsiteX5" fmla="*/ 57150 w 759619"/>
                <a:gd name="connsiteY5" fmla="*/ 197365 h 197365"/>
                <a:gd name="connsiteX6" fmla="*/ 0 w 759619"/>
                <a:gd name="connsiteY6" fmla="*/ 178315 h 197365"/>
                <a:gd name="connsiteX0" fmla="*/ 0 w 759619"/>
                <a:gd name="connsiteY0" fmla="*/ 175489 h 194539"/>
                <a:gd name="connsiteX1" fmla="*/ 233363 w 759619"/>
                <a:gd name="connsiteY1" fmla="*/ 63570 h 194539"/>
                <a:gd name="connsiteX2" fmla="*/ 490538 w 759619"/>
                <a:gd name="connsiteY2" fmla="*/ 1658 h 194539"/>
                <a:gd name="connsiteX3" fmla="*/ 759619 w 759619"/>
                <a:gd name="connsiteY3" fmla="*/ 185014 h 194539"/>
                <a:gd name="connsiteX4" fmla="*/ 521494 w 759619"/>
                <a:gd name="connsiteY4" fmla="*/ 115958 h 194539"/>
                <a:gd name="connsiteX5" fmla="*/ 57150 w 759619"/>
                <a:gd name="connsiteY5" fmla="*/ 194539 h 194539"/>
                <a:gd name="connsiteX6" fmla="*/ 0 w 759619"/>
                <a:gd name="connsiteY6" fmla="*/ 175489 h 194539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21494 w 759619"/>
                <a:gd name="connsiteY4" fmla="*/ 115958 h 185014"/>
                <a:gd name="connsiteX5" fmla="*/ 52387 w 759619"/>
                <a:gd name="connsiteY5" fmla="*/ 180251 h 185014"/>
                <a:gd name="connsiteX6" fmla="*/ 0 w 759619"/>
                <a:gd name="connsiteY6" fmla="*/ 175489 h 185014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21494 w 759619"/>
                <a:gd name="connsiteY4" fmla="*/ 115958 h 185014"/>
                <a:gd name="connsiteX5" fmla="*/ 52387 w 759619"/>
                <a:gd name="connsiteY5" fmla="*/ 180251 h 185014"/>
                <a:gd name="connsiteX6" fmla="*/ 0 w 759619"/>
                <a:gd name="connsiteY6" fmla="*/ 175489 h 185014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19113 w 759619"/>
                <a:gd name="connsiteY4" fmla="*/ 108814 h 185014"/>
                <a:gd name="connsiteX5" fmla="*/ 52387 w 759619"/>
                <a:gd name="connsiteY5" fmla="*/ 180251 h 185014"/>
                <a:gd name="connsiteX6" fmla="*/ 0 w 759619"/>
                <a:gd name="connsiteY6" fmla="*/ 175489 h 185014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19113 w 759619"/>
                <a:gd name="connsiteY4" fmla="*/ 108814 h 185014"/>
                <a:gd name="connsiteX5" fmla="*/ 52387 w 759619"/>
                <a:gd name="connsiteY5" fmla="*/ 180251 h 185014"/>
                <a:gd name="connsiteX6" fmla="*/ 0 w 759619"/>
                <a:gd name="connsiteY6" fmla="*/ 175489 h 185014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19113 w 759619"/>
                <a:gd name="connsiteY4" fmla="*/ 108814 h 185014"/>
                <a:gd name="connsiteX5" fmla="*/ 116681 w 759619"/>
                <a:gd name="connsiteY5" fmla="*/ 177870 h 185014"/>
                <a:gd name="connsiteX6" fmla="*/ 0 w 759619"/>
                <a:gd name="connsiteY6" fmla="*/ 175489 h 185014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19113 w 759619"/>
                <a:gd name="connsiteY4" fmla="*/ 108814 h 185014"/>
                <a:gd name="connsiteX5" fmla="*/ 116681 w 759619"/>
                <a:gd name="connsiteY5" fmla="*/ 177870 h 185014"/>
                <a:gd name="connsiteX6" fmla="*/ 0 w 759619"/>
                <a:gd name="connsiteY6" fmla="*/ 175489 h 185014"/>
                <a:gd name="connsiteX0" fmla="*/ 0 w 759619"/>
                <a:gd name="connsiteY0" fmla="*/ 168554 h 178079"/>
                <a:gd name="connsiteX1" fmla="*/ 233363 w 759619"/>
                <a:gd name="connsiteY1" fmla="*/ 56635 h 178079"/>
                <a:gd name="connsiteX2" fmla="*/ 497682 w 759619"/>
                <a:gd name="connsiteY2" fmla="*/ 1867 h 178079"/>
                <a:gd name="connsiteX3" fmla="*/ 759619 w 759619"/>
                <a:gd name="connsiteY3" fmla="*/ 178079 h 178079"/>
                <a:gd name="connsiteX4" fmla="*/ 519113 w 759619"/>
                <a:gd name="connsiteY4" fmla="*/ 101879 h 178079"/>
                <a:gd name="connsiteX5" fmla="*/ 116681 w 759619"/>
                <a:gd name="connsiteY5" fmla="*/ 170935 h 178079"/>
                <a:gd name="connsiteX6" fmla="*/ 0 w 759619"/>
                <a:gd name="connsiteY6" fmla="*/ 168554 h 178079"/>
                <a:gd name="connsiteX0" fmla="*/ 0 w 759619"/>
                <a:gd name="connsiteY0" fmla="*/ 168554 h 178079"/>
                <a:gd name="connsiteX1" fmla="*/ 233363 w 759619"/>
                <a:gd name="connsiteY1" fmla="*/ 56635 h 178079"/>
                <a:gd name="connsiteX2" fmla="*/ 497682 w 759619"/>
                <a:gd name="connsiteY2" fmla="*/ 1867 h 178079"/>
                <a:gd name="connsiteX3" fmla="*/ 759619 w 759619"/>
                <a:gd name="connsiteY3" fmla="*/ 178079 h 178079"/>
                <a:gd name="connsiteX4" fmla="*/ 519113 w 759619"/>
                <a:gd name="connsiteY4" fmla="*/ 101879 h 178079"/>
                <a:gd name="connsiteX5" fmla="*/ 116681 w 759619"/>
                <a:gd name="connsiteY5" fmla="*/ 170935 h 178079"/>
                <a:gd name="connsiteX6" fmla="*/ 0 w 759619"/>
                <a:gd name="connsiteY6" fmla="*/ 168554 h 178079"/>
                <a:gd name="connsiteX0" fmla="*/ 0 w 759619"/>
                <a:gd name="connsiteY0" fmla="*/ 168554 h 178079"/>
                <a:gd name="connsiteX1" fmla="*/ 233363 w 759619"/>
                <a:gd name="connsiteY1" fmla="*/ 56635 h 178079"/>
                <a:gd name="connsiteX2" fmla="*/ 497682 w 759619"/>
                <a:gd name="connsiteY2" fmla="*/ 1867 h 178079"/>
                <a:gd name="connsiteX3" fmla="*/ 759619 w 759619"/>
                <a:gd name="connsiteY3" fmla="*/ 178079 h 178079"/>
                <a:gd name="connsiteX4" fmla="*/ 519113 w 759619"/>
                <a:gd name="connsiteY4" fmla="*/ 101879 h 178079"/>
                <a:gd name="connsiteX5" fmla="*/ 116681 w 759619"/>
                <a:gd name="connsiteY5" fmla="*/ 170935 h 178079"/>
                <a:gd name="connsiteX6" fmla="*/ 0 w 759619"/>
                <a:gd name="connsiteY6" fmla="*/ 168554 h 178079"/>
                <a:gd name="connsiteX0" fmla="*/ 0 w 759619"/>
                <a:gd name="connsiteY0" fmla="*/ 168390 h 177915"/>
                <a:gd name="connsiteX1" fmla="*/ 233363 w 759619"/>
                <a:gd name="connsiteY1" fmla="*/ 56471 h 177915"/>
                <a:gd name="connsiteX2" fmla="*/ 497682 w 759619"/>
                <a:gd name="connsiteY2" fmla="*/ 1703 h 177915"/>
                <a:gd name="connsiteX3" fmla="*/ 759619 w 759619"/>
                <a:gd name="connsiteY3" fmla="*/ 177915 h 177915"/>
                <a:gd name="connsiteX4" fmla="*/ 519113 w 759619"/>
                <a:gd name="connsiteY4" fmla="*/ 101715 h 177915"/>
                <a:gd name="connsiteX5" fmla="*/ 116681 w 759619"/>
                <a:gd name="connsiteY5" fmla="*/ 170771 h 177915"/>
                <a:gd name="connsiteX6" fmla="*/ 0 w 759619"/>
                <a:gd name="connsiteY6" fmla="*/ 168390 h 177915"/>
                <a:gd name="connsiteX0" fmla="*/ 0 w 759619"/>
                <a:gd name="connsiteY0" fmla="*/ 168390 h 177915"/>
                <a:gd name="connsiteX1" fmla="*/ 233363 w 759619"/>
                <a:gd name="connsiteY1" fmla="*/ 56471 h 177915"/>
                <a:gd name="connsiteX2" fmla="*/ 497682 w 759619"/>
                <a:gd name="connsiteY2" fmla="*/ 1703 h 177915"/>
                <a:gd name="connsiteX3" fmla="*/ 759619 w 759619"/>
                <a:gd name="connsiteY3" fmla="*/ 177915 h 177915"/>
                <a:gd name="connsiteX4" fmla="*/ 519113 w 759619"/>
                <a:gd name="connsiteY4" fmla="*/ 101715 h 177915"/>
                <a:gd name="connsiteX5" fmla="*/ 116681 w 759619"/>
                <a:gd name="connsiteY5" fmla="*/ 166009 h 177915"/>
                <a:gd name="connsiteX6" fmla="*/ 0 w 759619"/>
                <a:gd name="connsiteY6" fmla="*/ 168390 h 177915"/>
                <a:gd name="connsiteX0" fmla="*/ 0 w 759619"/>
                <a:gd name="connsiteY0" fmla="*/ 168390 h 177915"/>
                <a:gd name="connsiteX1" fmla="*/ 233363 w 759619"/>
                <a:gd name="connsiteY1" fmla="*/ 56471 h 177915"/>
                <a:gd name="connsiteX2" fmla="*/ 497682 w 759619"/>
                <a:gd name="connsiteY2" fmla="*/ 1703 h 177915"/>
                <a:gd name="connsiteX3" fmla="*/ 759619 w 759619"/>
                <a:gd name="connsiteY3" fmla="*/ 177915 h 177915"/>
                <a:gd name="connsiteX4" fmla="*/ 519113 w 759619"/>
                <a:gd name="connsiteY4" fmla="*/ 101715 h 177915"/>
                <a:gd name="connsiteX5" fmla="*/ 116681 w 759619"/>
                <a:gd name="connsiteY5" fmla="*/ 166009 h 177915"/>
                <a:gd name="connsiteX6" fmla="*/ 0 w 759619"/>
                <a:gd name="connsiteY6" fmla="*/ 168390 h 177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9619" h="177915">
                  <a:moveTo>
                    <a:pt x="0" y="168390"/>
                  </a:moveTo>
                  <a:cubicBezTo>
                    <a:pt x="69851" y="129893"/>
                    <a:pt x="176610" y="79489"/>
                    <a:pt x="233363" y="56471"/>
                  </a:cubicBezTo>
                  <a:cubicBezTo>
                    <a:pt x="290116" y="33453"/>
                    <a:pt x="417116" y="-9013"/>
                    <a:pt x="497682" y="1703"/>
                  </a:cubicBezTo>
                  <a:cubicBezTo>
                    <a:pt x="578248" y="12419"/>
                    <a:pt x="735410" y="144578"/>
                    <a:pt x="759619" y="177915"/>
                  </a:cubicBezTo>
                  <a:cubicBezTo>
                    <a:pt x="674291" y="130291"/>
                    <a:pt x="626269" y="103699"/>
                    <a:pt x="519113" y="101715"/>
                  </a:cubicBezTo>
                  <a:cubicBezTo>
                    <a:pt x="411957" y="99731"/>
                    <a:pt x="198834" y="153705"/>
                    <a:pt x="116681" y="166009"/>
                  </a:cubicBezTo>
                  <a:lnTo>
                    <a:pt x="0" y="168390"/>
                  </a:lnTo>
                  <a:close/>
                </a:path>
              </a:pathLst>
            </a:custGeom>
            <a:solidFill>
              <a:srgbClr val="A6736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4" name="任意多边形 13"/>
            <p:cNvSpPr/>
            <p:nvPr/>
          </p:nvSpPr>
          <p:spPr>
            <a:xfrm flipH="1">
              <a:off x="5619055" y="2069042"/>
              <a:ext cx="659932" cy="154567"/>
            </a:xfrm>
            <a:custGeom>
              <a:avLst/>
              <a:gdLst>
                <a:gd name="connsiteX0" fmla="*/ 0 w 778669"/>
                <a:gd name="connsiteY0" fmla="*/ 173831 h 183356"/>
                <a:gd name="connsiteX1" fmla="*/ 233363 w 778669"/>
                <a:gd name="connsiteY1" fmla="*/ 61912 h 183356"/>
                <a:gd name="connsiteX2" fmla="*/ 490538 w 778669"/>
                <a:gd name="connsiteY2" fmla="*/ 0 h 183356"/>
                <a:gd name="connsiteX3" fmla="*/ 778669 w 778669"/>
                <a:gd name="connsiteY3" fmla="*/ 169069 h 183356"/>
                <a:gd name="connsiteX4" fmla="*/ 521494 w 778669"/>
                <a:gd name="connsiteY4" fmla="*/ 114300 h 183356"/>
                <a:gd name="connsiteX5" fmla="*/ 133350 w 778669"/>
                <a:gd name="connsiteY5" fmla="*/ 183356 h 183356"/>
                <a:gd name="connsiteX6" fmla="*/ 0 w 778669"/>
                <a:gd name="connsiteY6" fmla="*/ 173831 h 183356"/>
                <a:gd name="connsiteX0" fmla="*/ 0 w 778669"/>
                <a:gd name="connsiteY0" fmla="*/ 173831 h 192881"/>
                <a:gd name="connsiteX1" fmla="*/ 233363 w 778669"/>
                <a:gd name="connsiteY1" fmla="*/ 61912 h 192881"/>
                <a:gd name="connsiteX2" fmla="*/ 490538 w 778669"/>
                <a:gd name="connsiteY2" fmla="*/ 0 h 192881"/>
                <a:gd name="connsiteX3" fmla="*/ 778669 w 778669"/>
                <a:gd name="connsiteY3" fmla="*/ 169069 h 192881"/>
                <a:gd name="connsiteX4" fmla="*/ 521494 w 778669"/>
                <a:gd name="connsiteY4" fmla="*/ 114300 h 192881"/>
                <a:gd name="connsiteX5" fmla="*/ 57150 w 778669"/>
                <a:gd name="connsiteY5" fmla="*/ 192881 h 192881"/>
                <a:gd name="connsiteX6" fmla="*/ 0 w 778669"/>
                <a:gd name="connsiteY6" fmla="*/ 173831 h 192881"/>
                <a:gd name="connsiteX0" fmla="*/ 0 w 778805"/>
                <a:gd name="connsiteY0" fmla="*/ 173831 h 192881"/>
                <a:gd name="connsiteX1" fmla="*/ 233363 w 778805"/>
                <a:gd name="connsiteY1" fmla="*/ 61912 h 192881"/>
                <a:gd name="connsiteX2" fmla="*/ 490538 w 778805"/>
                <a:gd name="connsiteY2" fmla="*/ 0 h 192881"/>
                <a:gd name="connsiteX3" fmla="*/ 778669 w 778805"/>
                <a:gd name="connsiteY3" fmla="*/ 169069 h 192881"/>
                <a:gd name="connsiteX4" fmla="*/ 521494 w 778805"/>
                <a:gd name="connsiteY4" fmla="*/ 114300 h 192881"/>
                <a:gd name="connsiteX5" fmla="*/ 57150 w 778805"/>
                <a:gd name="connsiteY5" fmla="*/ 192881 h 192881"/>
                <a:gd name="connsiteX6" fmla="*/ 0 w 778805"/>
                <a:gd name="connsiteY6" fmla="*/ 173831 h 192881"/>
                <a:gd name="connsiteX0" fmla="*/ 0 w 778805"/>
                <a:gd name="connsiteY0" fmla="*/ 173831 h 192881"/>
                <a:gd name="connsiteX1" fmla="*/ 233363 w 778805"/>
                <a:gd name="connsiteY1" fmla="*/ 61912 h 192881"/>
                <a:gd name="connsiteX2" fmla="*/ 490538 w 778805"/>
                <a:gd name="connsiteY2" fmla="*/ 0 h 192881"/>
                <a:gd name="connsiteX3" fmla="*/ 778669 w 778805"/>
                <a:gd name="connsiteY3" fmla="*/ 183356 h 192881"/>
                <a:gd name="connsiteX4" fmla="*/ 521494 w 778805"/>
                <a:gd name="connsiteY4" fmla="*/ 114300 h 192881"/>
                <a:gd name="connsiteX5" fmla="*/ 57150 w 778805"/>
                <a:gd name="connsiteY5" fmla="*/ 192881 h 192881"/>
                <a:gd name="connsiteX6" fmla="*/ 0 w 778805"/>
                <a:gd name="connsiteY6" fmla="*/ 173831 h 192881"/>
                <a:gd name="connsiteX0" fmla="*/ 0 w 771667"/>
                <a:gd name="connsiteY0" fmla="*/ 173831 h 192881"/>
                <a:gd name="connsiteX1" fmla="*/ 233363 w 771667"/>
                <a:gd name="connsiteY1" fmla="*/ 61912 h 192881"/>
                <a:gd name="connsiteX2" fmla="*/ 490538 w 771667"/>
                <a:gd name="connsiteY2" fmla="*/ 0 h 192881"/>
                <a:gd name="connsiteX3" fmla="*/ 771525 w 771667"/>
                <a:gd name="connsiteY3" fmla="*/ 166687 h 192881"/>
                <a:gd name="connsiteX4" fmla="*/ 521494 w 771667"/>
                <a:gd name="connsiteY4" fmla="*/ 114300 h 192881"/>
                <a:gd name="connsiteX5" fmla="*/ 57150 w 771667"/>
                <a:gd name="connsiteY5" fmla="*/ 192881 h 192881"/>
                <a:gd name="connsiteX6" fmla="*/ 0 w 771667"/>
                <a:gd name="connsiteY6" fmla="*/ 173831 h 192881"/>
                <a:gd name="connsiteX0" fmla="*/ 0 w 771667"/>
                <a:gd name="connsiteY0" fmla="*/ 177420 h 196470"/>
                <a:gd name="connsiteX1" fmla="*/ 233363 w 771667"/>
                <a:gd name="connsiteY1" fmla="*/ 65501 h 196470"/>
                <a:gd name="connsiteX2" fmla="*/ 490538 w 771667"/>
                <a:gd name="connsiteY2" fmla="*/ 3589 h 196470"/>
                <a:gd name="connsiteX3" fmla="*/ 771525 w 771667"/>
                <a:gd name="connsiteY3" fmla="*/ 170276 h 196470"/>
                <a:gd name="connsiteX4" fmla="*/ 521494 w 771667"/>
                <a:gd name="connsiteY4" fmla="*/ 117889 h 196470"/>
                <a:gd name="connsiteX5" fmla="*/ 57150 w 771667"/>
                <a:gd name="connsiteY5" fmla="*/ 196470 h 196470"/>
                <a:gd name="connsiteX6" fmla="*/ 0 w 771667"/>
                <a:gd name="connsiteY6" fmla="*/ 177420 h 196470"/>
                <a:gd name="connsiteX0" fmla="*/ 0 w 771667"/>
                <a:gd name="connsiteY0" fmla="*/ 174371 h 193421"/>
                <a:gd name="connsiteX1" fmla="*/ 233363 w 771667"/>
                <a:gd name="connsiteY1" fmla="*/ 62452 h 193421"/>
                <a:gd name="connsiteX2" fmla="*/ 490538 w 771667"/>
                <a:gd name="connsiteY2" fmla="*/ 540 h 193421"/>
                <a:gd name="connsiteX3" fmla="*/ 771525 w 771667"/>
                <a:gd name="connsiteY3" fmla="*/ 167227 h 193421"/>
                <a:gd name="connsiteX4" fmla="*/ 521494 w 771667"/>
                <a:gd name="connsiteY4" fmla="*/ 114840 h 193421"/>
                <a:gd name="connsiteX5" fmla="*/ 57150 w 771667"/>
                <a:gd name="connsiteY5" fmla="*/ 193421 h 193421"/>
                <a:gd name="connsiteX6" fmla="*/ 0 w 771667"/>
                <a:gd name="connsiteY6" fmla="*/ 174371 h 193421"/>
                <a:gd name="connsiteX0" fmla="*/ 0 w 771525"/>
                <a:gd name="connsiteY0" fmla="*/ 174371 h 193421"/>
                <a:gd name="connsiteX1" fmla="*/ 233363 w 771525"/>
                <a:gd name="connsiteY1" fmla="*/ 62452 h 193421"/>
                <a:gd name="connsiteX2" fmla="*/ 490538 w 771525"/>
                <a:gd name="connsiteY2" fmla="*/ 540 h 193421"/>
                <a:gd name="connsiteX3" fmla="*/ 771525 w 771525"/>
                <a:gd name="connsiteY3" fmla="*/ 167227 h 193421"/>
                <a:gd name="connsiteX4" fmla="*/ 521494 w 771525"/>
                <a:gd name="connsiteY4" fmla="*/ 114840 h 193421"/>
                <a:gd name="connsiteX5" fmla="*/ 57150 w 771525"/>
                <a:gd name="connsiteY5" fmla="*/ 193421 h 193421"/>
                <a:gd name="connsiteX6" fmla="*/ 0 w 771525"/>
                <a:gd name="connsiteY6" fmla="*/ 174371 h 193421"/>
                <a:gd name="connsiteX0" fmla="*/ 0 w 759619"/>
                <a:gd name="connsiteY0" fmla="*/ 178315 h 197365"/>
                <a:gd name="connsiteX1" fmla="*/ 233363 w 759619"/>
                <a:gd name="connsiteY1" fmla="*/ 66396 h 197365"/>
                <a:gd name="connsiteX2" fmla="*/ 490538 w 759619"/>
                <a:gd name="connsiteY2" fmla="*/ 4484 h 197365"/>
                <a:gd name="connsiteX3" fmla="*/ 759619 w 759619"/>
                <a:gd name="connsiteY3" fmla="*/ 187840 h 197365"/>
                <a:gd name="connsiteX4" fmla="*/ 521494 w 759619"/>
                <a:gd name="connsiteY4" fmla="*/ 118784 h 197365"/>
                <a:gd name="connsiteX5" fmla="*/ 57150 w 759619"/>
                <a:gd name="connsiteY5" fmla="*/ 197365 h 197365"/>
                <a:gd name="connsiteX6" fmla="*/ 0 w 759619"/>
                <a:gd name="connsiteY6" fmla="*/ 178315 h 197365"/>
                <a:gd name="connsiteX0" fmla="*/ 0 w 759619"/>
                <a:gd name="connsiteY0" fmla="*/ 178315 h 197365"/>
                <a:gd name="connsiteX1" fmla="*/ 233363 w 759619"/>
                <a:gd name="connsiteY1" fmla="*/ 66396 h 197365"/>
                <a:gd name="connsiteX2" fmla="*/ 490538 w 759619"/>
                <a:gd name="connsiteY2" fmla="*/ 4484 h 197365"/>
                <a:gd name="connsiteX3" fmla="*/ 759619 w 759619"/>
                <a:gd name="connsiteY3" fmla="*/ 187840 h 197365"/>
                <a:gd name="connsiteX4" fmla="*/ 521494 w 759619"/>
                <a:gd name="connsiteY4" fmla="*/ 118784 h 197365"/>
                <a:gd name="connsiteX5" fmla="*/ 57150 w 759619"/>
                <a:gd name="connsiteY5" fmla="*/ 197365 h 197365"/>
                <a:gd name="connsiteX6" fmla="*/ 0 w 759619"/>
                <a:gd name="connsiteY6" fmla="*/ 178315 h 197365"/>
                <a:gd name="connsiteX0" fmla="*/ 0 w 759619"/>
                <a:gd name="connsiteY0" fmla="*/ 178315 h 197365"/>
                <a:gd name="connsiteX1" fmla="*/ 233363 w 759619"/>
                <a:gd name="connsiteY1" fmla="*/ 66396 h 197365"/>
                <a:gd name="connsiteX2" fmla="*/ 490538 w 759619"/>
                <a:gd name="connsiteY2" fmla="*/ 4484 h 197365"/>
                <a:gd name="connsiteX3" fmla="*/ 759619 w 759619"/>
                <a:gd name="connsiteY3" fmla="*/ 187840 h 197365"/>
                <a:gd name="connsiteX4" fmla="*/ 521494 w 759619"/>
                <a:gd name="connsiteY4" fmla="*/ 118784 h 197365"/>
                <a:gd name="connsiteX5" fmla="*/ 57150 w 759619"/>
                <a:gd name="connsiteY5" fmla="*/ 197365 h 197365"/>
                <a:gd name="connsiteX6" fmla="*/ 0 w 759619"/>
                <a:gd name="connsiteY6" fmla="*/ 178315 h 197365"/>
                <a:gd name="connsiteX0" fmla="*/ 0 w 759619"/>
                <a:gd name="connsiteY0" fmla="*/ 173838 h 192888"/>
                <a:gd name="connsiteX1" fmla="*/ 233363 w 759619"/>
                <a:gd name="connsiteY1" fmla="*/ 61919 h 192888"/>
                <a:gd name="connsiteX2" fmla="*/ 490538 w 759619"/>
                <a:gd name="connsiteY2" fmla="*/ 7 h 192888"/>
                <a:gd name="connsiteX3" fmla="*/ 759619 w 759619"/>
                <a:gd name="connsiteY3" fmla="*/ 183363 h 192888"/>
                <a:gd name="connsiteX4" fmla="*/ 521494 w 759619"/>
                <a:gd name="connsiteY4" fmla="*/ 114307 h 192888"/>
                <a:gd name="connsiteX5" fmla="*/ 57150 w 759619"/>
                <a:gd name="connsiteY5" fmla="*/ 192888 h 192888"/>
                <a:gd name="connsiteX6" fmla="*/ 0 w 759619"/>
                <a:gd name="connsiteY6" fmla="*/ 173838 h 192888"/>
                <a:gd name="connsiteX0" fmla="*/ 0 w 759619"/>
                <a:gd name="connsiteY0" fmla="*/ 173838 h 192888"/>
                <a:gd name="connsiteX1" fmla="*/ 233363 w 759619"/>
                <a:gd name="connsiteY1" fmla="*/ 61919 h 192888"/>
                <a:gd name="connsiteX2" fmla="*/ 490538 w 759619"/>
                <a:gd name="connsiteY2" fmla="*/ 7 h 192888"/>
                <a:gd name="connsiteX3" fmla="*/ 759619 w 759619"/>
                <a:gd name="connsiteY3" fmla="*/ 183363 h 192888"/>
                <a:gd name="connsiteX4" fmla="*/ 521494 w 759619"/>
                <a:gd name="connsiteY4" fmla="*/ 114307 h 192888"/>
                <a:gd name="connsiteX5" fmla="*/ 57150 w 759619"/>
                <a:gd name="connsiteY5" fmla="*/ 192888 h 192888"/>
                <a:gd name="connsiteX6" fmla="*/ 0 w 759619"/>
                <a:gd name="connsiteY6" fmla="*/ 173838 h 192888"/>
                <a:gd name="connsiteX0" fmla="*/ 0 w 759619"/>
                <a:gd name="connsiteY0" fmla="*/ 178315 h 197365"/>
                <a:gd name="connsiteX1" fmla="*/ 233363 w 759619"/>
                <a:gd name="connsiteY1" fmla="*/ 66396 h 197365"/>
                <a:gd name="connsiteX2" fmla="*/ 490538 w 759619"/>
                <a:gd name="connsiteY2" fmla="*/ 4484 h 197365"/>
                <a:gd name="connsiteX3" fmla="*/ 759619 w 759619"/>
                <a:gd name="connsiteY3" fmla="*/ 187840 h 197365"/>
                <a:gd name="connsiteX4" fmla="*/ 521494 w 759619"/>
                <a:gd name="connsiteY4" fmla="*/ 118784 h 197365"/>
                <a:gd name="connsiteX5" fmla="*/ 57150 w 759619"/>
                <a:gd name="connsiteY5" fmla="*/ 197365 h 197365"/>
                <a:gd name="connsiteX6" fmla="*/ 0 w 759619"/>
                <a:gd name="connsiteY6" fmla="*/ 178315 h 197365"/>
                <a:gd name="connsiteX0" fmla="*/ 0 w 759619"/>
                <a:gd name="connsiteY0" fmla="*/ 175489 h 194539"/>
                <a:gd name="connsiteX1" fmla="*/ 233363 w 759619"/>
                <a:gd name="connsiteY1" fmla="*/ 63570 h 194539"/>
                <a:gd name="connsiteX2" fmla="*/ 490538 w 759619"/>
                <a:gd name="connsiteY2" fmla="*/ 1658 h 194539"/>
                <a:gd name="connsiteX3" fmla="*/ 759619 w 759619"/>
                <a:gd name="connsiteY3" fmla="*/ 185014 h 194539"/>
                <a:gd name="connsiteX4" fmla="*/ 521494 w 759619"/>
                <a:gd name="connsiteY4" fmla="*/ 115958 h 194539"/>
                <a:gd name="connsiteX5" fmla="*/ 57150 w 759619"/>
                <a:gd name="connsiteY5" fmla="*/ 194539 h 194539"/>
                <a:gd name="connsiteX6" fmla="*/ 0 w 759619"/>
                <a:gd name="connsiteY6" fmla="*/ 175489 h 194539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21494 w 759619"/>
                <a:gd name="connsiteY4" fmla="*/ 115958 h 185014"/>
                <a:gd name="connsiteX5" fmla="*/ 52387 w 759619"/>
                <a:gd name="connsiteY5" fmla="*/ 180251 h 185014"/>
                <a:gd name="connsiteX6" fmla="*/ 0 w 759619"/>
                <a:gd name="connsiteY6" fmla="*/ 175489 h 185014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21494 w 759619"/>
                <a:gd name="connsiteY4" fmla="*/ 115958 h 185014"/>
                <a:gd name="connsiteX5" fmla="*/ 52387 w 759619"/>
                <a:gd name="connsiteY5" fmla="*/ 180251 h 185014"/>
                <a:gd name="connsiteX6" fmla="*/ 0 w 759619"/>
                <a:gd name="connsiteY6" fmla="*/ 175489 h 185014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19113 w 759619"/>
                <a:gd name="connsiteY4" fmla="*/ 108814 h 185014"/>
                <a:gd name="connsiteX5" fmla="*/ 52387 w 759619"/>
                <a:gd name="connsiteY5" fmla="*/ 180251 h 185014"/>
                <a:gd name="connsiteX6" fmla="*/ 0 w 759619"/>
                <a:gd name="connsiteY6" fmla="*/ 175489 h 185014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19113 w 759619"/>
                <a:gd name="connsiteY4" fmla="*/ 108814 h 185014"/>
                <a:gd name="connsiteX5" fmla="*/ 52387 w 759619"/>
                <a:gd name="connsiteY5" fmla="*/ 180251 h 185014"/>
                <a:gd name="connsiteX6" fmla="*/ 0 w 759619"/>
                <a:gd name="connsiteY6" fmla="*/ 175489 h 185014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19113 w 759619"/>
                <a:gd name="connsiteY4" fmla="*/ 108814 h 185014"/>
                <a:gd name="connsiteX5" fmla="*/ 116681 w 759619"/>
                <a:gd name="connsiteY5" fmla="*/ 177870 h 185014"/>
                <a:gd name="connsiteX6" fmla="*/ 0 w 759619"/>
                <a:gd name="connsiteY6" fmla="*/ 175489 h 185014"/>
                <a:gd name="connsiteX0" fmla="*/ 0 w 759619"/>
                <a:gd name="connsiteY0" fmla="*/ 175489 h 185014"/>
                <a:gd name="connsiteX1" fmla="*/ 233363 w 759619"/>
                <a:gd name="connsiteY1" fmla="*/ 63570 h 185014"/>
                <a:gd name="connsiteX2" fmla="*/ 490538 w 759619"/>
                <a:gd name="connsiteY2" fmla="*/ 1658 h 185014"/>
                <a:gd name="connsiteX3" fmla="*/ 759619 w 759619"/>
                <a:gd name="connsiteY3" fmla="*/ 185014 h 185014"/>
                <a:gd name="connsiteX4" fmla="*/ 519113 w 759619"/>
                <a:gd name="connsiteY4" fmla="*/ 108814 h 185014"/>
                <a:gd name="connsiteX5" fmla="*/ 116681 w 759619"/>
                <a:gd name="connsiteY5" fmla="*/ 177870 h 185014"/>
                <a:gd name="connsiteX6" fmla="*/ 0 w 759619"/>
                <a:gd name="connsiteY6" fmla="*/ 175489 h 185014"/>
                <a:gd name="connsiteX0" fmla="*/ 0 w 759619"/>
                <a:gd name="connsiteY0" fmla="*/ 168554 h 178079"/>
                <a:gd name="connsiteX1" fmla="*/ 233363 w 759619"/>
                <a:gd name="connsiteY1" fmla="*/ 56635 h 178079"/>
                <a:gd name="connsiteX2" fmla="*/ 497682 w 759619"/>
                <a:gd name="connsiteY2" fmla="*/ 1867 h 178079"/>
                <a:gd name="connsiteX3" fmla="*/ 759619 w 759619"/>
                <a:gd name="connsiteY3" fmla="*/ 178079 h 178079"/>
                <a:gd name="connsiteX4" fmla="*/ 519113 w 759619"/>
                <a:gd name="connsiteY4" fmla="*/ 101879 h 178079"/>
                <a:gd name="connsiteX5" fmla="*/ 116681 w 759619"/>
                <a:gd name="connsiteY5" fmla="*/ 170935 h 178079"/>
                <a:gd name="connsiteX6" fmla="*/ 0 w 759619"/>
                <a:gd name="connsiteY6" fmla="*/ 168554 h 178079"/>
                <a:gd name="connsiteX0" fmla="*/ 0 w 759619"/>
                <a:gd name="connsiteY0" fmla="*/ 168554 h 178079"/>
                <a:gd name="connsiteX1" fmla="*/ 233363 w 759619"/>
                <a:gd name="connsiteY1" fmla="*/ 56635 h 178079"/>
                <a:gd name="connsiteX2" fmla="*/ 497682 w 759619"/>
                <a:gd name="connsiteY2" fmla="*/ 1867 h 178079"/>
                <a:gd name="connsiteX3" fmla="*/ 759619 w 759619"/>
                <a:gd name="connsiteY3" fmla="*/ 178079 h 178079"/>
                <a:gd name="connsiteX4" fmla="*/ 519113 w 759619"/>
                <a:gd name="connsiteY4" fmla="*/ 101879 h 178079"/>
                <a:gd name="connsiteX5" fmla="*/ 116681 w 759619"/>
                <a:gd name="connsiteY5" fmla="*/ 170935 h 178079"/>
                <a:gd name="connsiteX6" fmla="*/ 0 w 759619"/>
                <a:gd name="connsiteY6" fmla="*/ 168554 h 178079"/>
                <a:gd name="connsiteX0" fmla="*/ 0 w 759619"/>
                <a:gd name="connsiteY0" fmla="*/ 168554 h 178079"/>
                <a:gd name="connsiteX1" fmla="*/ 233363 w 759619"/>
                <a:gd name="connsiteY1" fmla="*/ 56635 h 178079"/>
                <a:gd name="connsiteX2" fmla="*/ 497682 w 759619"/>
                <a:gd name="connsiteY2" fmla="*/ 1867 h 178079"/>
                <a:gd name="connsiteX3" fmla="*/ 759619 w 759619"/>
                <a:gd name="connsiteY3" fmla="*/ 178079 h 178079"/>
                <a:gd name="connsiteX4" fmla="*/ 519113 w 759619"/>
                <a:gd name="connsiteY4" fmla="*/ 101879 h 178079"/>
                <a:gd name="connsiteX5" fmla="*/ 116681 w 759619"/>
                <a:gd name="connsiteY5" fmla="*/ 170935 h 178079"/>
                <a:gd name="connsiteX6" fmla="*/ 0 w 759619"/>
                <a:gd name="connsiteY6" fmla="*/ 168554 h 178079"/>
                <a:gd name="connsiteX0" fmla="*/ 0 w 759619"/>
                <a:gd name="connsiteY0" fmla="*/ 168390 h 177915"/>
                <a:gd name="connsiteX1" fmla="*/ 233363 w 759619"/>
                <a:gd name="connsiteY1" fmla="*/ 56471 h 177915"/>
                <a:gd name="connsiteX2" fmla="*/ 497682 w 759619"/>
                <a:gd name="connsiteY2" fmla="*/ 1703 h 177915"/>
                <a:gd name="connsiteX3" fmla="*/ 759619 w 759619"/>
                <a:gd name="connsiteY3" fmla="*/ 177915 h 177915"/>
                <a:gd name="connsiteX4" fmla="*/ 519113 w 759619"/>
                <a:gd name="connsiteY4" fmla="*/ 101715 h 177915"/>
                <a:gd name="connsiteX5" fmla="*/ 116681 w 759619"/>
                <a:gd name="connsiteY5" fmla="*/ 170771 h 177915"/>
                <a:gd name="connsiteX6" fmla="*/ 0 w 759619"/>
                <a:gd name="connsiteY6" fmla="*/ 168390 h 177915"/>
                <a:gd name="connsiteX0" fmla="*/ 0 w 759619"/>
                <a:gd name="connsiteY0" fmla="*/ 168390 h 177915"/>
                <a:gd name="connsiteX1" fmla="*/ 233363 w 759619"/>
                <a:gd name="connsiteY1" fmla="*/ 56471 h 177915"/>
                <a:gd name="connsiteX2" fmla="*/ 497682 w 759619"/>
                <a:gd name="connsiteY2" fmla="*/ 1703 h 177915"/>
                <a:gd name="connsiteX3" fmla="*/ 759619 w 759619"/>
                <a:gd name="connsiteY3" fmla="*/ 177915 h 177915"/>
                <a:gd name="connsiteX4" fmla="*/ 519113 w 759619"/>
                <a:gd name="connsiteY4" fmla="*/ 101715 h 177915"/>
                <a:gd name="connsiteX5" fmla="*/ 116681 w 759619"/>
                <a:gd name="connsiteY5" fmla="*/ 166009 h 177915"/>
                <a:gd name="connsiteX6" fmla="*/ 0 w 759619"/>
                <a:gd name="connsiteY6" fmla="*/ 168390 h 177915"/>
                <a:gd name="connsiteX0" fmla="*/ 0 w 759619"/>
                <a:gd name="connsiteY0" fmla="*/ 168390 h 177915"/>
                <a:gd name="connsiteX1" fmla="*/ 233363 w 759619"/>
                <a:gd name="connsiteY1" fmla="*/ 56471 h 177915"/>
                <a:gd name="connsiteX2" fmla="*/ 497682 w 759619"/>
                <a:gd name="connsiteY2" fmla="*/ 1703 h 177915"/>
                <a:gd name="connsiteX3" fmla="*/ 759619 w 759619"/>
                <a:gd name="connsiteY3" fmla="*/ 177915 h 177915"/>
                <a:gd name="connsiteX4" fmla="*/ 519113 w 759619"/>
                <a:gd name="connsiteY4" fmla="*/ 101715 h 177915"/>
                <a:gd name="connsiteX5" fmla="*/ 116681 w 759619"/>
                <a:gd name="connsiteY5" fmla="*/ 166009 h 177915"/>
                <a:gd name="connsiteX6" fmla="*/ 0 w 759619"/>
                <a:gd name="connsiteY6" fmla="*/ 168390 h 177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9619" h="177915">
                  <a:moveTo>
                    <a:pt x="0" y="168390"/>
                  </a:moveTo>
                  <a:cubicBezTo>
                    <a:pt x="69851" y="129893"/>
                    <a:pt x="176610" y="79489"/>
                    <a:pt x="233363" y="56471"/>
                  </a:cubicBezTo>
                  <a:cubicBezTo>
                    <a:pt x="290116" y="33453"/>
                    <a:pt x="417116" y="-9013"/>
                    <a:pt x="497682" y="1703"/>
                  </a:cubicBezTo>
                  <a:cubicBezTo>
                    <a:pt x="578248" y="12419"/>
                    <a:pt x="735410" y="144578"/>
                    <a:pt x="759619" y="177915"/>
                  </a:cubicBezTo>
                  <a:cubicBezTo>
                    <a:pt x="674291" y="130291"/>
                    <a:pt x="626269" y="103699"/>
                    <a:pt x="519113" y="101715"/>
                  </a:cubicBezTo>
                  <a:cubicBezTo>
                    <a:pt x="411957" y="99731"/>
                    <a:pt x="198834" y="153705"/>
                    <a:pt x="116681" y="166009"/>
                  </a:cubicBezTo>
                  <a:lnTo>
                    <a:pt x="0" y="168390"/>
                  </a:lnTo>
                  <a:close/>
                </a:path>
              </a:pathLst>
            </a:custGeom>
            <a:solidFill>
              <a:srgbClr val="A6736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6039013" y="3145219"/>
              <a:ext cx="667155" cy="340846"/>
            </a:xfrm>
            <a:custGeom>
              <a:avLst/>
              <a:gdLst>
                <a:gd name="connsiteX0" fmla="*/ 869600 w 876299"/>
                <a:gd name="connsiteY0" fmla="*/ 49504 h 447696"/>
                <a:gd name="connsiteX1" fmla="*/ 855769 w 876299"/>
                <a:gd name="connsiteY1" fmla="*/ 55476 h 447696"/>
                <a:gd name="connsiteX2" fmla="*/ 423863 w 876299"/>
                <a:gd name="connsiteY2" fmla="*/ 109551 h 447696"/>
                <a:gd name="connsiteX3" fmla="*/ 93297 w 876299"/>
                <a:gd name="connsiteY3" fmla="*/ 76623 h 447696"/>
                <a:gd name="connsiteX4" fmla="*/ 9859 w 876299"/>
                <a:gd name="connsiteY4" fmla="*/ 59219 h 447696"/>
                <a:gd name="connsiteX5" fmla="*/ 33846 w 876299"/>
                <a:gd name="connsiteY5" fmla="*/ 91301 h 447696"/>
                <a:gd name="connsiteX6" fmla="*/ 435768 w 876299"/>
                <a:gd name="connsiteY6" fmla="*/ 290527 h 447696"/>
                <a:gd name="connsiteX7" fmla="*/ 794909 w 876299"/>
                <a:gd name="connsiteY7" fmla="*/ 123375 h 447696"/>
                <a:gd name="connsiteX8" fmla="*/ 523875 w 876299"/>
                <a:gd name="connsiteY8" fmla="*/ 14 h 447696"/>
                <a:gd name="connsiteX9" fmla="*/ 871780 w 876299"/>
                <a:gd name="connsiteY9" fmla="*/ 47348 h 447696"/>
                <a:gd name="connsiteX10" fmla="*/ 876299 w 876299"/>
                <a:gd name="connsiteY10" fmla="*/ 42878 h 447696"/>
                <a:gd name="connsiteX11" fmla="*/ 438149 w 876299"/>
                <a:gd name="connsiteY11" fmla="*/ 447690 h 447696"/>
                <a:gd name="connsiteX12" fmla="*/ 17508 w 876299"/>
                <a:gd name="connsiteY12" fmla="*/ 103751 h 447696"/>
                <a:gd name="connsiteX13" fmla="*/ 6268 w 876299"/>
                <a:gd name="connsiteY13" fmla="*/ 58470 h 447696"/>
                <a:gd name="connsiteX14" fmla="*/ 0 w 876299"/>
                <a:gd name="connsiteY14" fmla="*/ 57163 h 447696"/>
                <a:gd name="connsiteX15" fmla="*/ 5726 w 876299"/>
                <a:gd name="connsiteY15" fmla="*/ 56285 h 447696"/>
                <a:gd name="connsiteX16" fmla="*/ 4762 w 876299"/>
                <a:gd name="connsiteY16" fmla="*/ 52403 h 447696"/>
                <a:gd name="connsiteX17" fmla="*/ 7466 w 876299"/>
                <a:gd name="connsiteY17" fmla="*/ 56019 h 447696"/>
                <a:gd name="connsiteX18" fmla="*/ 326232 w 876299"/>
                <a:gd name="connsiteY18" fmla="*/ 7158 h 447696"/>
                <a:gd name="connsiteX19" fmla="*/ 426244 w 876299"/>
                <a:gd name="connsiteY19" fmla="*/ 47639 h 447696"/>
                <a:gd name="connsiteX20" fmla="*/ 523875 w 876299"/>
                <a:gd name="connsiteY20" fmla="*/ 14 h 447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76299" h="447696">
                  <a:moveTo>
                    <a:pt x="869600" y="49504"/>
                  </a:moveTo>
                  <a:lnTo>
                    <a:pt x="855769" y="55476"/>
                  </a:lnTo>
                  <a:cubicBezTo>
                    <a:pt x="787537" y="75780"/>
                    <a:pt x="551309" y="108163"/>
                    <a:pt x="423863" y="109551"/>
                  </a:cubicBezTo>
                  <a:cubicBezTo>
                    <a:pt x="314623" y="110741"/>
                    <a:pt x="194221" y="95412"/>
                    <a:pt x="93297" y="76623"/>
                  </a:cubicBezTo>
                  <a:lnTo>
                    <a:pt x="9859" y="59219"/>
                  </a:lnTo>
                  <a:lnTo>
                    <a:pt x="33846" y="91301"/>
                  </a:lnTo>
                  <a:cubicBezTo>
                    <a:pt x="118063" y="184829"/>
                    <a:pt x="308669" y="291916"/>
                    <a:pt x="435768" y="290527"/>
                  </a:cubicBezTo>
                  <a:cubicBezTo>
                    <a:pt x="544710" y="289337"/>
                    <a:pt x="694059" y="206663"/>
                    <a:pt x="794909" y="123375"/>
                  </a:cubicBezTo>
                  <a:close/>
                  <a:moveTo>
                    <a:pt x="523875" y="14"/>
                  </a:moveTo>
                  <a:lnTo>
                    <a:pt x="871780" y="47348"/>
                  </a:lnTo>
                  <a:lnTo>
                    <a:pt x="876299" y="42878"/>
                  </a:lnTo>
                  <a:cubicBezTo>
                    <a:pt x="843755" y="165911"/>
                    <a:pt x="661986" y="446103"/>
                    <a:pt x="438149" y="447690"/>
                  </a:cubicBezTo>
                  <a:cubicBezTo>
                    <a:pt x="242292" y="449079"/>
                    <a:pt x="66184" y="236857"/>
                    <a:pt x="17508" y="103751"/>
                  </a:cubicBezTo>
                  <a:lnTo>
                    <a:pt x="6268" y="58470"/>
                  </a:lnTo>
                  <a:lnTo>
                    <a:pt x="0" y="57163"/>
                  </a:lnTo>
                  <a:lnTo>
                    <a:pt x="5726" y="56285"/>
                  </a:lnTo>
                  <a:lnTo>
                    <a:pt x="4762" y="52403"/>
                  </a:lnTo>
                  <a:lnTo>
                    <a:pt x="7466" y="56019"/>
                  </a:lnTo>
                  <a:lnTo>
                    <a:pt x="326232" y="7158"/>
                  </a:lnTo>
                  <a:cubicBezTo>
                    <a:pt x="361950" y="6364"/>
                    <a:pt x="392907" y="34145"/>
                    <a:pt x="426244" y="47639"/>
                  </a:cubicBezTo>
                  <a:cubicBezTo>
                    <a:pt x="458788" y="31764"/>
                    <a:pt x="488950" y="-780"/>
                    <a:pt x="523875" y="14"/>
                  </a:cubicBezTo>
                  <a:close/>
                </a:path>
              </a:pathLst>
            </a:custGeom>
            <a:solidFill>
              <a:srgbClr val="FFB1A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6" name="任意多边形 15"/>
            <p:cNvSpPr/>
            <p:nvPr/>
          </p:nvSpPr>
          <p:spPr>
            <a:xfrm>
              <a:off x="4776428" y="853554"/>
              <a:ext cx="3247945" cy="3645004"/>
            </a:xfrm>
            <a:custGeom>
              <a:avLst/>
              <a:gdLst>
                <a:gd name="connsiteX0" fmla="*/ 1898884 w 3809211"/>
                <a:gd name="connsiteY0" fmla="*/ 323 h 4405081"/>
                <a:gd name="connsiteX1" fmla="*/ 2205044 w 3809211"/>
                <a:gd name="connsiteY1" fmla="*/ 62916 h 4405081"/>
                <a:gd name="connsiteX2" fmla="*/ 2350187 w 3809211"/>
                <a:gd name="connsiteY2" fmla="*/ 135488 h 4405081"/>
                <a:gd name="connsiteX3" fmla="*/ 2585318 w 3809211"/>
                <a:gd name="connsiteY3" fmla="*/ 114805 h 4405081"/>
                <a:gd name="connsiteX4" fmla="*/ 3067556 w 3809211"/>
                <a:gd name="connsiteY4" fmla="*/ 876442 h 4405081"/>
                <a:gd name="connsiteX5" fmla="*/ 3480850 w 3809211"/>
                <a:gd name="connsiteY5" fmla="*/ 2566268 h 4405081"/>
                <a:gd name="connsiteX6" fmla="*/ 3807058 w 3809211"/>
                <a:gd name="connsiteY6" fmla="*/ 3435673 h 4405081"/>
                <a:gd name="connsiteX7" fmla="*/ 3567210 w 3809211"/>
                <a:gd name="connsiteY7" fmla="*/ 4065957 h 4405081"/>
                <a:gd name="connsiteX8" fmla="*/ 2613621 w 3809211"/>
                <a:gd name="connsiteY8" fmla="*/ 4401962 h 4405081"/>
                <a:gd name="connsiteX9" fmla="*/ 2117959 w 3809211"/>
                <a:gd name="connsiteY9" fmla="*/ 3880174 h 4405081"/>
                <a:gd name="connsiteX10" fmla="*/ 2275028 w 3809211"/>
                <a:gd name="connsiteY10" fmla="*/ 3407258 h 4405081"/>
                <a:gd name="connsiteX11" fmla="*/ 2317191 w 3809211"/>
                <a:gd name="connsiteY11" fmla="*/ 3334287 h 4405081"/>
                <a:gd name="connsiteX12" fmla="*/ 2365784 w 3809211"/>
                <a:gd name="connsiteY12" fmla="*/ 3270939 h 4405081"/>
                <a:gd name="connsiteX13" fmla="*/ 2857909 w 3809211"/>
                <a:gd name="connsiteY13" fmla="*/ 1857071 h 4405081"/>
                <a:gd name="connsiteX14" fmla="*/ 2433962 w 3809211"/>
                <a:gd name="connsiteY14" fmla="*/ 665312 h 4405081"/>
                <a:gd name="connsiteX15" fmla="*/ 2391049 w 3809211"/>
                <a:gd name="connsiteY15" fmla="*/ 625432 h 4405081"/>
                <a:gd name="connsiteX16" fmla="*/ 2389016 w 3809211"/>
                <a:gd name="connsiteY16" fmla="*/ 640953 h 4405081"/>
                <a:gd name="connsiteX17" fmla="*/ 2338885 w 3809211"/>
                <a:gd name="connsiteY17" fmla="*/ 774124 h 4405081"/>
                <a:gd name="connsiteX18" fmla="*/ 1101863 w 3809211"/>
                <a:gd name="connsiteY18" fmla="*/ 1722322 h 4405081"/>
                <a:gd name="connsiteX19" fmla="*/ 1020541 w 3809211"/>
                <a:gd name="connsiteY19" fmla="*/ 1829696 h 4405081"/>
                <a:gd name="connsiteX20" fmla="*/ 996073 w 3809211"/>
                <a:gd name="connsiteY20" fmla="*/ 1869858 h 4405081"/>
                <a:gd name="connsiteX21" fmla="*/ 993231 w 3809211"/>
                <a:gd name="connsiteY21" fmla="*/ 1880323 h 4405081"/>
                <a:gd name="connsiteX22" fmla="*/ 971052 w 3809211"/>
                <a:gd name="connsiteY22" fmla="*/ 2002213 h 4405081"/>
                <a:gd name="connsiteX23" fmla="*/ 1463705 w 3809211"/>
                <a:gd name="connsiteY23" fmla="*/ 3295608 h 4405081"/>
                <a:gd name="connsiteX24" fmla="*/ 1958301 w 3809211"/>
                <a:gd name="connsiteY24" fmla="*/ 3952745 h 4405081"/>
                <a:gd name="connsiteX25" fmla="*/ 1537388 w 3809211"/>
                <a:gd name="connsiteY25" fmla="*/ 4373658 h 4405081"/>
                <a:gd name="connsiteX26" fmla="*/ 289159 w 3809211"/>
                <a:gd name="connsiteY26" fmla="*/ 4170459 h 4405081"/>
                <a:gd name="connsiteX27" fmla="*/ 13387 w 3809211"/>
                <a:gd name="connsiteY27" fmla="*/ 3401202 h 4405081"/>
                <a:gd name="connsiteX28" fmla="*/ 521387 w 3809211"/>
                <a:gd name="connsiteY28" fmla="*/ 2094916 h 4405081"/>
                <a:gd name="connsiteX29" fmla="*/ 1160016 w 3809211"/>
                <a:gd name="connsiteY29" fmla="*/ 367716 h 4405081"/>
                <a:gd name="connsiteX30" fmla="*/ 1898884 w 3809211"/>
                <a:gd name="connsiteY30" fmla="*/ 323 h 4405081"/>
                <a:gd name="connsiteX0" fmla="*/ 1898884 w 3809211"/>
                <a:gd name="connsiteY0" fmla="*/ 323 h 4405081"/>
                <a:gd name="connsiteX1" fmla="*/ 2205044 w 3809211"/>
                <a:gd name="connsiteY1" fmla="*/ 62916 h 4405081"/>
                <a:gd name="connsiteX2" fmla="*/ 2350187 w 3809211"/>
                <a:gd name="connsiteY2" fmla="*/ 135488 h 4405081"/>
                <a:gd name="connsiteX3" fmla="*/ 2585318 w 3809211"/>
                <a:gd name="connsiteY3" fmla="*/ 114805 h 4405081"/>
                <a:gd name="connsiteX4" fmla="*/ 3067556 w 3809211"/>
                <a:gd name="connsiteY4" fmla="*/ 876442 h 4405081"/>
                <a:gd name="connsiteX5" fmla="*/ 3480850 w 3809211"/>
                <a:gd name="connsiteY5" fmla="*/ 2566268 h 4405081"/>
                <a:gd name="connsiteX6" fmla="*/ 3807058 w 3809211"/>
                <a:gd name="connsiteY6" fmla="*/ 3435673 h 4405081"/>
                <a:gd name="connsiteX7" fmla="*/ 3567210 w 3809211"/>
                <a:gd name="connsiteY7" fmla="*/ 4065957 h 4405081"/>
                <a:gd name="connsiteX8" fmla="*/ 2613621 w 3809211"/>
                <a:gd name="connsiteY8" fmla="*/ 4401962 h 4405081"/>
                <a:gd name="connsiteX9" fmla="*/ 2117959 w 3809211"/>
                <a:gd name="connsiteY9" fmla="*/ 3880174 h 4405081"/>
                <a:gd name="connsiteX10" fmla="*/ 2275028 w 3809211"/>
                <a:gd name="connsiteY10" fmla="*/ 3407258 h 4405081"/>
                <a:gd name="connsiteX11" fmla="*/ 2317191 w 3809211"/>
                <a:gd name="connsiteY11" fmla="*/ 3334287 h 4405081"/>
                <a:gd name="connsiteX12" fmla="*/ 2365784 w 3809211"/>
                <a:gd name="connsiteY12" fmla="*/ 3270939 h 4405081"/>
                <a:gd name="connsiteX13" fmla="*/ 2857909 w 3809211"/>
                <a:gd name="connsiteY13" fmla="*/ 1857071 h 4405081"/>
                <a:gd name="connsiteX14" fmla="*/ 2433962 w 3809211"/>
                <a:gd name="connsiteY14" fmla="*/ 665312 h 4405081"/>
                <a:gd name="connsiteX15" fmla="*/ 2391049 w 3809211"/>
                <a:gd name="connsiteY15" fmla="*/ 625432 h 4405081"/>
                <a:gd name="connsiteX16" fmla="*/ 2389016 w 3809211"/>
                <a:gd name="connsiteY16" fmla="*/ 640953 h 4405081"/>
                <a:gd name="connsiteX17" fmla="*/ 2338885 w 3809211"/>
                <a:gd name="connsiteY17" fmla="*/ 774124 h 4405081"/>
                <a:gd name="connsiteX18" fmla="*/ 1101863 w 3809211"/>
                <a:gd name="connsiteY18" fmla="*/ 1722322 h 4405081"/>
                <a:gd name="connsiteX19" fmla="*/ 1020541 w 3809211"/>
                <a:gd name="connsiteY19" fmla="*/ 1829696 h 4405081"/>
                <a:gd name="connsiteX20" fmla="*/ 996073 w 3809211"/>
                <a:gd name="connsiteY20" fmla="*/ 1869858 h 4405081"/>
                <a:gd name="connsiteX21" fmla="*/ 993231 w 3809211"/>
                <a:gd name="connsiteY21" fmla="*/ 1880323 h 4405081"/>
                <a:gd name="connsiteX22" fmla="*/ 971052 w 3809211"/>
                <a:gd name="connsiteY22" fmla="*/ 2002213 h 4405081"/>
                <a:gd name="connsiteX23" fmla="*/ 1463705 w 3809211"/>
                <a:gd name="connsiteY23" fmla="*/ 3295608 h 4405081"/>
                <a:gd name="connsiteX24" fmla="*/ 1958301 w 3809211"/>
                <a:gd name="connsiteY24" fmla="*/ 3952745 h 4405081"/>
                <a:gd name="connsiteX25" fmla="*/ 1537388 w 3809211"/>
                <a:gd name="connsiteY25" fmla="*/ 4373658 h 4405081"/>
                <a:gd name="connsiteX26" fmla="*/ 289159 w 3809211"/>
                <a:gd name="connsiteY26" fmla="*/ 4170459 h 4405081"/>
                <a:gd name="connsiteX27" fmla="*/ 13387 w 3809211"/>
                <a:gd name="connsiteY27" fmla="*/ 3401202 h 4405081"/>
                <a:gd name="connsiteX28" fmla="*/ 521387 w 3809211"/>
                <a:gd name="connsiteY28" fmla="*/ 2094916 h 4405081"/>
                <a:gd name="connsiteX29" fmla="*/ 1160016 w 3809211"/>
                <a:gd name="connsiteY29" fmla="*/ 367716 h 4405081"/>
                <a:gd name="connsiteX30" fmla="*/ 1898884 w 3809211"/>
                <a:gd name="connsiteY30" fmla="*/ 323 h 4405081"/>
                <a:gd name="connsiteX0" fmla="*/ 1898884 w 3809211"/>
                <a:gd name="connsiteY0" fmla="*/ 323 h 4405081"/>
                <a:gd name="connsiteX1" fmla="*/ 2205044 w 3809211"/>
                <a:gd name="connsiteY1" fmla="*/ 62916 h 4405081"/>
                <a:gd name="connsiteX2" fmla="*/ 2350187 w 3809211"/>
                <a:gd name="connsiteY2" fmla="*/ 135488 h 4405081"/>
                <a:gd name="connsiteX3" fmla="*/ 2585318 w 3809211"/>
                <a:gd name="connsiteY3" fmla="*/ 114805 h 4405081"/>
                <a:gd name="connsiteX4" fmla="*/ 3067556 w 3809211"/>
                <a:gd name="connsiteY4" fmla="*/ 876442 h 4405081"/>
                <a:gd name="connsiteX5" fmla="*/ 3480850 w 3809211"/>
                <a:gd name="connsiteY5" fmla="*/ 2566268 h 4405081"/>
                <a:gd name="connsiteX6" fmla="*/ 3807058 w 3809211"/>
                <a:gd name="connsiteY6" fmla="*/ 3435673 h 4405081"/>
                <a:gd name="connsiteX7" fmla="*/ 3567210 w 3809211"/>
                <a:gd name="connsiteY7" fmla="*/ 4065957 h 4405081"/>
                <a:gd name="connsiteX8" fmla="*/ 2613621 w 3809211"/>
                <a:gd name="connsiteY8" fmla="*/ 4401962 h 4405081"/>
                <a:gd name="connsiteX9" fmla="*/ 2117959 w 3809211"/>
                <a:gd name="connsiteY9" fmla="*/ 3880174 h 4405081"/>
                <a:gd name="connsiteX10" fmla="*/ 2275028 w 3809211"/>
                <a:gd name="connsiteY10" fmla="*/ 3407258 h 4405081"/>
                <a:gd name="connsiteX11" fmla="*/ 2317191 w 3809211"/>
                <a:gd name="connsiteY11" fmla="*/ 3334287 h 4405081"/>
                <a:gd name="connsiteX12" fmla="*/ 2365784 w 3809211"/>
                <a:gd name="connsiteY12" fmla="*/ 3270939 h 4405081"/>
                <a:gd name="connsiteX13" fmla="*/ 2857909 w 3809211"/>
                <a:gd name="connsiteY13" fmla="*/ 1857071 h 4405081"/>
                <a:gd name="connsiteX14" fmla="*/ 2433962 w 3809211"/>
                <a:gd name="connsiteY14" fmla="*/ 665312 h 4405081"/>
                <a:gd name="connsiteX15" fmla="*/ 2391049 w 3809211"/>
                <a:gd name="connsiteY15" fmla="*/ 625432 h 4405081"/>
                <a:gd name="connsiteX16" fmla="*/ 2389016 w 3809211"/>
                <a:gd name="connsiteY16" fmla="*/ 640953 h 4405081"/>
                <a:gd name="connsiteX17" fmla="*/ 2338885 w 3809211"/>
                <a:gd name="connsiteY17" fmla="*/ 774124 h 4405081"/>
                <a:gd name="connsiteX18" fmla="*/ 1101863 w 3809211"/>
                <a:gd name="connsiteY18" fmla="*/ 1722322 h 4405081"/>
                <a:gd name="connsiteX19" fmla="*/ 1020541 w 3809211"/>
                <a:gd name="connsiteY19" fmla="*/ 1829696 h 4405081"/>
                <a:gd name="connsiteX20" fmla="*/ 996073 w 3809211"/>
                <a:gd name="connsiteY20" fmla="*/ 1869858 h 4405081"/>
                <a:gd name="connsiteX21" fmla="*/ 993231 w 3809211"/>
                <a:gd name="connsiteY21" fmla="*/ 1880323 h 4405081"/>
                <a:gd name="connsiteX22" fmla="*/ 971052 w 3809211"/>
                <a:gd name="connsiteY22" fmla="*/ 2002213 h 4405081"/>
                <a:gd name="connsiteX23" fmla="*/ 1463705 w 3809211"/>
                <a:gd name="connsiteY23" fmla="*/ 3295608 h 4405081"/>
                <a:gd name="connsiteX24" fmla="*/ 1958301 w 3809211"/>
                <a:gd name="connsiteY24" fmla="*/ 3952745 h 4405081"/>
                <a:gd name="connsiteX25" fmla="*/ 1537388 w 3809211"/>
                <a:gd name="connsiteY25" fmla="*/ 4373658 h 4405081"/>
                <a:gd name="connsiteX26" fmla="*/ 289159 w 3809211"/>
                <a:gd name="connsiteY26" fmla="*/ 4170459 h 4405081"/>
                <a:gd name="connsiteX27" fmla="*/ 13387 w 3809211"/>
                <a:gd name="connsiteY27" fmla="*/ 3401202 h 4405081"/>
                <a:gd name="connsiteX28" fmla="*/ 521387 w 3809211"/>
                <a:gd name="connsiteY28" fmla="*/ 2094916 h 4405081"/>
                <a:gd name="connsiteX29" fmla="*/ 1160016 w 3809211"/>
                <a:gd name="connsiteY29" fmla="*/ 367716 h 4405081"/>
                <a:gd name="connsiteX30" fmla="*/ 1898884 w 3809211"/>
                <a:gd name="connsiteY30" fmla="*/ 323 h 4405081"/>
                <a:gd name="connsiteX0" fmla="*/ 1898884 w 3809211"/>
                <a:gd name="connsiteY0" fmla="*/ 323 h 4405081"/>
                <a:gd name="connsiteX1" fmla="*/ 2205044 w 3809211"/>
                <a:gd name="connsiteY1" fmla="*/ 62916 h 4405081"/>
                <a:gd name="connsiteX2" fmla="*/ 2350187 w 3809211"/>
                <a:gd name="connsiteY2" fmla="*/ 135488 h 4405081"/>
                <a:gd name="connsiteX3" fmla="*/ 2585318 w 3809211"/>
                <a:gd name="connsiteY3" fmla="*/ 114805 h 4405081"/>
                <a:gd name="connsiteX4" fmla="*/ 3096585 w 3809211"/>
                <a:gd name="connsiteY4" fmla="*/ 876442 h 4405081"/>
                <a:gd name="connsiteX5" fmla="*/ 3480850 w 3809211"/>
                <a:gd name="connsiteY5" fmla="*/ 2566268 h 4405081"/>
                <a:gd name="connsiteX6" fmla="*/ 3807058 w 3809211"/>
                <a:gd name="connsiteY6" fmla="*/ 3435673 h 4405081"/>
                <a:gd name="connsiteX7" fmla="*/ 3567210 w 3809211"/>
                <a:gd name="connsiteY7" fmla="*/ 4065957 h 4405081"/>
                <a:gd name="connsiteX8" fmla="*/ 2613621 w 3809211"/>
                <a:gd name="connsiteY8" fmla="*/ 4401962 h 4405081"/>
                <a:gd name="connsiteX9" fmla="*/ 2117959 w 3809211"/>
                <a:gd name="connsiteY9" fmla="*/ 3880174 h 4405081"/>
                <a:gd name="connsiteX10" fmla="*/ 2275028 w 3809211"/>
                <a:gd name="connsiteY10" fmla="*/ 3407258 h 4405081"/>
                <a:gd name="connsiteX11" fmla="*/ 2317191 w 3809211"/>
                <a:gd name="connsiteY11" fmla="*/ 3334287 h 4405081"/>
                <a:gd name="connsiteX12" fmla="*/ 2365784 w 3809211"/>
                <a:gd name="connsiteY12" fmla="*/ 3270939 h 4405081"/>
                <a:gd name="connsiteX13" fmla="*/ 2857909 w 3809211"/>
                <a:gd name="connsiteY13" fmla="*/ 1857071 h 4405081"/>
                <a:gd name="connsiteX14" fmla="*/ 2433962 w 3809211"/>
                <a:gd name="connsiteY14" fmla="*/ 665312 h 4405081"/>
                <a:gd name="connsiteX15" fmla="*/ 2391049 w 3809211"/>
                <a:gd name="connsiteY15" fmla="*/ 625432 h 4405081"/>
                <a:gd name="connsiteX16" fmla="*/ 2389016 w 3809211"/>
                <a:gd name="connsiteY16" fmla="*/ 640953 h 4405081"/>
                <a:gd name="connsiteX17" fmla="*/ 2338885 w 3809211"/>
                <a:gd name="connsiteY17" fmla="*/ 774124 h 4405081"/>
                <a:gd name="connsiteX18" fmla="*/ 1101863 w 3809211"/>
                <a:gd name="connsiteY18" fmla="*/ 1722322 h 4405081"/>
                <a:gd name="connsiteX19" fmla="*/ 1020541 w 3809211"/>
                <a:gd name="connsiteY19" fmla="*/ 1829696 h 4405081"/>
                <a:gd name="connsiteX20" fmla="*/ 996073 w 3809211"/>
                <a:gd name="connsiteY20" fmla="*/ 1869858 h 4405081"/>
                <a:gd name="connsiteX21" fmla="*/ 993231 w 3809211"/>
                <a:gd name="connsiteY21" fmla="*/ 1880323 h 4405081"/>
                <a:gd name="connsiteX22" fmla="*/ 971052 w 3809211"/>
                <a:gd name="connsiteY22" fmla="*/ 2002213 h 4405081"/>
                <a:gd name="connsiteX23" fmla="*/ 1463705 w 3809211"/>
                <a:gd name="connsiteY23" fmla="*/ 3295608 h 4405081"/>
                <a:gd name="connsiteX24" fmla="*/ 1958301 w 3809211"/>
                <a:gd name="connsiteY24" fmla="*/ 3952745 h 4405081"/>
                <a:gd name="connsiteX25" fmla="*/ 1537388 w 3809211"/>
                <a:gd name="connsiteY25" fmla="*/ 4373658 h 4405081"/>
                <a:gd name="connsiteX26" fmla="*/ 289159 w 3809211"/>
                <a:gd name="connsiteY26" fmla="*/ 4170459 h 4405081"/>
                <a:gd name="connsiteX27" fmla="*/ 13387 w 3809211"/>
                <a:gd name="connsiteY27" fmla="*/ 3401202 h 4405081"/>
                <a:gd name="connsiteX28" fmla="*/ 521387 w 3809211"/>
                <a:gd name="connsiteY28" fmla="*/ 2094916 h 4405081"/>
                <a:gd name="connsiteX29" fmla="*/ 1160016 w 3809211"/>
                <a:gd name="connsiteY29" fmla="*/ 367716 h 4405081"/>
                <a:gd name="connsiteX30" fmla="*/ 1898884 w 3809211"/>
                <a:gd name="connsiteY30" fmla="*/ 323 h 4405081"/>
                <a:gd name="connsiteX0" fmla="*/ 1898884 w 3807058"/>
                <a:gd name="connsiteY0" fmla="*/ 323 h 4405081"/>
                <a:gd name="connsiteX1" fmla="*/ 2205044 w 3807058"/>
                <a:gd name="connsiteY1" fmla="*/ 62916 h 4405081"/>
                <a:gd name="connsiteX2" fmla="*/ 2350187 w 3807058"/>
                <a:gd name="connsiteY2" fmla="*/ 135488 h 4405081"/>
                <a:gd name="connsiteX3" fmla="*/ 2585318 w 3807058"/>
                <a:gd name="connsiteY3" fmla="*/ 114805 h 4405081"/>
                <a:gd name="connsiteX4" fmla="*/ 3096585 w 3807058"/>
                <a:gd name="connsiteY4" fmla="*/ 876442 h 4405081"/>
                <a:gd name="connsiteX5" fmla="*/ 3567935 w 3807058"/>
                <a:gd name="connsiteY5" fmla="*/ 2595296 h 4405081"/>
                <a:gd name="connsiteX6" fmla="*/ 3807058 w 3807058"/>
                <a:gd name="connsiteY6" fmla="*/ 3435673 h 4405081"/>
                <a:gd name="connsiteX7" fmla="*/ 3567210 w 3807058"/>
                <a:gd name="connsiteY7" fmla="*/ 4065957 h 4405081"/>
                <a:gd name="connsiteX8" fmla="*/ 2613621 w 3807058"/>
                <a:gd name="connsiteY8" fmla="*/ 4401962 h 4405081"/>
                <a:gd name="connsiteX9" fmla="*/ 2117959 w 3807058"/>
                <a:gd name="connsiteY9" fmla="*/ 3880174 h 4405081"/>
                <a:gd name="connsiteX10" fmla="*/ 2275028 w 3807058"/>
                <a:gd name="connsiteY10" fmla="*/ 3407258 h 4405081"/>
                <a:gd name="connsiteX11" fmla="*/ 2317191 w 3807058"/>
                <a:gd name="connsiteY11" fmla="*/ 3334287 h 4405081"/>
                <a:gd name="connsiteX12" fmla="*/ 2365784 w 3807058"/>
                <a:gd name="connsiteY12" fmla="*/ 3270939 h 4405081"/>
                <a:gd name="connsiteX13" fmla="*/ 2857909 w 3807058"/>
                <a:gd name="connsiteY13" fmla="*/ 1857071 h 4405081"/>
                <a:gd name="connsiteX14" fmla="*/ 2433962 w 3807058"/>
                <a:gd name="connsiteY14" fmla="*/ 665312 h 4405081"/>
                <a:gd name="connsiteX15" fmla="*/ 2391049 w 3807058"/>
                <a:gd name="connsiteY15" fmla="*/ 625432 h 4405081"/>
                <a:gd name="connsiteX16" fmla="*/ 2389016 w 3807058"/>
                <a:gd name="connsiteY16" fmla="*/ 640953 h 4405081"/>
                <a:gd name="connsiteX17" fmla="*/ 2338885 w 3807058"/>
                <a:gd name="connsiteY17" fmla="*/ 774124 h 4405081"/>
                <a:gd name="connsiteX18" fmla="*/ 1101863 w 3807058"/>
                <a:gd name="connsiteY18" fmla="*/ 1722322 h 4405081"/>
                <a:gd name="connsiteX19" fmla="*/ 1020541 w 3807058"/>
                <a:gd name="connsiteY19" fmla="*/ 1829696 h 4405081"/>
                <a:gd name="connsiteX20" fmla="*/ 996073 w 3807058"/>
                <a:gd name="connsiteY20" fmla="*/ 1869858 h 4405081"/>
                <a:gd name="connsiteX21" fmla="*/ 993231 w 3807058"/>
                <a:gd name="connsiteY21" fmla="*/ 1880323 h 4405081"/>
                <a:gd name="connsiteX22" fmla="*/ 971052 w 3807058"/>
                <a:gd name="connsiteY22" fmla="*/ 2002213 h 4405081"/>
                <a:gd name="connsiteX23" fmla="*/ 1463705 w 3807058"/>
                <a:gd name="connsiteY23" fmla="*/ 3295608 h 4405081"/>
                <a:gd name="connsiteX24" fmla="*/ 1958301 w 3807058"/>
                <a:gd name="connsiteY24" fmla="*/ 3952745 h 4405081"/>
                <a:gd name="connsiteX25" fmla="*/ 1537388 w 3807058"/>
                <a:gd name="connsiteY25" fmla="*/ 4373658 h 4405081"/>
                <a:gd name="connsiteX26" fmla="*/ 289159 w 3807058"/>
                <a:gd name="connsiteY26" fmla="*/ 4170459 h 4405081"/>
                <a:gd name="connsiteX27" fmla="*/ 13387 w 3807058"/>
                <a:gd name="connsiteY27" fmla="*/ 3401202 h 4405081"/>
                <a:gd name="connsiteX28" fmla="*/ 521387 w 3807058"/>
                <a:gd name="connsiteY28" fmla="*/ 2094916 h 4405081"/>
                <a:gd name="connsiteX29" fmla="*/ 1160016 w 3807058"/>
                <a:gd name="connsiteY29" fmla="*/ 367716 h 4405081"/>
                <a:gd name="connsiteX30" fmla="*/ 1898884 w 3807058"/>
                <a:gd name="connsiteY30" fmla="*/ 323 h 4405081"/>
                <a:gd name="connsiteX0" fmla="*/ 1898884 w 3908658"/>
                <a:gd name="connsiteY0" fmla="*/ 323 h 4404989"/>
                <a:gd name="connsiteX1" fmla="*/ 2205044 w 3908658"/>
                <a:gd name="connsiteY1" fmla="*/ 62916 h 4404989"/>
                <a:gd name="connsiteX2" fmla="*/ 2350187 w 3908658"/>
                <a:gd name="connsiteY2" fmla="*/ 135488 h 4404989"/>
                <a:gd name="connsiteX3" fmla="*/ 2585318 w 3908658"/>
                <a:gd name="connsiteY3" fmla="*/ 114805 h 4404989"/>
                <a:gd name="connsiteX4" fmla="*/ 3096585 w 3908658"/>
                <a:gd name="connsiteY4" fmla="*/ 876442 h 4404989"/>
                <a:gd name="connsiteX5" fmla="*/ 3567935 w 3908658"/>
                <a:gd name="connsiteY5" fmla="*/ 2595296 h 4404989"/>
                <a:gd name="connsiteX6" fmla="*/ 3908658 w 3908658"/>
                <a:gd name="connsiteY6" fmla="*/ 3479216 h 4404989"/>
                <a:gd name="connsiteX7" fmla="*/ 3567210 w 3908658"/>
                <a:gd name="connsiteY7" fmla="*/ 4065957 h 4404989"/>
                <a:gd name="connsiteX8" fmla="*/ 2613621 w 3908658"/>
                <a:gd name="connsiteY8" fmla="*/ 4401962 h 4404989"/>
                <a:gd name="connsiteX9" fmla="*/ 2117959 w 3908658"/>
                <a:gd name="connsiteY9" fmla="*/ 3880174 h 4404989"/>
                <a:gd name="connsiteX10" fmla="*/ 2275028 w 3908658"/>
                <a:gd name="connsiteY10" fmla="*/ 3407258 h 4404989"/>
                <a:gd name="connsiteX11" fmla="*/ 2317191 w 3908658"/>
                <a:gd name="connsiteY11" fmla="*/ 3334287 h 4404989"/>
                <a:gd name="connsiteX12" fmla="*/ 2365784 w 3908658"/>
                <a:gd name="connsiteY12" fmla="*/ 3270939 h 4404989"/>
                <a:gd name="connsiteX13" fmla="*/ 2857909 w 3908658"/>
                <a:gd name="connsiteY13" fmla="*/ 1857071 h 4404989"/>
                <a:gd name="connsiteX14" fmla="*/ 2433962 w 3908658"/>
                <a:gd name="connsiteY14" fmla="*/ 665312 h 4404989"/>
                <a:gd name="connsiteX15" fmla="*/ 2391049 w 3908658"/>
                <a:gd name="connsiteY15" fmla="*/ 625432 h 4404989"/>
                <a:gd name="connsiteX16" fmla="*/ 2389016 w 3908658"/>
                <a:gd name="connsiteY16" fmla="*/ 640953 h 4404989"/>
                <a:gd name="connsiteX17" fmla="*/ 2338885 w 3908658"/>
                <a:gd name="connsiteY17" fmla="*/ 774124 h 4404989"/>
                <a:gd name="connsiteX18" fmla="*/ 1101863 w 3908658"/>
                <a:gd name="connsiteY18" fmla="*/ 1722322 h 4404989"/>
                <a:gd name="connsiteX19" fmla="*/ 1020541 w 3908658"/>
                <a:gd name="connsiteY19" fmla="*/ 1829696 h 4404989"/>
                <a:gd name="connsiteX20" fmla="*/ 996073 w 3908658"/>
                <a:gd name="connsiteY20" fmla="*/ 1869858 h 4404989"/>
                <a:gd name="connsiteX21" fmla="*/ 993231 w 3908658"/>
                <a:gd name="connsiteY21" fmla="*/ 1880323 h 4404989"/>
                <a:gd name="connsiteX22" fmla="*/ 971052 w 3908658"/>
                <a:gd name="connsiteY22" fmla="*/ 2002213 h 4404989"/>
                <a:gd name="connsiteX23" fmla="*/ 1463705 w 3908658"/>
                <a:gd name="connsiteY23" fmla="*/ 3295608 h 4404989"/>
                <a:gd name="connsiteX24" fmla="*/ 1958301 w 3908658"/>
                <a:gd name="connsiteY24" fmla="*/ 3952745 h 4404989"/>
                <a:gd name="connsiteX25" fmla="*/ 1537388 w 3908658"/>
                <a:gd name="connsiteY25" fmla="*/ 4373658 h 4404989"/>
                <a:gd name="connsiteX26" fmla="*/ 289159 w 3908658"/>
                <a:gd name="connsiteY26" fmla="*/ 4170459 h 4404989"/>
                <a:gd name="connsiteX27" fmla="*/ 13387 w 3908658"/>
                <a:gd name="connsiteY27" fmla="*/ 3401202 h 4404989"/>
                <a:gd name="connsiteX28" fmla="*/ 521387 w 3908658"/>
                <a:gd name="connsiteY28" fmla="*/ 2094916 h 4404989"/>
                <a:gd name="connsiteX29" fmla="*/ 1160016 w 3908658"/>
                <a:gd name="connsiteY29" fmla="*/ 367716 h 4404989"/>
                <a:gd name="connsiteX30" fmla="*/ 1898884 w 3908658"/>
                <a:gd name="connsiteY30" fmla="*/ 323 h 4404989"/>
                <a:gd name="connsiteX0" fmla="*/ 1898884 w 3909698"/>
                <a:gd name="connsiteY0" fmla="*/ 323 h 4404989"/>
                <a:gd name="connsiteX1" fmla="*/ 2205044 w 3909698"/>
                <a:gd name="connsiteY1" fmla="*/ 62916 h 4404989"/>
                <a:gd name="connsiteX2" fmla="*/ 2350187 w 3909698"/>
                <a:gd name="connsiteY2" fmla="*/ 135488 h 4404989"/>
                <a:gd name="connsiteX3" fmla="*/ 2585318 w 3909698"/>
                <a:gd name="connsiteY3" fmla="*/ 114805 h 4404989"/>
                <a:gd name="connsiteX4" fmla="*/ 3096585 w 3909698"/>
                <a:gd name="connsiteY4" fmla="*/ 876442 h 4404989"/>
                <a:gd name="connsiteX5" fmla="*/ 3655021 w 3909698"/>
                <a:gd name="connsiteY5" fmla="*/ 2595296 h 4404989"/>
                <a:gd name="connsiteX6" fmla="*/ 3908658 w 3909698"/>
                <a:gd name="connsiteY6" fmla="*/ 3479216 h 4404989"/>
                <a:gd name="connsiteX7" fmla="*/ 3567210 w 3909698"/>
                <a:gd name="connsiteY7" fmla="*/ 4065957 h 4404989"/>
                <a:gd name="connsiteX8" fmla="*/ 2613621 w 3909698"/>
                <a:gd name="connsiteY8" fmla="*/ 4401962 h 4404989"/>
                <a:gd name="connsiteX9" fmla="*/ 2117959 w 3909698"/>
                <a:gd name="connsiteY9" fmla="*/ 3880174 h 4404989"/>
                <a:gd name="connsiteX10" fmla="*/ 2275028 w 3909698"/>
                <a:gd name="connsiteY10" fmla="*/ 3407258 h 4404989"/>
                <a:gd name="connsiteX11" fmla="*/ 2317191 w 3909698"/>
                <a:gd name="connsiteY11" fmla="*/ 3334287 h 4404989"/>
                <a:gd name="connsiteX12" fmla="*/ 2365784 w 3909698"/>
                <a:gd name="connsiteY12" fmla="*/ 3270939 h 4404989"/>
                <a:gd name="connsiteX13" fmla="*/ 2857909 w 3909698"/>
                <a:gd name="connsiteY13" fmla="*/ 1857071 h 4404989"/>
                <a:gd name="connsiteX14" fmla="*/ 2433962 w 3909698"/>
                <a:gd name="connsiteY14" fmla="*/ 665312 h 4404989"/>
                <a:gd name="connsiteX15" fmla="*/ 2391049 w 3909698"/>
                <a:gd name="connsiteY15" fmla="*/ 625432 h 4404989"/>
                <a:gd name="connsiteX16" fmla="*/ 2389016 w 3909698"/>
                <a:gd name="connsiteY16" fmla="*/ 640953 h 4404989"/>
                <a:gd name="connsiteX17" fmla="*/ 2338885 w 3909698"/>
                <a:gd name="connsiteY17" fmla="*/ 774124 h 4404989"/>
                <a:gd name="connsiteX18" fmla="*/ 1101863 w 3909698"/>
                <a:gd name="connsiteY18" fmla="*/ 1722322 h 4404989"/>
                <a:gd name="connsiteX19" fmla="*/ 1020541 w 3909698"/>
                <a:gd name="connsiteY19" fmla="*/ 1829696 h 4404989"/>
                <a:gd name="connsiteX20" fmla="*/ 996073 w 3909698"/>
                <a:gd name="connsiteY20" fmla="*/ 1869858 h 4404989"/>
                <a:gd name="connsiteX21" fmla="*/ 993231 w 3909698"/>
                <a:gd name="connsiteY21" fmla="*/ 1880323 h 4404989"/>
                <a:gd name="connsiteX22" fmla="*/ 971052 w 3909698"/>
                <a:gd name="connsiteY22" fmla="*/ 2002213 h 4404989"/>
                <a:gd name="connsiteX23" fmla="*/ 1463705 w 3909698"/>
                <a:gd name="connsiteY23" fmla="*/ 3295608 h 4404989"/>
                <a:gd name="connsiteX24" fmla="*/ 1958301 w 3909698"/>
                <a:gd name="connsiteY24" fmla="*/ 3952745 h 4404989"/>
                <a:gd name="connsiteX25" fmla="*/ 1537388 w 3909698"/>
                <a:gd name="connsiteY25" fmla="*/ 4373658 h 4404989"/>
                <a:gd name="connsiteX26" fmla="*/ 289159 w 3909698"/>
                <a:gd name="connsiteY26" fmla="*/ 4170459 h 4404989"/>
                <a:gd name="connsiteX27" fmla="*/ 13387 w 3909698"/>
                <a:gd name="connsiteY27" fmla="*/ 3401202 h 4404989"/>
                <a:gd name="connsiteX28" fmla="*/ 521387 w 3909698"/>
                <a:gd name="connsiteY28" fmla="*/ 2094916 h 4404989"/>
                <a:gd name="connsiteX29" fmla="*/ 1160016 w 3909698"/>
                <a:gd name="connsiteY29" fmla="*/ 367716 h 4404989"/>
                <a:gd name="connsiteX30" fmla="*/ 1898884 w 3909698"/>
                <a:gd name="connsiteY30" fmla="*/ 323 h 4404989"/>
                <a:gd name="connsiteX0" fmla="*/ 1898884 w 3924124"/>
                <a:gd name="connsiteY0" fmla="*/ 323 h 4404646"/>
                <a:gd name="connsiteX1" fmla="*/ 2205044 w 3924124"/>
                <a:gd name="connsiteY1" fmla="*/ 62916 h 4404646"/>
                <a:gd name="connsiteX2" fmla="*/ 2350187 w 3924124"/>
                <a:gd name="connsiteY2" fmla="*/ 135488 h 4404646"/>
                <a:gd name="connsiteX3" fmla="*/ 2585318 w 3924124"/>
                <a:gd name="connsiteY3" fmla="*/ 114805 h 4404646"/>
                <a:gd name="connsiteX4" fmla="*/ 3096585 w 3924124"/>
                <a:gd name="connsiteY4" fmla="*/ 876442 h 4404646"/>
                <a:gd name="connsiteX5" fmla="*/ 3655021 w 3924124"/>
                <a:gd name="connsiteY5" fmla="*/ 2595296 h 4404646"/>
                <a:gd name="connsiteX6" fmla="*/ 3923172 w 3924124"/>
                <a:gd name="connsiteY6" fmla="*/ 3667902 h 4404646"/>
                <a:gd name="connsiteX7" fmla="*/ 3567210 w 3924124"/>
                <a:gd name="connsiteY7" fmla="*/ 4065957 h 4404646"/>
                <a:gd name="connsiteX8" fmla="*/ 2613621 w 3924124"/>
                <a:gd name="connsiteY8" fmla="*/ 4401962 h 4404646"/>
                <a:gd name="connsiteX9" fmla="*/ 2117959 w 3924124"/>
                <a:gd name="connsiteY9" fmla="*/ 3880174 h 4404646"/>
                <a:gd name="connsiteX10" fmla="*/ 2275028 w 3924124"/>
                <a:gd name="connsiteY10" fmla="*/ 3407258 h 4404646"/>
                <a:gd name="connsiteX11" fmla="*/ 2317191 w 3924124"/>
                <a:gd name="connsiteY11" fmla="*/ 3334287 h 4404646"/>
                <a:gd name="connsiteX12" fmla="*/ 2365784 w 3924124"/>
                <a:gd name="connsiteY12" fmla="*/ 3270939 h 4404646"/>
                <a:gd name="connsiteX13" fmla="*/ 2857909 w 3924124"/>
                <a:gd name="connsiteY13" fmla="*/ 1857071 h 4404646"/>
                <a:gd name="connsiteX14" fmla="*/ 2433962 w 3924124"/>
                <a:gd name="connsiteY14" fmla="*/ 665312 h 4404646"/>
                <a:gd name="connsiteX15" fmla="*/ 2391049 w 3924124"/>
                <a:gd name="connsiteY15" fmla="*/ 625432 h 4404646"/>
                <a:gd name="connsiteX16" fmla="*/ 2389016 w 3924124"/>
                <a:gd name="connsiteY16" fmla="*/ 640953 h 4404646"/>
                <a:gd name="connsiteX17" fmla="*/ 2338885 w 3924124"/>
                <a:gd name="connsiteY17" fmla="*/ 774124 h 4404646"/>
                <a:gd name="connsiteX18" fmla="*/ 1101863 w 3924124"/>
                <a:gd name="connsiteY18" fmla="*/ 1722322 h 4404646"/>
                <a:gd name="connsiteX19" fmla="*/ 1020541 w 3924124"/>
                <a:gd name="connsiteY19" fmla="*/ 1829696 h 4404646"/>
                <a:gd name="connsiteX20" fmla="*/ 996073 w 3924124"/>
                <a:gd name="connsiteY20" fmla="*/ 1869858 h 4404646"/>
                <a:gd name="connsiteX21" fmla="*/ 993231 w 3924124"/>
                <a:gd name="connsiteY21" fmla="*/ 1880323 h 4404646"/>
                <a:gd name="connsiteX22" fmla="*/ 971052 w 3924124"/>
                <a:gd name="connsiteY22" fmla="*/ 2002213 h 4404646"/>
                <a:gd name="connsiteX23" fmla="*/ 1463705 w 3924124"/>
                <a:gd name="connsiteY23" fmla="*/ 3295608 h 4404646"/>
                <a:gd name="connsiteX24" fmla="*/ 1958301 w 3924124"/>
                <a:gd name="connsiteY24" fmla="*/ 3952745 h 4404646"/>
                <a:gd name="connsiteX25" fmla="*/ 1537388 w 3924124"/>
                <a:gd name="connsiteY25" fmla="*/ 4373658 h 4404646"/>
                <a:gd name="connsiteX26" fmla="*/ 289159 w 3924124"/>
                <a:gd name="connsiteY26" fmla="*/ 4170459 h 4404646"/>
                <a:gd name="connsiteX27" fmla="*/ 13387 w 3924124"/>
                <a:gd name="connsiteY27" fmla="*/ 3401202 h 4404646"/>
                <a:gd name="connsiteX28" fmla="*/ 521387 w 3924124"/>
                <a:gd name="connsiteY28" fmla="*/ 2094916 h 4404646"/>
                <a:gd name="connsiteX29" fmla="*/ 1160016 w 3924124"/>
                <a:gd name="connsiteY29" fmla="*/ 367716 h 4404646"/>
                <a:gd name="connsiteX30" fmla="*/ 1898884 w 3924124"/>
                <a:gd name="connsiteY30" fmla="*/ 323 h 4404646"/>
                <a:gd name="connsiteX0" fmla="*/ 1898884 w 3924432"/>
                <a:gd name="connsiteY0" fmla="*/ 323 h 4410659"/>
                <a:gd name="connsiteX1" fmla="*/ 2205044 w 3924432"/>
                <a:gd name="connsiteY1" fmla="*/ 62916 h 4410659"/>
                <a:gd name="connsiteX2" fmla="*/ 2350187 w 3924432"/>
                <a:gd name="connsiteY2" fmla="*/ 135488 h 4410659"/>
                <a:gd name="connsiteX3" fmla="*/ 2585318 w 3924432"/>
                <a:gd name="connsiteY3" fmla="*/ 114805 h 4410659"/>
                <a:gd name="connsiteX4" fmla="*/ 3096585 w 3924432"/>
                <a:gd name="connsiteY4" fmla="*/ 876442 h 4410659"/>
                <a:gd name="connsiteX5" fmla="*/ 3655021 w 3924432"/>
                <a:gd name="connsiteY5" fmla="*/ 2595296 h 4410659"/>
                <a:gd name="connsiteX6" fmla="*/ 3923172 w 3924432"/>
                <a:gd name="connsiteY6" fmla="*/ 3667902 h 4410659"/>
                <a:gd name="connsiteX7" fmla="*/ 3552695 w 3924432"/>
                <a:gd name="connsiteY7" fmla="*/ 4167557 h 4410659"/>
                <a:gd name="connsiteX8" fmla="*/ 2613621 w 3924432"/>
                <a:gd name="connsiteY8" fmla="*/ 4401962 h 4410659"/>
                <a:gd name="connsiteX9" fmla="*/ 2117959 w 3924432"/>
                <a:gd name="connsiteY9" fmla="*/ 3880174 h 4410659"/>
                <a:gd name="connsiteX10" fmla="*/ 2275028 w 3924432"/>
                <a:gd name="connsiteY10" fmla="*/ 3407258 h 4410659"/>
                <a:gd name="connsiteX11" fmla="*/ 2317191 w 3924432"/>
                <a:gd name="connsiteY11" fmla="*/ 3334287 h 4410659"/>
                <a:gd name="connsiteX12" fmla="*/ 2365784 w 3924432"/>
                <a:gd name="connsiteY12" fmla="*/ 3270939 h 4410659"/>
                <a:gd name="connsiteX13" fmla="*/ 2857909 w 3924432"/>
                <a:gd name="connsiteY13" fmla="*/ 1857071 h 4410659"/>
                <a:gd name="connsiteX14" fmla="*/ 2433962 w 3924432"/>
                <a:gd name="connsiteY14" fmla="*/ 665312 h 4410659"/>
                <a:gd name="connsiteX15" fmla="*/ 2391049 w 3924432"/>
                <a:gd name="connsiteY15" fmla="*/ 625432 h 4410659"/>
                <a:gd name="connsiteX16" fmla="*/ 2389016 w 3924432"/>
                <a:gd name="connsiteY16" fmla="*/ 640953 h 4410659"/>
                <a:gd name="connsiteX17" fmla="*/ 2338885 w 3924432"/>
                <a:gd name="connsiteY17" fmla="*/ 774124 h 4410659"/>
                <a:gd name="connsiteX18" fmla="*/ 1101863 w 3924432"/>
                <a:gd name="connsiteY18" fmla="*/ 1722322 h 4410659"/>
                <a:gd name="connsiteX19" fmla="*/ 1020541 w 3924432"/>
                <a:gd name="connsiteY19" fmla="*/ 1829696 h 4410659"/>
                <a:gd name="connsiteX20" fmla="*/ 996073 w 3924432"/>
                <a:gd name="connsiteY20" fmla="*/ 1869858 h 4410659"/>
                <a:gd name="connsiteX21" fmla="*/ 993231 w 3924432"/>
                <a:gd name="connsiteY21" fmla="*/ 1880323 h 4410659"/>
                <a:gd name="connsiteX22" fmla="*/ 971052 w 3924432"/>
                <a:gd name="connsiteY22" fmla="*/ 2002213 h 4410659"/>
                <a:gd name="connsiteX23" fmla="*/ 1463705 w 3924432"/>
                <a:gd name="connsiteY23" fmla="*/ 3295608 h 4410659"/>
                <a:gd name="connsiteX24" fmla="*/ 1958301 w 3924432"/>
                <a:gd name="connsiteY24" fmla="*/ 3952745 h 4410659"/>
                <a:gd name="connsiteX25" fmla="*/ 1537388 w 3924432"/>
                <a:gd name="connsiteY25" fmla="*/ 4373658 h 4410659"/>
                <a:gd name="connsiteX26" fmla="*/ 289159 w 3924432"/>
                <a:gd name="connsiteY26" fmla="*/ 4170459 h 4410659"/>
                <a:gd name="connsiteX27" fmla="*/ 13387 w 3924432"/>
                <a:gd name="connsiteY27" fmla="*/ 3401202 h 4410659"/>
                <a:gd name="connsiteX28" fmla="*/ 521387 w 3924432"/>
                <a:gd name="connsiteY28" fmla="*/ 2094916 h 4410659"/>
                <a:gd name="connsiteX29" fmla="*/ 1160016 w 3924432"/>
                <a:gd name="connsiteY29" fmla="*/ 367716 h 4410659"/>
                <a:gd name="connsiteX30" fmla="*/ 1898884 w 3924432"/>
                <a:gd name="connsiteY30" fmla="*/ 323 h 4410659"/>
                <a:gd name="connsiteX0" fmla="*/ 1898884 w 3924432"/>
                <a:gd name="connsiteY0" fmla="*/ 323 h 4410659"/>
                <a:gd name="connsiteX1" fmla="*/ 2205044 w 3924432"/>
                <a:gd name="connsiteY1" fmla="*/ 62916 h 4410659"/>
                <a:gd name="connsiteX2" fmla="*/ 2350187 w 3924432"/>
                <a:gd name="connsiteY2" fmla="*/ 135488 h 4410659"/>
                <a:gd name="connsiteX3" fmla="*/ 2585318 w 3924432"/>
                <a:gd name="connsiteY3" fmla="*/ 114805 h 4410659"/>
                <a:gd name="connsiteX4" fmla="*/ 3096585 w 3924432"/>
                <a:gd name="connsiteY4" fmla="*/ 876442 h 4410659"/>
                <a:gd name="connsiteX5" fmla="*/ 3655021 w 3924432"/>
                <a:gd name="connsiteY5" fmla="*/ 2595296 h 4410659"/>
                <a:gd name="connsiteX6" fmla="*/ 3923172 w 3924432"/>
                <a:gd name="connsiteY6" fmla="*/ 3667902 h 4410659"/>
                <a:gd name="connsiteX7" fmla="*/ 3552695 w 3924432"/>
                <a:gd name="connsiteY7" fmla="*/ 4167557 h 4410659"/>
                <a:gd name="connsiteX8" fmla="*/ 2613621 w 3924432"/>
                <a:gd name="connsiteY8" fmla="*/ 4401962 h 4410659"/>
                <a:gd name="connsiteX9" fmla="*/ 2117959 w 3924432"/>
                <a:gd name="connsiteY9" fmla="*/ 3880174 h 4410659"/>
                <a:gd name="connsiteX10" fmla="*/ 2275028 w 3924432"/>
                <a:gd name="connsiteY10" fmla="*/ 3407258 h 4410659"/>
                <a:gd name="connsiteX11" fmla="*/ 2317191 w 3924432"/>
                <a:gd name="connsiteY11" fmla="*/ 3334287 h 4410659"/>
                <a:gd name="connsiteX12" fmla="*/ 2365784 w 3924432"/>
                <a:gd name="connsiteY12" fmla="*/ 3270939 h 4410659"/>
                <a:gd name="connsiteX13" fmla="*/ 2857909 w 3924432"/>
                <a:gd name="connsiteY13" fmla="*/ 1857071 h 4410659"/>
                <a:gd name="connsiteX14" fmla="*/ 2433962 w 3924432"/>
                <a:gd name="connsiteY14" fmla="*/ 665312 h 4410659"/>
                <a:gd name="connsiteX15" fmla="*/ 2391049 w 3924432"/>
                <a:gd name="connsiteY15" fmla="*/ 625432 h 4410659"/>
                <a:gd name="connsiteX16" fmla="*/ 2389016 w 3924432"/>
                <a:gd name="connsiteY16" fmla="*/ 640953 h 4410659"/>
                <a:gd name="connsiteX17" fmla="*/ 2338885 w 3924432"/>
                <a:gd name="connsiteY17" fmla="*/ 774124 h 4410659"/>
                <a:gd name="connsiteX18" fmla="*/ 1101863 w 3924432"/>
                <a:gd name="connsiteY18" fmla="*/ 1722322 h 4410659"/>
                <a:gd name="connsiteX19" fmla="*/ 1020541 w 3924432"/>
                <a:gd name="connsiteY19" fmla="*/ 1829696 h 4410659"/>
                <a:gd name="connsiteX20" fmla="*/ 996073 w 3924432"/>
                <a:gd name="connsiteY20" fmla="*/ 1869858 h 4410659"/>
                <a:gd name="connsiteX21" fmla="*/ 993231 w 3924432"/>
                <a:gd name="connsiteY21" fmla="*/ 1880323 h 4410659"/>
                <a:gd name="connsiteX22" fmla="*/ 971052 w 3924432"/>
                <a:gd name="connsiteY22" fmla="*/ 2002213 h 4410659"/>
                <a:gd name="connsiteX23" fmla="*/ 1463705 w 3924432"/>
                <a:gd name="connsiteY23" fmla="*/ 3295608 h 4410659"/>
                <a:gd name="connsiteX24" fmla="*/ 1958301 w 3924432"/>
                <a:gd name="connsiteY24" fmla="*/ 3952745 h 4410659"/>
                <a:gd name="connsiteX25" fmla="*/ 1537388 w 3924432"/>
                <a:gd name="connsiteY25" fmla="*/ 4373658 h 4410659"/>
                <a:gd name="connsiteX26" fmla="*/ 289159 w 3924432"/>
                <a:gd name="connsiteY26" fmla="*/ 4170459 h 4410659"/>
                <a:gd name="connsiteX27" fmla="*/ 13387 w 3924432"/>
                <a:gd name="connsiteY27" fmla="*/ 3401202 h 4410659"/>
                <a:gd name="connsiteX28" fmla="*/ 521387 w 3924432"/>
                <a:gd name="connsiteY28" fmla="*/ 2094916 h 4410659"/>
                <a:gd name="connsiteX29" fmla="*/ 1160016 w 3924432"/>
                <a:gd name="connsiteY29" fmla="*/ 367716 h 4410659"/>
                <a:gd name="connsiteX30" fmla="*/ 1898884 w 3924432"/>
                <a:gd name="connsiteY30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275028 w 3923172"/>
                <a:gd name="connsiteY10" fmla="*/ 3407258 h 4410659"/>
                <a:gd name="connsiteX11" fmla="*/ 2317191 w 3923172"/>
                <a:gd name="connsiteY11" fmla="*/ 3334287 h 4410659"/>
                <a:gd name="connsiteX12" fmla="*/ 2365784 w 3923172"/>
                <a:gd name="connsiteY12" fmla="*/ 3270939 h 4410659"/>
                <a:gd name="connsiteX13" fmla="*/ 2857909 w 3923172"/>
                <a:gd name="connsiteY13" fmla="*/ 1857071 h 4410659"/>
                <a:gd name="connsiteX14" fmla="*/ 2433962 w 3923172"/>
                <a:gd name="connsiteY14" fmla="*/ 665312 h 4410659"/>
                <a:gd name="connsiteX15" fmla="*/ 2391049 w 3923172"/>
                <a:gd name="connsiteY15" fmla="*/ 625432 h 4410659"/>
                <a:gd name="connsiteX16" fmla="*/ 2389016 w 3923172"/>
                <a:gd name="connsiteY16" fmla="*/ 640953 h 4410659"/>
                <a:gd name="connsiteX17" fmla="*/ 2338885 w 3923172"/>
                <a:gd name="connsiteY17" fmla="*/ 774124 h 4410659"/>
                <a:gd name="connsiteX18" fmla="*/ 1101863 w 3923172"/>
                <a:gd name="connsiteY18" fmla="*/ 1722322 h 4410659"/>
                <a:gd name="connsiteX19" fmla="*/ 1020541 w 3923172"/>
                <a:gd name="connsiteY19" fmla="*/ 1829696 h 4410659"/>
                <a:gd name="connsiteX20" fmla="*/ 996073 w 3923172"/>
                <a:gd name="connsiteY20" fmla="*/ 1869858 h 4410659"/>
                <a:gd name="connsiteX21" fmla="*/ 993231 w 3923172"/>
                <a:gd name="connsiteY21" fmla="*/ 1880323 h 4410659"/>
                <a:gd name="connsiteX22" fmla="*/ 971052 w 3923172"/>
                <a:gd name="connsiteY22" fmla="*/ 2002213 h 4410659"/>
                <a:gd name="connsiteX23" fmla="*/ 1463705 w 3923172"/>
                <a:gd name="connsiteY23" fmla="*/ 3295608 h 4410659"/>
                <a:gd name="connsiteX24" fmla="*/ 1958301 w 3923172"/>
                <a:gd name="connsiteY24" fmla="*/ 3952745 h 4410659"/>
                <a:gd name="connsiteX25" fmla="*/ 1537388 w 3923172"/>
                <a:gd name="connsiteY25" fmla="*/ 4373658 h 4410659"/>
                <a:gd name="connsiteX26" fmla="*/ 289159 w 3923172"/>
                <a:gd name="connsiteY26" fmla="*/ 4170459 h 4410659"/>
                <a:gd name="connsiteX27" fmla="*/ 13387 w 3923172"/>
                <a:gd name="connsiteY27" fmla="*/ 3401202 h 4410659"/>
                <a:gd name="connsiteX28" fmla="*/ 521387 w 3923172"/>
                <a:gd name="connsiteY28" fmla="*/ 2094916 h 4410659"/>
                <a:gd name="connsiteX29" fmla="*/ 1160016 w 3923172"/>
                <a:gd name="connsiteY29" fmla="*/ 367716 h 4410659"/>
                <a:gd name="connsiteX30" fmla="*/ 1898884 w 3923172"/>
                <a:gd name="connsiteY30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275028 w 3923172"/>
                <a:gd name="connsiteY10" fmla="*/ 3407258 h 4410659"/>
                <a:gd name="connsiteX11" fmla="*/ 2317191 w 3923172"/>
                <a:gd name="connsiteY11" fmla="*/ 3334287 h 4410659"/>
                <a:gd name="connsiteX12" fmla="*/ 2365784 w 3923172"/>
                <a:gd name="connsiteY12" fmla="*/ 3270939 h 4410659"/>
                <a:gd name="connsiteX13" fmla="*/ 2857909 w 3923172"/>
                <a:gd name="connsiteY13" fmla="*/ 1857071 h 4410659"/>
                <a:gd name="connsiteX14" fmla="*/ 2433962 w 3923172"/>
                <a:gd name="connsiteY14" fmla="*/ 665312 h 4410659"/>
                <a:gd name="connsiteX15" fmla="*/ 2391049 w 3923172"/>
                <a:gd name="connsiteY15" fmla="*/ 625432 h 4410659"/>
                <a:gd name="connsiteX16" fmla="*/ 2389016 w 3923172"/>
                <a:gd name="connsiteY16" fmla="*/ 640953 h 4410659"/>
                <a:gd name="connsiteX17" fmla="*/ 2338885 w 3923172"/>
                <a:gd name="connsiteY17" fmla="*/ 774124 h 4410659"/>
                <a:gd name="connsiteX18" fmla="*/ 1101863 w 3923172"/>
                <a:gd name="connsiteY18" fmla="*/ 1722322 h 4410659"/>
                <a:gd name="connsiteX19" fmla="*/ 1020541 w 3923172"/>
                <a:gd name="connsiteY19" fmla="*/ 1829696 h 4410659"/>
                <a:gd name="connsiteX20" fmla="*/ 996073 w 3923172"/>
                <a:gd name="connsiteY20" fmla="*/ 1869858 h 4410659"/>
                <a:gd name="connsiteX21" fmla="*/ 993231 w 3923172"/>
                <a:gd name="connsiteY21" fmla="*/ 1880323 h 4410659"/>
                <a:gd name="connsiteX22" fmla="*/ 971052 w 3923172"/>
                <a:gd name="connsiteY22" fmla="*/ 2002213 h 4410659"/>
                <a:gd name="connsiteX23" fmla="*/ 1463705 w 3923172"/>
                <a:gd name="connsiteY23" fmla="*/ 3295608 h 4410659"/>
                <a:gd name="connsiteX24" fmla="*/ 1958301 w 3923172"/>
                <a:gd name="connsiteY24" fmla="*/ 3952745 h 4410659"/>
                <a:gd name="connsiteX25" fmla="*/ 1537388 w 3923172"/>
                <a:gd name="connsiteY25" fmla="*/ 4373658 h 4410659"/>
                <a:gd name="connsiteX26" fmla="*/ 289159 w 3923172"/>
                <a:gd name="connsiteY26" fmla="*/ 4170459 h 4410659"/>
                <a:gd name="connsiteX27" fmla="*/ 13387 w 3923172"/>
                <a:gd name="connsiteY27" fmla="*/ 3401202 h 4410659"/>
                <a:gd name="connsiteX28" fmla="*/ 492359 w 3923172"/>
                <a:gd name="connsiteY28" fmla="*/ 2094916 h 4410659"/>
                <a:gd name="connsiteX29" fmla="*/ 1160016 w 3923172"/>
                <a:gd name="connsiteY29" fmla="*/ 367716 h 4410659"/>
                <a:gd name="connsiteX30" fmla="*/ 1898884 w 3923172"/>
                <a:gd name="connsiteY30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275028 w 3923172"/>
                <a:gd name="connsiteY10" fmla="*/ 3407258 h 4410659"/>
                <a:gd name="connsiteX11" fmla="*/ 2317191 w 3923172"/>
                <a:gd name="connsiteY11" fmla="*/ 3334287 h 4410659"/>
                <a:gd name="connsiteX12" fmla="*/ 2365784 w 3923172"/>
                <a:gd name="connsiteY12" fmla="*/ 3270939 h 4410659"/>
                <a:gd name="connsiteX13" fmla="*/ 2857909 w 3923172"/>
                <a:gd name="connsiteY13" fmla="*/ 1857071 h 4410659"/>
                <a:gd name="connsiteX14" fmla="*/ 2433962 w 3923172"/>
                <a:gd name="connsiteY14" fmla="*/ 665312 h 4410659"/>
                <a:gd name="connsiteX15" fmla="*/ 2391049 w 3923172"/>
                <a:gd name="connsiteY15" fmla="*/ 625432 h 4410659"/>
                <a:gd name="connsiteX16" fmla="*/ 2389016 w 3923172"/>
                <a:gd name="connsiteY16" fmla="*/ 640953 h 4410659"/>
                <a:gd name="connsiteX17" fmla="*/ 2338885 w 3923172"/>
                <a:gd name="connsiteY17" fmla="*/ 774124 h 4410659"/>
                <a:gd name="connsiteX18" fmla="*/ 1101863 w 3923172"/>
                <a:gd name="connsiteY18" fmla="*/ 1722322 h 4410659"/>
                <a:gd name="connsiteX19" fmla="*/ 1020541 w 3923172"/>
                <a:gd name="connsiteY19" fmla="*/ 1829696 h 4410659"/>
                <a:gd name="connsiteX20" fmla="*/ 996073 w 3923172"/>
                <a:gd name="connsiteY20" fmla="*/ 1869858 h 4410659"/>
                <a:gd name="connsiteX21" fmla="*/ 993231 w 3923172"/>
                <a:gd name="connsiteY21" fmla="*/ 1880323 h 4410659"/>
                <a:gd name="connsiteX22" fmla="*/ 971052 w 3923172"/>
                <a:gd name="connsiteY22" fmla="*/ 2002213 h 4410659"/>
                <a:gd name="connsiteX23" fmla="*/ 1463705 w 3923172"/>
                <a:gd name="connsiteY23" fmla="*/ 3295608 h 4410659"/>
                <a:gd name="connsiteX24" fmla="*/ 1958301 w 3923172"/>
                <a:gd name="connsiteY24" fmla="*/ 3952745 h 4410659"/>
                <a:gd name="connsiteX25" fmla="*/ 1537388 w 3923172"/>
                <a:gd name="connsiteY25" fmla="*/ 4373658 h 4410659"/>
                <a:gd name="connsiteX26" fmla="*/ 289159 w 3923172"/>
                <a:gd name="connsiteY26" fmla="*/ 4170459 h 4410659"/>
                <a:gd name="connsiteX27" fmla="*/ 13387 w 3923172"/>
                <a:gd name="connsiteY27" fmla="*/ 3401202 h 4410659"/>
                <a:gd name="connsiteX28" fmla="*/ 492359 w 3923172"/>
                <a:gd name="connsiteY28" fmla="*/ 2094916 h 4410659"/>
                <a:gd name="connsiteX29" fmla="*/ 1160016 w 3923172"/>
                <a:gd name="connsiteY29" fmla="*/ 367716 h 4410659"/>
                <a:gd name="connsiteX30" fmla="*/ 1898884 w 3923172"/>
                <a:gd name="connsiteY30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275028 w 3923172"/>
                <a:gd name="connsiteY10" fmla="*/ 3407258 h 4410659"/>
                <a:gd name="connsiteX11" fmla="*/ 2317191 w 3923172"/>
                <a:gd name="connsiteY11" fmla="*/ 3334287 h 4410659"/>
                <a:gd name="connsiteX12" fmla="*/ 2365784 w 3923172"/>
                <a:gd name="connsiteY12" fmla="*/ 3270939 h 4410659"/>
                <a:gd name="connsiteX13" fmla="*/ 2857909 w 3923172"/>
                <a:gd name="connsiteY13" fmla="*/ 1857071 h 4410659"/>
                <a:gd name="connsiteX14" fmla="*/ 2433962 w 3923172"/>
                <a:gd name="connsiteY14" fmla="*/ 665312 h 4410659"/>
                <a:gd name="connsiteX15" fmla="*/ 2391049 w 3923172"/>
                <a:gd name="connsiteY15" fmla="*/ 625432 h 4410659"/>
                <a:gd name="connsiteX16" fmla="*/ 2389016 w 3923172"/>
                <a:gd name="connsiteY16" fmla="*/ 640953 h 4410659"/>
                <a:gd name="connsiteX17" fmla="*/ 2338885 w 3923172"/>
                <a:gd name="connsiteY17" fmla="*/ 774124 h 4410659"/>
                <a:gd name="connsiteX18" fmla="*/ 1101863 w 3923172"/>
                <a:gd name="connsiteY18" fmla="*/ 1722322 h 4410659"/>
                <a:gd name="connsiteX19" fmla="*/ 1020541 w 3923172"/>
                <a:gd name="connsiteY19" fmla="*/ 1829696 h 4410659"/>
                <a:gd name="connsiteX20" fmla="*/ 996073 w 3923172"/>
                <a:gd name="connsiteY20" fmla="*/ 1869858 h 4410659"/>
                <a:gd name="connsiteX21" fmla="*/ 993231 w 3923172"/>
                <a:gd name="connsiteY21" fmla="*/ 1880323 h 4410659"/>
                <a:gd name="connsiteX22" fmla="*/ 971052 w 3923172"/>
                <a:gd name="connsiteY22" fmla="*/ 2002213 h 4410659"/>
                <a:gd name="connsiteX23" fmla="*/ 1376619 w 3923172"/>
                <a:gd name="connsiteY23" fmla="*/ 3174741 h 4410659"/>
                <a:gd name="connsiteX24" fmla="*/ 1958301 w 3923172"/>
                <a:gd name="connsiteY24" fmla="*/ 3952745 h 4410659"/>
                <a:gd name="connsiteX25" fmla="*/ 1537388 w 3923172"/>
                <a:gd name="connsiteY25" fmla="*/ 4373658 h 4410659"/>
                <a:gd name="connsiteX26" fmla="*/ 289159 w 3923172"/>
                <a:gd name="connsiteY26" fmla="*/ 4170459 h 4410659"/>
                <a:gd name="connsiteX27" fmla="*/ 13387 w 3923172"/>
                <a:gd name="connsiteY27" fmla="*/ 3401202 h 4410659"/>
                <a:gd name="connsiteX28" fmla="*/ 492359 w 3923172"/>
                <a:gd name="connsiteY28" fmla="*/ 2094916 h 4410659"/>
                <a:gd name="connsiteX29" fmla="*/ 1160016 w 3923172"/>
                <a:gd name="connsiteY29" fmla="*/ 367716 h 4410659"/>
                <a:gd name="connsiteX30" fmla="*/ 1898884 w 3923172"/>
                <a:gd name="connsiteY30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275028 w 3923172"/>
                <a:gd name="connsiteY10" fmla="*/ 3407258 h 4410659"/>
                <a:gd name="connsiteX11" fmla="*/ 2317191 w 3923172"/>
                <a:gd name="connsiteY11" fmla="*/ 3334287 h 4410659"/>
                <a:gd name="connsiteX12" fmla="*/ 2365784 w 3923172"/>
                <a:gd name="connsiteY12" fmla="*/ 3270939 h 4410659"/>
                <a:gd name="connsiteX13" fmla="*/ 2857909 w 3923172"/>
                <a:gd name="connsiteY13" fmla="*/ 1857071 h 4410659"/>
                <a:gd name="connsiteX14" fmla="*/ 2433962 w 3923172"/>
                <a:gd name="connsiteY14" fmla="*/ 665312 h 4410659"/>
                <a:gd name="connsiteX15" fmla="*/ 2391049 w 3923172"/>
                <a:gd name="connsiteY15" fmla="*/ 625432 h 4410659"/>
                <a:gd name="connsiteX16" fmla="*/ 2389016 w 3923172"/>
                <a:gd name="connsiteY16" fmla="*/ 640953 h 4410659"/>
                <a:gd name="connsiteX17" fmla="*/ 2338885 w 3923172"/>
                <a:gd name="connsiteY17" fmla="*/ 774124 h 4410659"/>
                <a:gd name="connsiteX18" fmla="*/ 1101863 w 3923172"/>
                <a:gd name="connsiteY18" fmla="*/ 1722322 h 4410659"/>
                <a:gd name="connsiteX19" fmla="*/ 1020541 w 3923172"/>
                <a:gd name="connsiteY19" fmla="*/ 1829696 h 4410659"/>
                <a:gd name="connsiteX20" fmla="*/ 996073 w 3923172"/>
                <a:gd name="connsiteY20" fmla="*/ 1869858 h 4410659"/>
                <a:gd name="connsiteX21" fmla="*/ 993231 w 3923172"/>
                <a:gd name="connsiteY21" fmla="*/ 1880323 h 4410659"/>
                <a:gd name="connsiteX22" fmla="*/ 971052 w 3923172"/>
                <a:gd name="connsiteY22" fmla="*/ 2002213 h 4410659"/>
                <a:gd name="connsiteX23" fmla="*/ 1492734 w 3923172"/>
                <a:gd name="connsiteY23" fmla="*/ 3340933 h 4410659"/>
                <a:gd name="connsiteX24" fmla="*/ 1958301 w 3923172"/>
                <a:gd name="connsiteY24" fmla="*/ 3952745 h 4410659"/>
                <a:gd name="connsiteX25" fmla="*/ 1537388 w 3923172"/>
                <a:gd name="connsiteY25" fmla="*/ 4373658 h 4410659"/>
                <a:gd name="connsiteX26" fmla="*/ 289159 w 3923172"/>
                <a:gd name="connsiteY26" fmla="*/ 4170459 h 4410659"/>
                <a:gd name="connsiteX27" fmla="*/ 13387 w 3923172"/>
                <a:gd name="connsiteY27" fmla="*/ 3401202 h 4410659"/>
                <a:gd name="connsiteX28" fmla="*/ 492359 w 3923172"/>
                <a:gd name="connsiteY28" fmla="*/ 2094916 h 4410659"/>
                <a:gd name="connsiteX29" fmla="*/ 1160016 w 3923172"/>
                <a:gd name="connsiteY29" fmla="*/ 367716 h 4410659"/>
                <a:gd name="connsiteX30" fmla="*/ 1898884 w 3923172"/>
                <a:gd name="connsiteY30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275028 w 3923172"/>
                <a:gd name="connsiteY10" fmla="*/ 3407258 h 4410659"/>
                <a:gd name="connsiteX11" fmla="*/ 2317191 w 3923172"/>
                <a:gd name="connsiteY11" fmla="*/ 3334287 h 4410659"/>
                <a:gd name="connsiteX12" fmla="*/ 2365784 w 3923172"/>
                <a:gd name="connsiteY12" fmla="*/ 3270939 h 4410659"/>
                <a:gd name="connsiteX13" fmla="*/ 2857909 w 3923172"/>
                <a:gd name="connsiteY13" fmla="*/ 1857071 h 4410659"/>
                <a:gd name="connsiteX14" fmla="*/ 2433962 w 3923172"/>
                <a:gd name="connsiteY14" fmla="*/ 665312 h 4410659"/>
                <a:gd name="connsiteX15" fmla="*/ 2391049 w 3923172"/>
                <a:gd name="connsiteY15" fmla="*/ 625432 h 4410659"/>
                <a:gd name="connsiteX16" fmla="*/ 2389016 w 3923172"/>
                <a:gd name="connsiteY16" fmla="*/ 640953 h 4410659"/>
                <a:gd name="connsiteX17" fmla="*/ 2338885 w 3923172"/>
                <a:gd name="connsiteY17" fmla="*/ 774124 h 4410659"/>
                <a:gd name="connsiteX18" fmla="*/ 1101863 w 3923172"/>
                <a:gd name="connsiteY18" fmla="*/ 1722322 h 4410659"/>
                <a:gd name="connsiteX19" fmla="*/ 1020541 w 3923172"/>
                <a:gd name="connsiteY19" fmla="*/ 1829696 h 4410659"/>
                <a:gd name="connsiteX20" fmla="*/ 996073 w 3923172"/>
                <a:gd name="connsiteY20" fmla="*/ 1869858 h 4410659"/>
                <a:gd name="connsiteX21" fmla="*/ 993231 w 3923172"/>
                <a:gd name="connsiteY21" fmla="*/ 1880323 h 4410659"/>
                <a:gd name="connsiteX22" fmla="*/ 971052 w 3923172"/>
                <a:gd name="connsiteY22" fmla="*/ 2002213 h 4410659"/>
                <a:gd name="connsiteX23" fmla="*/ 1492734 w 3923172"/>
                <a:gd name="connsiteY23" fmla="*/ 3340933 h 4410659"/>
                <a:gd name="connsiteX24" fmla="*/ 1958301 w 3923172"/>
                <a:gd name="connsiteY24" fmla="*/ 3952745 h 4410659"/>
                <a:gd name="connsiteX25" fmla="*/ 1537388 w 3923172"/>
                <a:gd name="connsiteY25" fmla="*/ 4373658 h 4410659"/>
                <a:gd name="connsiteX26" fmla="*/ 289159 w 3923172"/>
                <a:gd name="connsiteY26" fmla="*/ 4170459 h 4410659"/>
                <a:gd name="connsiteX27" fmla="*/ 13387 w 3923172"/>
                <a:gd name="connsiteY27" fmla="*/ 3401202 h 4410659"/>
                <a:gd name="connsiteX28" fmla="*/ 492359 w 3923172"/>
                <a:gd name="connsiteY28" fmla="*/ 2094916 h 4410659"/>
                <a:gd name="connsiteX29" fmla="*/ 1160016 w 3923172"/>
                <a:gd name="connsiteY29" fmla="*/ 367716 h 4410659"/>
                <a:gd name="connsiteX30" fmla="*/ 1898884 w 3923172"/>
                <a:gd name="connsiteY30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275028 w 3923172"/>
                <a:gd name="connsiteY10" fmla="*/ 3407258 h 4410659"/>
                <a:gd name="connsiteX11" fmla="*/ 2317191 w 3923172"/>
                <a:gd name="connsiteY11" fmla="*/ 3334287 h 4410659"/>
                <a:gd name="connsiteX12" fmla="*/ 2365784 w 3923172"/>
                <a:gd name="connsiteY12" fmla="*/ 3270939 h 4410659"/>
                <a:gd name="connsiteX13" fmla="*/ 2886938 w 3923172"/>
                <a:gd name="connsiteY13" fmla="*/ 1887287 h 4410659"/>
                <a:gd name="connsiteX14" fmla="*/ 2433962 w 3923172"/>
                <a:gd name="connsiteY14" fmla="*/ 665312 h 4410659"/>
                <a:gd name="connsiteX15" fmla="*/ 2391049 w 3923172"/>
                <a:gd name="connsiteY15" fmla="*/ 625432 h 4410659"/>
                <a:gd name="connsiteX16" fmla="*/ 2389016 w 3923172"/>
                <a:gd name="connsiteY16" fmla="*/ 640953 h 4410659"/>
                <a:gd name="connsiteX17" fmla="*/ 2338885 w 3923172"/>
                <a:gd name="connsiteY17" fmla="*/ 774124 h 4410659"/>
                <a:gd name="connsiteX18" fmla="*/ 1101863 w 3923172"/>
                <a:gd name="connsiteY18" fmla="*/ 1722322 h 4410659"/>
                <a:gd name="connsiteX19" fmla="*/ 1020541 w 3923172"/>
                <a:gd name="connsiteY19" fmla="*/ 1829696 h 4410659"/>
                <a:gd name="connsiteX20" fmla="*/ 996073 w 3923172"/>
                <a:gd name="connsiteY20" fmla="*/ 1869858 h 4410659"/>
                <a:gd name="connsiteX21" fmla="*/ 993231 w 3923172"/>
                <a:gd name="connsiteY21" fmla="*/ 1880323 h 4410659"/>
                <a:gd name="connsiteX22" fmla="*/ 971052 w 3923172"/>
                <a:gd name="connsiteY22" fmla="*/ 2002213 h 4410659"/>
                <a:gd name="connsiteX23" fmla="*/ 1492734 w 3923172"/>
                <a:gd name="connsiteY23" fmla="*/ 3340933 h 4410659"/>
                <a:gd name="connsiteX24" fmla="*/ 1958301 w 3923172"/>
                <a:gd name="connsiteY24" fmla="*/ 3952745 h 4410659"/>
                <a:gd name="connsiteX25" fmla="*/ 1537388 w 3923172"/>
                <a:gd name="connsiteY25" fmla="*/ 4373658 h 4410659"/>
                <a:gd name="connsiteX26" fmla="*/ 289159 w 3923172"/>
                <a:gd name="connsiteY26" fmla="*/ 4170459 h 4410659"/>
                <a:gd name="connsiteX27" fmla="*/ 13387 w 3923172"/>
                <a:gd name="connsiteY27" fmla="*/ 3401202 h 4410659"/>
                <a:gd name="connsiteX28" fmla="*/ 492359 w 3923172"/>
                <a:gd name="connsiteY28" fmla="*/ 2094916 h 4410659"/>
                <a:gd name="connsiteX29" fmla="*/ 1160016 w 3923172"/>
                <a:gd name="connsiteY29" fmla="*/ 367716 h 4410659"/>
                <a:gd name="connsiteX30" fmla="*/ 1898884 w 3923172"/>
                <a:gd name="connsiteY30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275028 w 3923172"/>
                <a:gd name="connsiteY10" fmla="*/ 3407258 h 4410659"/>
                <a:gd name="connsiteX11" fmla="*/ 2317191 w 3923172"/>
                <a:gd name="connsiteY11" fmla="*/ 3334287 h 4410659"/>
                <a:gd name="connsiteX12" fmla="*/ 2423841 w 3923172"/>
                <a:gd name="connsiteY12" fmla="*/ 3301155 h 4410659"/>
                <a:gd name="connsiteX13" fmla="*/ 2886938 w 3923172"/>
                <a:gd name="connsiteY13" fmla="*/ 1887287 h 4410659"/>
                <a:gd name="connsiteX14" fmla="*/ 2433962 w 3923172"/>
                <a:gd name="connsiteY14" fmla="*/ 665312 h 4410659"/>
                <a:gd name="connsiteX15" fmla="*/ 2391049 w 3923172"/>
                <a:gd name="connsiteY15" fmla="*/ 625432 h 4410659"/>
                <a:gd name="connsiteX16" fmla="*/ 2389016 w 3923172"/>
                <a:gd name="connsiteY16" fmla="*/ 640953 h 4410659"/>
                <a:gd name="connsiteX17" fmla="*/ 2338885 w 3923172"/>
                <a:gd name="connsiteY17" fmla="*/ 774124 h 4410659"/>
                <a:gd name="connsiteX18" fmla="*/ 1101863 w 3923172"/>
                <a:gd name="connsiteY18" fmla="*/ 1722322 h 4410659"/>
                <a:gd name="connsiteX19" fmla="*/ 1020541 w 3923172"/>
                <a:gd name="connsiteY19" fmla="*/ 1829696 h 4410659"/>
                <a:gd name="connsiteX20" fmla="*/ 996073 w 3923172"/>
                <a:gd name="connsiteY20" fmla="*/ 1869858 h 4410659"/>
                <a:gd name="connsiteX21" fmla="*/ 993231 w 3923172"/>
                <a:gd name="connsiteY21" fmla="*/ 1880323 h 4410659"/>
                <a:gd name="connsiteX22" fmla="*/ 971052 w 3923172"/>
                <a:gd name="connsiteY22" fmla="*/ 2002213 h 4410659"/>
                <a:gd name="connsiteX23" fmla="*/ 1492734 w 3923172"/>
                <a:gd name="connsiteY23" fmla="*/ 3340933 h 4410659"/>
                <a:gd name="connsiteX24" fmla="*/ 1958301 w 3923172"/>
                <a:gd name="connsiteY24" fmla="*/ 3952745 h 4410659"/>
                <a:gd name="connsiteX25" fmla="*/ 1537388 w 3923172"/>
                <a:gd name="connsiteY25" fmla="*/ 4373658 h 4410659"/>
                <a:gd name="connsiteX26" fmla="*/ 289159 w 3923172"/>
                <a:gd name="connsiteY26" fmla="*/ 4170459 h 4410659"/>
                <a:gd name="connsiteX27" fmla="*/ 13387 w 3923172"/>
                <a:gd name="connsiteY27" fmla="*/ 3401202 h 4410659"/>
                <a:gd name="connsiteX28" fmla="*/ 492359 w 3923172"/>
                <a:gd name="connsiteY28" fmla="*/ 2094916 h 4410659"/>
                <a:gd name="connsiteX29" fmla="*/ 1160016 w 3923172"/>
                <a:gd name="connsiteY29" fmla="*/ 367716 h 4410659"/>
                <a:gd name="connsiteX30" fmla="*/ 1898884 w 3923172"/>
                <a:gd name="connsiteY30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275028 w 3923172"/>
                <a:gd name="connsiteY10" fmla="*/ 3407258 h 4410659"/>
                <a:gd name="connsiteX11" fmla="*/ 2423841 w 3923172"/>
                <a:gd name="connsiteY11" fmla="*/ 3301155 h 4410659"/>
                <a:gd name="connsiteX12" fmla="*/ 2886938 w 3923172"/>
                <a:gd name="connsiteY12" fmla="*/ 1887287 h 4410659"/>
                <a:gd name="connsiteX13" fmla="*/ 2433962 w 3923172"/>
                <a:gd name="connsiteY13" fmla="*/ 665312 h 4410659"/>
                <a:gd name="connsiteX14" fmla="*/ 2391049 w 3923172"/>
                <a:gd name="connsiteY14" fmla="*/ 625432 h 4410659"/>
                <a:gd name="connsiteX15" fmla="*/ 2389016 w 3923172"/>
                <a:gd name="connsiteY15" fmla="*/ 640953 h 4410659"/>
                <a:gd name="connsiteX16" fmla="*/ 2338885 w 3923172"/>
                <a:gd name="connsiteY16" fmla="*/ 774124 h 4410659"/>
                <a:gd name="connsiteX17" fmla="*/ 1101863 w 3923172"/>
                <a:gd name="connsiteY17" fmla="*/ 1722322 h 4410659"/>
                <a:gd name="connsiteX18" fmla="*/ 1020541 w 3923172"/>
                <a:gd name="connsiteY18" fmla="*/ 1829696 h 4410659"/>
                <a:gd name="connsiteX19" fmla="*/ 996073 w 3923172"/>
                <a:gd name="connsiteY19" fmla="*/ 1869858 h 4410659"/>
                <a:gd name="connsiteX20" fmla="*/ 993231 w 3923172"/>
                <a:gd name="connsiteY20" fmla="*/ 1880323 h 4410659"/>
                <a:gd name="connsiteX21" fmla="*/ 971052 w 3923172"/>
                <a:gd name="connsiteY21" fmla="*/ 2002213 h 4410659"/>
                <a:gd name="connsiteX22" fmla="*/ 1492734 w 3923172"/>
                <a:gd name="connsiteY22" fmla="*/ 3340933 h 4410659"/>
                <a:gd name="connsiteX23" fmla="*/ 1958301 w 3923172"/>
                <a:gd name="connsiteY23" fmla="*/ 3952745 h 4410659"/>
                <a:gd name="connsiteX24" fmla="*/ 1537388 w 3923172"/>
                <a:gd name="connsiteY24" fmla="*/ 4373658 h 4410659"/>
                <a:gd name="connsiteX25" fmla="*/ 289159 w 3923172"/>
                <a:gd name="connsiteY25" fmla="*/ 4170459 h 4410659"/>
                <a:gd name="connsiteX26" fmla="*/ 13387 w 3923172"/>
                <a:gd name="connsiteY26" fmla="*/ 3401202 h 4410659"/>
                <a:gd name="connsiteX27" fmla="*/ 492359 w 3923172"/>
                <a:gd name="connsiteY27" fmla="*/ 2094916 h 4410659"/>
                <a:gd name="connsiteX28" fmla="*/ 1160016 w 3923172"/>
                <a:gd name="connsiteY28" fmla="*/ 367716 h 4410659"/>
                <a:gd name="connsiteX29" fmla="*/ 1898884 w 3923172"/>
                <a:gd name="connsiteY29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275028 w 3923172"/>
                <a:gd name="connsiteY10" fmla="*/ 3407258 h 4410659"/>
                <a:gd name="connsiteX11" fmla="*/ 2452869 w 3923172"/>
                <a:gd name="connsiteY11" fmla="*/ 3316263 h 4410659"/>
                <a:gd name="connsiteX12" fmla="*/ 2886938 w 3923172"/>
                <a:gd name="connsiteY12" fmla="*/ 1887287 h 4410659"/>
                <a:gd name="connsiteX13" fmla="*/ 2433962 w 3923172"/>
                <a:gd name="connsiteY13" fmla="*/ 665312 h 4410659"/>
                <a:gd name="connsiteX14" fmla="*/ 2391049 w 3923172"/>
                <a:gd name="connsiteY14" fmla="*/ 625432 h 4410659"/>
                <a:gd name="connsiteX15" fmla="*/ 2389016 w 3923172"/>
                <a:gd name="connsiteY15" fmla="*/ 640953 h 4410659"/>
                <a:gd name="connsiteX16" fmla="*/ 2338885 w 3923172"/>
                <a:gd name="connsiteY16" fmla="*/ 774124 h 4410659"/>
                <a:gd name="connsiteX17" fmla="*/ 1101863 w 3923172"/>
                <a:gd name="connsiteY17" fmla="*/ 1722322 h 4410659"/>
                <a:gd name="connsiteX18" fmla="*/ 1020541 w 3923172"/>
                <a:gd name="connsiteY18" fmla="*/ 1829696 h 4410659"/>
                <a:gd name="connsiteX19" fmla="*/ 996073 w 3923172"/>
                <a:gd name="connsiteY19" fmla="*/ 1869858 h 4410659"/>
                <a:gd name="connsiteX20" fmla="*/ 993231 w 3923172"/>
                <a:gd name="connsiteY20" fmla="*/ 1880323 h 4410659"/>
                <a:gd name="connsiteX21" fmla="*/ 971052 w 3923172"/>
                <a:gd name="connsiteY21" fmla="*/ 2002213 h 4410659"/>
                <a:gd name="connsiteX22" fmla="*/ 1492734 w 3923172"/>
                <a:gd name="connsiteY22" fmla="*/ 3340933 h 4410659"/>
                <a:gd name="connsiteX23" fmla="*/ 1958301 w 3923172"/>
                <a:gd name="connsiteY23" fmla="*/ 3952745 h 4410659"/>
                <a:gd name="connsiteX24" fmla="*/ 1537388 w 3923172"/>
                <a:gd name="connsiteY24" fmla="*/ 4373658 h 4410659"/>
                <a:gd name="connsiteX25" fmla="*/ 289159 w 3923172"/>
                <a:gd name="connsiteY25" fmla="*/ 4170459 h 4410659"/>
                <a:gd name="connsiteX26" fmla="*/ 13387 w 3923172"/>
                <a:gd name="connsiteY26" fmla="*/ 3401202 h 4410659"/>
                <a:gd name="connsiteX27" fmla="*/ 492359 w 3923172"/>
                <a:gd name="connsiteY27" fmla="*/ 2094916 h 4410659"/>
                <a:gd name="connsiteX28" fmla="*/ 1160016 w 3923172"/>
                <a:gd name="connsiteY28" fmla="*/ 367716 h 4410659"/>
                <a:gd name="connsiteX29" fmla="*/ 1898884 w 3923172"/>
                <a:gd name="connsiteY29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260514 w 3923172"/>
                <a:gd name="connsiteY10" fmla="*/ 3437476 h 4410659"/>
                <a:gd name="connsiteX11" fmla="*/ 2452869 w 3923172"/>
                <a:gd name="connsiteY11" fmla="*/ 3316263 h 4410659"/>
                <a:gd name="connsiteX12" fmla="*/ 2886938 w 3923172"/>
                <a:gd name="connsiteY12" fmla="*/ 1887287 h 4410659"/>
                <a:gd name="connsiteX13" fmla="*/ 2433962 w 3923172"/>
                <a:gd name="connsiteY13" fmla="*/ 665312 h 4410659"/>
                <a:gd name="connsiteX14" fmla="*/ 2391049 w 3923172"/>
                <a:gd name="connsiteY14" fmla="*/ 625432 h 4410659"/>
                <a:gd name="connsiteX15" fmla="*/ 2389016 w 3923172"/>
                <a:gd name="connsiteY15" fmla="*/ 640953 h 4410659"/>
                <a:gd name="connsiteX16" fmla="*/ 2338885 w 3923172"/>
                <a:gd name="connsiteY16" fmla="*/ 774124 h 4410659"/>
                <a:gd name="connsiteX17" fmla="*/ 1101863 w 3923172"/>
                <a:gd name="connsiteY17" fmla="*/ 1722322 h 4410659"/>
                <a:gd name="connsiteX18" fmla="*/ 1020541 w 3923172"/>
                <a:gd name="connsiteY18" fmla="*/ 1829696 h 4410659"/>
                <a:gd name="connsiteX19" fmla="*/ 996073 w 3923172"/>
                <a:gd name="connsiteY19" fmla="*/ 1869858 h 4410659"/>
                <a:gd name="connsiteX20" fmla="*/ 993231 w 3923172"/>
                <a:gd name="connsiteY20" fmla="*/ 1880323 h 4410659"/>
                <a:gd name="connsiteX21" fmla="*/ 971052 w 3923172"/>
                <a:gd name="connsiteY21" fmla="*/ 2002213 h 4410659"/>
                <a:gd name="connsiteX22" fmla="*/ 1492734 w 3923172"/>
                <a:gd name="connsiteY22" fmla="*/ 3340933 h 4410659"/>
                <a:gd name="connsiteX23" fmla="*/ 1958301 w 3923172"/>
                <a:gd name="connsiteY23" fmla="*/ 3952745 h 4410659"/>
                <a:gd name="connsiteX24" fmla="*/ 1537388 w 3923172"/>
                <a:gd name="connsiteY24" fmla="*/ 4373658 h 4410659"/>
                <a:gd name="connsiteX25" fmla="*/ 289159 w 3923172"/>
                <a:gd name="connsiteY25" fmla="*/ 4170459 h 4410659"/>
                <a:gd name="connsiteX26" fmla="*/ 13387 w 3923172"/>
                <a:gd name="connsiteY26" fmla="*/ 3401202 h 4410659"/>
                <a:gd name="connsiteX27" fmla="*/ 492359 w 3923172"/>
                <a:gd name="connsiteY27" fmla="*/ 2094916 h 4410659"/>
                <a:gd name="connsiteX28" fmla="*/ 1160016 w 3923172"/>
                <a:gd name="connsiteY28" fmla="*/ 367716 h 4410659"/>
                <a:gd name="connsiteX29" fmla="*/ 1898884 w 3923172"/>
                <a:gd name="connsiteY29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452869 w 3923172"/>
                <a:gd name="connsiteY10" fmla="*/ 3316263 h 4410659"/>
                <a:gd name="connsiteX11" fmla="*/ 2886938 w 3923172"/>
                <a:gd name="connsiteY11" fmla="*/ 1887287 h 4410659"/>
                <a:gd name="connsiteX12" fmla="*/ 2433962 w 3923172"/>
                <a:gd name="connsiteY12" fmla="*/ 665312 h 4410659"/>
                <a:gd name="connsiteX13" fmla="*/ 2391049 w 3923172"/>
                <a:gd name="connsiteY13" fmla="*/ 625432 h 4410659"/>
                <a:gd name="connsiteX14" fmla="*/ 2389016 w 3923172"/>
                <a:gd name="connsiteY14" fmla="*/ 640953 h 4410659"/>
                <a:gd name="connsiteX15" fmla="*/ 2338885 w 3923172"/>
                <a:gd name="connsiteY15" fmla="*/ 774124 h 4410659"/>
                <a:gd name="connsiteX16" fmla="*/ 1101863 w 3923172"/>
                <a:gd name="connsiteY16" fmla="*/ 1722322 h 4410659"/>
                <a:gd name="connsiteX17" fmla="*/ 1020541 w 3923172"/>
                <a:gd name="connsiteY17" fmla="*/ 1829696 h 4410659"/>
                <a:gd name="connsiteX18" fmla="*/ 996073 w 3923172"/>
                <a:gd name="connsiteY18" fmla="*/ 1869858 h 4410659"/>
                <a:gd name="connsiteX19" fmla="*/ 993231 w 3923172"/>
                <a:gd name="connsiteY19" fmla="*/ 1880323 h 4410659"/>
                <a:gd name="connsiteX20" fmla="*/ 971052 w 3923172"/>
                <a:gd name="connsiteY20" fmla="*/ 2002213 h 4410659"/>
                <a:gd name="connsiteX21" fmla="*/ 1492734 w 3923172"/>
                <a:gd name="connsiteY21" fmla="*/ 3340933 h 4410659"/>
                <a:gd name="connsiteX22" fmla="*/ 1958301 w 3923172"/>
                <a:gd name="connsiteY22" fmla="*/ 3952745 h 4410659"/>
                <a:gd name="connsiteX23" fmla="*/ 1537388 w 3923172"/>
                <a:gd name="connsiteY23" fmla="*/ 4373658 h 4410659"/>
                <a:gd name="connsiteX24" fmla="*/ 289159 w 3923172"/>
                <a:gd name="connsiteY24" fmla="*/ 4170459 h 4410659"/>
                <a:gd name="connsiteX25" fmla="*/ 13387 w 3923172"/>
                <a:gd name="connsiteY25" fmla="*/ 3401202 h 4410659"/>
                <a:gd name="connsiteX26" fmla="*/ 492359 w 3923172"/>
                <a:gd name="connsiteY26" fmla="*/ 2094916 h 4410659"/>
                <a:gd name="connsiteX27" fmla="*/ 1160016 w 3923172"/>
                <a:gd name="connsiteY27" fmla="*/ 367716 h 4410659"/>
                <a:gd name="connsiteX28" fmla="*/ 1898884 w 3923172"/>
                <a:gd name="connsiteY28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452869 w 3923172"/>
                <a:gd name="connsiteY10" fmla="*/ 3316263 h 4410659"/>
                <a:gd name="connsiteX11" fmla="*/ 2886938 w 3923172"/>
                <a:gd name="connsiteY11" fmla="*/ 1887287 h 4410659"/>
                <a:gd name="connsiteX12" fmla="*/ 2433962 w 3923172"/>
                <a:gd name="connsiteY12" fmla="*/ 665312 h 4410659"/>
                <a:gd name="connsiteX13" fmla="*/ 2391049 w 3923172"/>
                <a:gd name="connsiteY13" fmla="*/ 625432 h 4410659"/>
                <a:gd name="connsiteX14" fmla="*/ 2389016 w 3923172"/>
                <a:gd name="connsiteY14" fmla="*/ 640953 h 4410659"/>
                <a:gd name="connsiteX15" fmla="*/ 2338885 w 3923172"/>
                <a:gd name="connsiteY15" fmla="*/ 774124 h 4410659"/>
                <a:gd name="connsiteX16" fmla="*/ 1101863 w 3923172"/>
                <a:gd name="connsiteY16" fmla="*/ 1722322 h 4410659"/>
                <a:gd name="connsiteX17" fmla="*/ 1020541 w 3923172"/>
                <a:gd name="connsiteY17" fmla="*/ 1829696 h 4410659"/>
                <a:gd name="connsiteX18" fmla="*/ 996073 w 3923172"/>
                <a:gd name="connsiteY18" fmla="*/ 1869858 h 4410659"/>
                <a:gd name="connsiteX19" fmla="*/ 993231 w 3923172"/>
                <a:gd name="connsiteY19" fmla="*/ 1880323 h 4410659"/>
                <a:gd name="connsiteX20" fmla="*/ 971052 w 3923172"/>
                <a:gd name="connsiteY20" fmla="*/ 2002213 h 4410659"/>
                <a:gd name="connsiteX21" fmla="*/ 1492734 w 3923172"/>
                <a:gd name="connsiteY21" fmla="*/ 3340933 h 4410659"/>
                <a:gd name="connsiteX22" fmla="*/ 1958301 w 3923172"/>
                <a:gd name="connsiteY22" fmla="*/ 3952745 h 4410659"/>
                <a:gd name="connsiteX23" fmla="*/ 1537388 w 3923172"/>
                <a:gd name="connsiteY23" fmla="*/ 4373658 h 4410659"/>
                <a:gd name="connsiteX24" fmla="*/ 289159 w 3923172"/>
                <a:gd name="connsiteY24" fmla="*/ 4170459 h 4410659"/>
                <a:gd name="connsiteX25" fmla="*/ 13387 w 3923172"/>
                <a:gd name="connsiteY25" fmla="*/ 3401202 h 4410659"/>
                <a:gd name="connsiteX26" fmla="*/ 492359 w 3923172"/>
                <a:gd name="connsiteY26" fmla="*/ 2094916 h 4410659"/>
                <a:gd name="connsiteX27" fmla="*/ 1160016 w 3923172"/>
                <a:gd name="connsiteY27" fmla="*/ 367716 h 4410659"/>
                <a:gd name="connsiteX28" fmla="*/ 1898884 w 3923172"/>
                <a:gd name="connsiteY28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452869 w 3923172"/>
                <a:gd name="connsiteY10" fmla="*/ 3316263 h 4410659"/>
                <a:gd name="connsiteX11" fmla="*/ 2886938 w 3923172"/>
                <a:gd name="connsiteY11" fmla="*/ 1887287 h 4410659"/>
                <a:gd name="connsiteX12" fmla="*/ 2433962 w 3923172"/>
                <a:gd name="connsiteY12" fmla="*/ 665312 h 4410659"/>
                <a:gd name="connsiteX13" fmla="*/ 2391049 w 3923172"/>
                <a:gd name="connsiteY13" fmla="*/ 625432 h 4410659"/>
                <a:gd name="connsiteX14" fmla="*/ 2389016 w 3923172"/>
                <a:gd name="connsiteY14" fmla="*/ 640953 h 4410659"/>
                <a:gd name="connsiteX15" fmla="*/ 2338885 w 3923172"/>
                <a:gd name="connsiteY15" fmla="*/ 774124 h 4410659"/>
                <a:gd name="connsiteX16" fmla="*/ 1101863 w 3923172"/>
                <a:gd name="connsiteY16" fmla="*/ 1722322 h 4410659"/>
                <a:gd name="connsiteX17" fmla="*/ 1020541 w 3923172"/>
                <a:gd name="connsiteY17" fmla="*/ 1829696 h 4410659"/>
                <a:gd name="connsiteX18" fmla="*/ 996073 w 3923172"/>
                <a:gd name="connsiteY18" fmla="*/ 1869858 h 4410659"/>
                <a:gd name="connsiteX19" fmla="*/ 993231 w 3923172"/>
                <a:gd name="connsiteY19" fmla="*/ 1880323 h 4410659"/>
                <a:gd name="connsiteX20" fmla="*/ 971052 w 3923172"/>
                <a:gd name="connsiteY20" fmla="*/ 2002213 h 4410659"/>
                <a:gd name="connsiteX21" fmla="*/ 1492734 w 3923172"/>
                <a:gd name="connsiteY21" fmla="*/ 3340933 h 4410659"/>
                <a:gd name="connsiteX22" fmla="*/ 1958301 w 3923172"/>
                <a:gd name="connsiteY22" fmla="*/ 3952745 h 4410659"/>
                <a:gd name="connsiteX23" fmla="*/ 1537388 w 3923172"/>
                <a:gd name="connsiteY23" fmla="*/ 4373658 h 4410659"/>
                <a:gd name="connsiteX24" fmla="*/ 289159 w 3923172"/>
                <a:gd name="connsiteY24" fmla="*/ 4170459 h 4410659"/>
                <a:gd name="connsiteX25" fmla="*/ 13387 w 3923172"/>
                <a:gd name="connsiteY25" fmla="*/ 3401202 h 4410659"/>
                <a:gd name="connsiteX26" fmla="*/ 492359 w 3923172"/>
                <a:gd name="connsiteY26" fmla="*/ 2094916 h 4410659"/>
                <a:gd name="connsiteX27" fmla="*/ 1160016 w 3923172"/>
                <a:gd name="connsiteY27" fmla="*/ 367716 h 4410659"/>
                <a:gd name="connsiteX28" fmla="*/ 1898884 w 3923172"/>
                <a:gd name="connsiteY28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467384 w 3923172"/>
                <a:gd name="connsiteY10" fmla="*/ 3301155 h 4410659"/>
                <a:gd name="connsiteX11" fmla="*/ 2886938 w 3923172"/>
                <a:gd name="connsiteY11" fmla="*/ 1887287 h 4410659"/>
                <a:gd name="connsiteX12" fmla="*/ 2433962 w 3923172"/>
                <a:gd name="connsiteY12" fmla="*/ 665312 h 4410659"/>
                <a:gd name="connsiteX13" fmla="*/ 2391049 w 3923172"/>
                <a:gd name="connsiteY13" fmla="*/ 625432 h 4410659"/>
                <a:gd name="connsiteX14" fmla="*/ 2389016 w 3923172"/>
                <a:gd name="connsiteY14" fmla="*/ 640953 h 4410659"/>
                <a:gd name="connsiteX15" fmla="*/ 2338885 w 3923172"/>
                <a:gd name="connsiteY15" fmla="*/ 774124 h 4410659"/>
                <a:gd name="connsiteX16" fmla="*/ 1101863 w 3923172"/>
                <a:gd name="connsiteY16" fmla="*/ 1722322 h 4410659"/>
                <a:gd name="connsiteX17" fmla="*/ 1020541 w 3923172"/>
                <a:gd name="connsiteY17" fmla="*/ 1829696 h 4410659"/>
                <a:gd name="connsiteX18" fmla="*/ 996073 w 3923172"/>
                <a:gd name="connsiteY18" fmla="*/ 1869858 h 4410659"/>
                <a:gd name="connsiteX19" fmla="*/ 993231 w 3923172"/>
                <a:gd name="connsiteY19" fmla="*/ 1880323 h 4410659"/>
                <a:gd name="connsiteX20" fmla="*/ 971052 w 3923172"/>
                <a:gd name="connsiteY20" fmla="*/ 2002213 h 4410659"/>
                <a:gd name="connsiteX21" fmla="*/ 1492734 w 3923172"/>
                <a:gd name="connsiteY21" fmla="*/ 3340933 h 4410659"/>
                <a:gd name="connsiteX22" fmla="*/ 1958301 w 3923172"/>
                <a:gd name="connsiteY22" fmla="*/ 3952745 h 4410659"/>
                <a:gd name="connsiteX23" fmla="*/ 1537388 w 3923172"/>
                <a:gd name="connsiteY23" fmla="*/ 4373658 h 4410659"/>
                <a:gd name="connsiteX24" fmla="*/ 289159 w 3923172"/>
                <a:gd name="connsiteY24" fmla="*/ 4170459 h 4410659"/>
                <a:gd name="connsiteX25" fmla="*/ 13387 w 3923172"/>
                <a:gd name="connsiteY25" fmla="*/ 3401202 h 4410659"/>
                <a:gd name="connsiteX26" fmla="*/ 492359 w 3923172"/>
                <a:gd name="connsiteY26" fmla="*/ 2094916 h 4410659"/>
                <a:gd name="connsiteX27" fmla="*/ 1160016 w 3923172"/>
                <a:gd name="connsiteY27" fmla="*/ 367716 h 4410659"/>
                <a:gd name="connsiteX28" fmla="*/ 1898884 w 3923172"/>
                <a:gd name="connsiteY28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117959 w 3923172"/>
                <a:gd name="connsiteY9" fmla="*/ 3880174 h 4410659"/>
                <a:gd name="connsiteX10" fmla="*/ 2467384 w 3923172"/>
                <a:gd name="connsiteY10" fmla="*/ 3301155 h 4410659"/>
                <a:gd name="connsiteX11" fmla="*/ 2886938 w 3923172"/>
                <a:gd name="connsiteY11" fmla="*/ 1887287 h 4410659"/>
                <a:gd name="connsiteX12" fmla="*/ 2433962 w 3923172"/>
                <a:gd name="connsiteY12" fmla="*/ 665312 h 4410659"/>
                <a:gd name="connsiteX13" fmla="*/ 2391049 w 3923172"/>
                <a:gd name="connsiteY13" fmla="*/ 625432 h 4410659"/>
                <a:gd name="connsiteX14" fmla="*/ 2389016 w 3923172"/>
                <a:gd name="connsiteY14" fmla="*/ 640953 h 4410659"/>
                <a:gd name="connsiteX15" fmla="*/ 2338885 w 3923172"/>
                <a:gd name="connsiteY15" fmla="*/ 774124 h 4410659"/>
                <a:gd name="connsiteX16" fmla="*/ 1101863 w 3923172"/>
                <a:gd name="connsiteY16" fmla="*/ 1722322 h 4410659"/>
                <a:gd name="connsiteX17" fmla="*/ 1020541 w 3923172"/>
                <a:gd name="connsiteY17" fmla="*/ 1829696 h 4410659"/>
                <a:gd name="connsiteX18" fmla="*/ 996073 w 3923172"/>
                <a:gd name="connsiteY18" fmla="*/ 1869858 h 4410659"/>
                <a:gd name="connsiteX19" fmla="*/ 993231 w 3923172"/>
                <a:gd name="connsiteY19" fmla="*/ 1880323 h 4410659"/>
                <a:gd name="connsiteX20" fmla="*/ 971052 w 3923172"/>
                <a:gd name="connsiteY20" fmla="*/ 2002213 h 4410659"/>
                <a:gd name="connsiteX21" fmla="*/ 1492734 w 3923172"/>
                <a:gd name="connsiteY21" fmla="*/ 3340933 h 4410659"/>
                <a:gd name="connsiteX22" fmla="*/ 1958301 w 3923172"/>
                <a:gd name="connsiteY22" fmla="*/ 3952745 h 4410659"/>
                <a:gd name="connsiteX23" fmla="*/ 1537388 w 3923172"/>
                <a:gd name="connsiteY23" fmla="*/ 4373658 h 4410659"/>
                <a:gd name="connsiteX24" fmla="*/ 289159 w 3923172"/>
                <a:gd name="connsiteY24" fmla="*/ 4170459 h 4410659"/>
                <a:gd name="connsiteX25" fmla="*/ 13387 w 3923172"/>
                <a:gd name="connsiteY25" fmla="*/ 3401202 h 4410659"/>
                <a:gd name="connsiteX26" fmla="*/ 492359 w 3923172"/>
                <a:gd name="connsiteY26" fmla="*/ 2094916 h 4410659"/>
                <a:gd name="connsiteX27" fmla="*/ 1160016 w 3923172"/>
                <a:gd name="connsiteY27" fmla="*/ 367716 h 4410659"/>
                <a:gd name="connsiteX28" fmla="*/ 1898884 w 3923172"/>
                <a:gd name="connsiteY28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205045 w 3923172"/>
                <a:gd name="connsiteY9" fmla="*/ 3880174 h 4410659"/>
                <a:gd name="connsiteX10" fmla="*/ 2467384 w 3923172"/>
                <a:gd name="connsiteY10" fmla="*/ 3301155 h 4410659"/>
                <a:gd name="connsiteX11" fmla="*/ 2886938 w 3923172"/>
                <a:gd name="connsiteY11" fmla="*/ 1887287 h 4410659"/>
                <a:gd name="connsiteX12" fmla="*/ 2433962 w 3923172"/>
                <a:gd name="connsiteY12" fmla="*/ 665312 h 4410659"/>
                <a:gd name="connsiteX13" fmla="*/ 2391049 w 3923172"/>
                <a:gd name="connsiteY13" fmla="*/ 625432 h 4410659"/>
                <a:gd name="connsiteX14" fmla="*/ 2389016 w 3923172"/>
                <a:gd name="connsiteY14" fmla="*/ 640953 h 4410659"/>
                <a:gd name="connsiteX15" fmla="*/ 2338885 w 3923172"/>
                <a:gd name="connsiteY15" fmla="*/ 774124 h 4410659"/>
                <a:gd name="connsiteX16" fmla="*/ 1101863 w 3923172"/>
                <a:gd name="connsiteY16" fmla="*/ 1722322 h 4410659"/>
                <a:gd name="connsiteX17" fmla="*/ 1020541 w 3923172"/>
                <a:gd name="connsiteY17" fmla="*/ 1829696 h 4410659"/>
                <a:gd name="connsiteX18" fmla="*/ 996073 w 3923172"/>
                <a:gd name="connsiteY18" fmla="*/ 1869858 h 4410659"/>
                <a:gd name="connsiteX19" fmla="*/ 993231 w 3923172"/>
                <a:gd name="connsiteY19" fmla="*/ 1880323 h 4410659"/>
                <a:gd name="connsiteX20" fmla="*/ 971052 w 3923172"/>
                <a:gd name="connsiteY20" fmla="*/ 2002213 h 4410659"/>
                <a:gd name="connsiteX21" fmla="*/ 1492734 w 3923172"/>
                <a:gd name="connsiteY21" fmla="*/ 3340933 h 4410659"/>
                <a:gd name="connsiteX22" fmla="*/ 1958301 w 3923172"/>
                <a:gd name="connsiteY22" fmla="*/ 3952745 h 4410659"/>
                <a:gd name="connsiteX23" fmla="*/ 1537388 w 3923172"/>
                <a:gd name="connsiteY23" fmla="*/ 4373658 h 4410659"/>
                <a:gd name="connsiteX24" fmla="*/ 289159 w 3923172"/>
                <a:gd name="connsiteY24" fmla="*/ 4170459 h 4410659"/>
                <a:gd name="connsiteX25" fmla="*/ 13387 w 3923172"/>
                <a:gd name="connsiteY25" fmla="*/ 3401202 h 4410659"/>
                <a:gd name="connsiteX26" fmla="*/ 492359 w 3923172"/>
                <a:gd name="connsiteY26" fmla="*/ 2094916 h 4410659"/>
                <a:gd name="connsiteX27" fmla="*/ 1160016 w 3923172"/>
                <a:gd name="connsiteY27" fmla="*/ 367716 h 4410659"/>
                <a:gd name="connsiteX28" fmla="*/ 1898884 w 3923172"/>
                <a:gd name="connsiteY28" fmla="*/ 323 h 4410659"/>
                <a:gd name="connsiteX0" fmla="*/ 1898884 w 3923172"/>
                <a:gd name="connsiteY0" fmla="*/ 323 h 4410659"/>
                <a:gd name="connsiteX1" fmla="*/ 2205044 w 3923172"/>
                <a:gd name="connsiteY1" fmla="*/ 62916 h 4410659"/>
                <a:gd name="connsiteX2" fmla="*/ 2350187 w 3923172"/>
                <a:gd name="connsiteY2" fmla="*/ 135488 h 4410659"/>
                <a:gd name="connsiteX3" fmla="*/ 2585318 w 3923172"/>
                <a:gd name="connsiteY3" fmla="*/ 114805 h 4410659"/>
                <a:gd name="connsiteX4" fmla="*/ 3096585 w 3923172"/>
                <a:gd name="connsiteY4" fmla="*/ 876442 h 4410659"/>
                <a:gd name="connsiteX5" fmla="*/ 3553421 w 3923172"/>
                <a:gd name="connsiteY5" fmla="*/ 2655729 h 4410659"/>
                <a:gd name="connsiteX6" fmla="*/ 3923172 w 3923172"/>
                <a:gd name="connsiteY6" fmla="*/ 3667902 h 4410659"/>
                <a:gd name="connsiteX7" fmla="*/ 3552695 w 3923172"/>
                <a:gd name="connsiteY7" fmla="*/ 4167557 h 4410659"/>
                <a:gd name="connsiteX8" fmla="*/ 2613621 w 3923172"/>
                <a:gd name="connsiteY8" fmla="*/ 4401962 h 4410659"/>
                <a:gd name="connsiteX9" fmla="*/ 2205045 w 3923172"/>
                <a:gd name="connsiteY9" fmla="*/ 3880174 h 4410659"/>
                <a:gd name="connsiteX10" fmla="*/ 2452870 w 3923172"/>
                <a:gd name="connsiteY10" fmla="*/ 3286047 h 4410659"/>
                <a:gd name="connsiteX11" fmla="*/ 2886938 w 3923172"/>
                <a:gd name="connsiteY11" fmla="*/ 1887287 h 4410659"/>
                <a:gd name="connsiteX12" fmla="*/ 2433962 w 3923172"/>
                <a:gd name="connsiteY12" fmla="*/ 665312 h 4410659"/>
                <a:gd name="connsiteX13" fmla="*/ 2391049 w 3923172"/>
                <a:gd name="connsiteY13" fmla="*/ 625432 h 4410659"/>
                <a:gd name="connsiteX14" fmla="*/ 2389016 w 3923172"/>
                <a:gd name="connsiteY14" fmla="*/ 640953 h 4410659"/>
                <a:gd name="connsiteX15" fmla="*/ 2338885 w 3923172"/>
                <a:gd name="connsiteY15" fmla="*/ 774124 h 4410659"/>
                <a:gd name="connsiteX16" fmla="*/ 1101863 w 3923172"/>
                <a:gd name="connsiteY16" fmla="*/ 1722322 h 4410659"/>
                <a:gd name="connsiteX17" fmla="*/ 1020541 w 3923172"/>
                <a:gd name="connsiteY17" fmla="*/ 1829696 h 4410659"/>
                <a:gd name="connsiteX18" fmla="*/ 996073 w 3923172"/>
                <a:gd name="connsiteY18" fmla="*/ 1869858 h 4410659"/>
                <a:gd name="connsiteX19" fmla="*/ 993231 w 3923172"/>
                <a:gd name="connsiteY19" fmla="*/ 1880323 h 4410659"/>
                <a:gd name="connsiteX20" fmla="*/ 971052 w 3923172"/>
                <a:gd name="connsiteY20" fmla="*/ 2002213 h 4410659"/>
                <a:gd name="connsiteX21" fmla="*/ 1492734 w 3923172"/>
                <a:gd name="connsiteY21" fmla="*/ 3340933 h 4410659"/>
                <a:gd name="connsiteX22" fmla="*/ 1958301 w 3923172"/>
                <a:gd name="connsiteY22" fmla="*/ 3952745 h 4410659"/>
                <a:gd name="connsiteX23" fmla="*/ 1537388 w 3923172"/>
                <a:gd name="connsiteY23" fmla="*/ 4373658 h 4410659"/>
                <a:gd name="connsiteX24" fmla="*/ 289159 w 3923172"/>
                <a:gd name="connsiteY24" fmla="*/ 4170459 h 4410659"/>
                <a:gd name="connsiteX25" fmla="*/ 13387 w 3923172"/>
                <a:gd name="connsiteY25" fmla="*/ 3401202 h 4410659"/>
                <a:gd name="connsiteX26" fmla="*/ 492359 w 3923172"/>
                <a:gd name="connsiteY26" fmla="*/ 2094916 h 4410659"/>
                <a:gd name="connsiteX27" fmla="*/ 1160016 w 3923172"/>
                <a:gd name="connsiteY27" fmla="*/ 367716 h 4410659"/>
                <a:gd name="connsiteX28" fmla="*/ 1898884 w 3923172"/>
                <a:gd name="connsiteY28" fmla="*/ 323 h 4410659"/>
                <a:gd name="connsiteX0" fmla="*/ 1898884 w 3923172"/>
                <a:gd name="connsiteY0" fmla="*/ 323 h 4382464"/>
                <a:gd name="connsiteX1" fmla="*/ 2205044 w 3923172"/>
                <a:gd name="connsiteY1" fmla="*/ 62916 h 4382464"/>
                <a:gd name="connsiteX2" fmla="*/ 2350187 w 3923172"/>
                <a:gd name="connsiteY2" fmla="*/ 135488 h 4382464"/>
                <a:gd name="connsiteX3" fmla="*/ 2585318 w 3923172"/>
                <a:gd name="connsiteY3" fmla="*/ 114805 h 4382464"/>
                <a:gd name="connsiteX4" fmla="*/ 3096585 w 3923172"/>
                <a:gd name="connsiteY4" fmla="*/ 876442 h 4382464"/>
                <a:gd name="connsiteX5" fmla="*/ 3553421 w 3923172"/>
                <a:gd name="connsiteY5" fmla="*/ 2655729 h 4382464"/>
                <a:gd name="connsiteX6" fmla="*/ 3923172 w 3923172"/>
                <a:gd name="connsiteY6" fmla="*/ 3667902 h 4382464"/>
                <a:gd name="connsiteX7" fmla="*/ 3552695 w 3923172"/>
                <a:gd name="connsiteY7" fmla="*/ 4167557 h 4382464"/>
                <a:gd name="connsiteX8" fmla="*/ 2642650 w 3923172"/>
                <a:gd name="connsiteY8" fmla="*/ 4356637 h 4382464"/>
                <a:gd name="connsiteX9" fmla="*/ 2205045 w 3923172"/>
                <a:gd name="connsiteY9" fmla="*/ 3880174 h 4382464"/>
                <a:gd name="connsiteX10" fmla="*/ 2452870 w 3923172"/>
                <a:gd name="connsiteY10" fmla="*/ 3286047 h 4382464"/>
                <a:gd name="connsiteX11" fmla="*/ 2886938 w 3923172"/>
                <a:gd name="connsiteY11" fmla="*/ 1887287 h 4382464"/>
                <a:gd name="connsiteX12" fmla="*/ 2433962 w 3923172"/>
                <a:gd name="connsiteY12" fmla="*/ 665312 h 4382464"/>
                <a:gd name="connsiteX13" fmla="*/ 2391049 w 3923172"/>
                <a:gd name="connsiteY13" fmla="*/ 625432 h 4382464"/>
                <a:gd name="connsiteX14" fmla="*/ 2389016 w 3923172"/>
                <a:gd name="connsiteY14" fmla="*/ 640953 h 4382464"/>
                <a:gd name="connsiteX15" fmla="*/ 2338885 w 3923172"/>
                <a:gd name="connsiteY15" fmla="*/ 774124 h 4382464"/>
                <a:gd name="connsiteX16" fmla="*/ 1101863 w 3923172"/>
                <a:gd name="connsiteY16" fmla="*/ 1722322 h 4382464"/>
                <a:gd name="connsiteX17" fmla="*/ 1020541 w 3923172"/>
                <a:gd name="connsiteY17" fmla="*/ 1829696 h 4382464"/>
                <a:gd name="connsiteX18" fmla="*/ 996073 w 3923172"/>
                <a:gd name="connsiteY18" fmla="*/ 1869858 h 4382464"/>
                <a:gd name="connsiteX19" fmla="*/ 993231 w 3923172"/>
                <a:gd name="connsiteY19" fmla="*/ 1880323 h 4382464"/>
                <a:gd name="connsiteX20" fmla="*/ 971052 w 3923172"/>
                <a:gd name="connsiteY20" fmla="*/ 2002213 h 4382464"/>
                <a:gd name="connsiteX21" fmla="*/ 1492734 w 3923172"/>
                <a:gd name="connsiteY21" fmla="*/ 3340933 h 4382464"/>
                <a:gd name="connsiteX22" fmla="*/ 1958301 w 3923172"/>
                <a:gd name="connsiteY22" fmla="*/ 3952745 h 4382464"/>
                <a:gd name="connsiteX23" fmla="*/ 1537388 w 3923172"/>
                <a:gd name="connsiteY23" fmla="*/ 4373658 h 4382464"/>
                <a:gd name="connsiteX24" fmla="*/ 289159 w 3923172"/>
                <a:gd name="connsiteY24" fmla="*/ 4170459 h 4382464"/>
                <a:gd name="connsiteX25" fmla="*/ 13387 w 3923172"/>
                <a:gd name="connsiteY25" fmla="*/ 3401202 h 4382464"/>
                <a:gd name="connsiteX26" fmla="*/ 492359 w 3923172"/>
                <a:gd name="connsiteY26" fmla="*/ 2094916 h 4382464"/>
                <a:gd name="connsiteX27" fmla="*/ 1160016 w 3923172"/>
                <a:gd name="connsiteY27" fmla="*/ 367716 h 4382464"/>
                <a:gd name="connsiteX28" fmla="*/ 1898884 w 3923172"/>
                <a:gd name="connsiteY28" fmla="*/ 323 h 4382464"/>
                <a:gd name="connsiteX0" fmla="*/ 1898884 w 3923172"/>
                <a:gd name="connsiteY0" fmla="*/ 323 h 4382465"/>
                <a:gd name="connsiteX1" fmla="*/ 2205044 w 3923172"/>
                <a:gd name="connsiteY1" fmla="*/ 62916 h 4382465"/>
                <a:gd name="connsiteX2" fmla="*/ 2350187 w 3923172"/>
                <a:gd name="connsiteY2" fmla="*/ 135488 h 4382465"/>
                <a:gd name="connsiteX3" fmla="*/ 2585318 w 3923172"/>
                <a:gd name="connsiteY3" fmla="*/ 114805 h 4382465"/>
                <a:gd name="connsiteX4" fmla="*/ 3096585 w 3923172"/>
                <a:gd name="connsiteY4" fmla="*/ 876442 h 4382465"/>
                <a:gd name="connsiteX5" fmla="*/ 3553421 w 3923172"/>
                <a:gd name="connsiteY5" fmla="*/ 2655729 h 4382465"/>
                <a:gd name="connsiteX6" fmla="*/ 3923172 w 3923172"/>
                <a:gd name="connsiteY6" fmla="*/ 3667902 h 4382465"/>
                <a:gd name="connsiteX7" fmla="*/ 3552695 w 3923172"/>
                <a:gd name="connsiteY7" fmla="*/ 4167557 h 4382465"/>
                <a:gd name="connsiteX8" fmla="*/ 2642650 w 3923172"/>
                <a:gd name="connsiteY8" fmla="*/ 4356637 h 4382465"/>
                <a:gd name="connsiteX9" fmla="*/ 2205045 w 3923172"/>
                <a:gd name="connsiteY9" fmla="*/ 3880174 h 4382465"/>
                <a:gd name="connsiteX10" fmla="*/ 2452870 w 3923172"/>
                <a:gd name="connsiteY10" fmla="*/ 3286047 h 4382465"/>
                <a:gd name="connsiteX11" fmla="*/ 2886938 w 3923172"/>
                <a:gd name="connsiteY11" fmla="*/ 1887287 h 4382465"/>
                <a:gd name="connsiteX12" fmla="*/ 2433962 w 3923172"/>
                <a:gd name="connsiteY12" fmla="*/ 665312 h 4382465"/>
                <a:gd name="connsiteX13" fmla="*/ 2391049 w 3923172"/>
                <a:gd name="connsiteY13" fmla="*/ 625432 h 4382465"/>
                <a:gd name="connsiteX14" fmla="*/ 2389016 w 3923172"/>
                <a:gd name="connsiteY14" fmla="*/ 640953 h 4382465"/>
                <a:gd name="connsiteX15" fmla="*/ 2338885 w 3923172"/>
                <a:gd name="connsiteY15" fmla="*/ 774124 h 4382465"/>
                <a:gd name="connsiteX16" fmla="*/ 1101863 w 3923172"/>
                <a:gd name="connsiteY16" fmla="*/ 1722322 h 4382465"/>
                <a:gd name="connsiteX17" fmla="*/ 1020541 w 3923172"/>
                <a:gd name="connsiteY17" fmla="*/ 1829696 h 4382465"/>
                <a:gd name="connsiteX18" fmla="*/ 996073 w 3923172"/>
                <a:gd name="connsiteY18" fmla="*/ 1869858 h 4382465"/>
                <a:gd name="connsiteX19" fmla="*/ 993231 w 3923172"/>
                <a:gd name="connsiteY19" fmla="*/ 1880323 h 4382465"/>
                <a:gd name="connsiteX20" fmla="*/ 971052 w 3923172"/>
                <a:gd name="connsiteY20" fmla="*/ 2002213 h 4382465"/>
                <a:gd name="connsiteX21" fmla="*/ 1478219 w 3923172"/>
                <a:gd name="connsiteY21" fmla="*/ 3295608 h 4382465"/>
                <a:gd name="connsiteX22" fmla="*/ 1958301 w 3923172"/>
                <a:gd name="connsiteY22" fmla="*/ 3952745 h 4382465"/>
                <a:gd name="connsiteX23" fmla="*/ 1537388 w 3923172"/>
                <a:gd name="connsiteY23" fmla="*/ 4373658 h 4382465"/>
                <a:gd name="connsiteX24" fmla="*/ 289159 w 3923172"/>
                <a:gd name="connsiteY24" fmla="*/ 4170459 h 4382465"/>
                <a:gd name="connsiteX25" fmla="*/ 13387 w 3923172"/>
                <a:gd name="connsiteY25" fmla="*/ 3401202 h 4382465"/>
                <a:gd name="connsiteX26" fmla="*/ 492359 w 3923172"/>
                <a:gd name="connsiteY26" fmla="*/ 2094916 h 4382465"/>
                <a:gd name="connsiteX27" fmla="*/ 1160016 w 3923172"/>
                <a:gd name="connsiteY27" fmla="*/ 367716 h 4382465"/>
                <a:gd name="connsiteX28" fmla="*/ 1898884 w 3923172"/>
                <a:gd name="connsiteY28" fmla="*/ 323 h 4382465"/>
                <a:gd name="connsiteX0" fmla="*/ 1898884 w 3923172"/>
                <a:gd name="connsiteY0" fmla="*/ 323 h 4384220"/>
                <a:gd name="connsiteX1" fmla="*/ 2205044 w 3923172"/>
                <a:gd name="connsiteY1" fmla="*/ 62916 h 4384220"/>
                <a:gd name="connsiteX2" fmla="*/ 2350187 w 3923172"/>
                <a:gd name="connsiteY2" fmla="*/ 135488 h 4384220"/>
                <a:gd name="connsiteX3" fmla="*/ 2585318 w 3923172"/>
                <a:gd name="connsiteY3" fmla="*/ 114805 h 4384220"/>
                <a:gd name="connsiteX4" fmla="*/ 3096585 w 3923172"/>
                <a:gd name="connsiteY4" fmla="*/ 876442 h 4384220"/>
                <a:gd name="connsiteX5" fmla="*/ 3553421 w 3923172"/>
                <a:gd name="connsiteY5" fmla="*/ 2655729 h 4384220"/>
                <a:gd name="connsiteX6" fmla="*/ 3923172 w 3923172"/>
                <a:gd name="connsiteY6" fmla="*/ 3667902 h 4384220"/>
                <a:gd name="connsiteX7" fmla="*/ 3552695 w 3923172"/>
                <a:gd name="connsiteY7" fmla="*/ 4167557 h 4384220"/>
                <a:gd name="connsiteX8" fmla="*/ 2642650 w 3923172"/>
                <a:gd name="connsiteY8" fmla="*/ 4356637 h 4384220"/>
                <a:gd name="connsiteX9" fmla="*/ 2205045 w 3923172"/>
                <a:gd name="connsiteY9" fmla="*/ 3880174 h 4384220"/>
                <a:gd name="connsiteX10" fmla="*/ 2452870 w 3923172"/>
                <a:gd name="connsiteY10" fmla="*/ 3286047 h 4384220"/>
                <a:gd name="connsiteX11" fmla="*/ 2886938 w 3923172"/>
                <a:gd name="connsiteY11" fmla="*/ 1887287 h 4384220"/>
                <a:gd name="connsiteX12" fmla="*/ 2433962 w 3923172"/>
                <a:gd name="connsiteY12" fmla="*/ 665312 h 4384220"/>
                <a:gd name="connsiteX13" fmla="*/ 2391049 w 3923172"/>
                <a:gd name="connsiteY13" fmla="*/ 625432 h 4384220"/>
                <a:gd name="connsiteX14" fmla="*/ 2389016 w 3923172"/>
                <a:gd name="connsiteY14" fmla="*/ 640953 h 4384220"/>
                <a:gd name="connsiteX15" fmla="*/ 2338885 w 3923172"/>
                <a:gd name="connsiteY15" fmla="*/ 774124 h 4384220"/>
                <a:gd name="connsiteX16" fmla="*/ 1101863 w 3923172"/>
                <a:gd name="connsiteY16" fmla="*/ 1722322 h 4384220"/>
                <a:gd name="connsiteX17" fmla="*/ 1020541 w 3923172"/>
                <a:gd name="connsiteY17" fmla="*/ 1829696 h 4384220"/>
                <a:gd name="connsiteX18" fmla="*/ 996073 w 3923172"/>
                <a:gd name="connsiteY18" fmla="*/ 1869858 h 4384220"/>
                <a:gd name="connsiteX19" fmla="*/ 993231 w 3923172"/>
                <a:gd name="connsiteY19" fmla="*/ 1880323 h 4384220"/>
                <a:gd name="connsiteX20" fmla="*/ 971052 w 3923172"/>
                <a:gd name="connsiteY20" fmla="*/ 2002213 h 4384220"/>
                <a:gd name="connsiteX21" fmla="*/ 1478219 w 3923172"/>
                <a:gd name="connsiteY21" fmla="*/ 3295608 h 4384220"/>
                <a:gd name="connsiteX22" fmla="*/ 1842187 w 3923172"/>
                <a:gd name="connsiteY22" fmla="*/ 3922529 h 4384220"/>
                <a:gd name="connsiteX23" fmla="*/ 1537388 w 3923172"/>
                <a:gd name="connsiteY23" fmla="*/ 4373658 h 4384220"/>
                <a:gd name="connsiteX24" fmla="*/ 289159 w 3923172"/>
                <a:gd name="connsiteY24" fmla="*/ 4170459 h 4384220"/>
                <a:gd name="connsiteX25" fmla="*/ 13387 w 3923172"/>
                <a:gd name="connsiteY25" fmla="*/ 3401202 h 4384220"/>
                <a:gd name="connsiteX26" fmla="*/ 492359 w 3923172"/>
                <a:gd name="connsiteY26" fmla="*/ 2094916 h 4384220"/>
                <a:gd name="connsiteX27" fmla="*/ 1160016 w 3923172"/>
                <a:gd name="connsiteY27" fmla="*/ 367716 h 4384220"/>
                <a:gd name="connsiteX28" fmla="*/ 1898884 w 3923172"/>
                <a:gd name="connsiteY28" fmla="*/ 323 h 4384220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50646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75995 w 3920948"/>
                <a:gd name="connsiteY21" fmla="*/ 3295608 h 4367312"/>
                <a:gd name="connsiteX22" fmla="*/ 1839963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50646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75995 w 3920948"/>
                <a:gd name="connsiteY21" fmla="*/ 3295608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75995 w 3920948"/>
                <a:gd name="connsiteY21" fmla="*/ 3295608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75995 w 3920948"/>
                <a:gd name="connsiteY21" fmla="*/ 3295608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303540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8855 w 3920948"/>
                <a:gd name="connsiteY21" fmla="*/ 3287676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68375 w 3920948"/>
                <a:gd name="connsiteY21" fmla="*/ 3271813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07104 w 3920948"/>
                <a:gd name="connsiteY10" fmla="*/ 3286047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21619 w 3920948"/>
                <a:gd name="connsiteY10" fmla="*/ 3331372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21619 w 3920948"/>
                <a:gd name="connsiteY10" fmla="*/ 3331372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21619 w 3920948"/>
                <a:gd name="connsiteY10" fmla="*/ 3331372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21619 w 3920948"/>
                <a:gd name="connsiteY10" fmla="*/ 3331372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21619 w 3920948"/>
                <a:gd name="connsiteY10" fmla="*/ 3331372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920948"/>
                <a:gd name="connsiteY0" fmla="*/ 323 h 4367312"/>
                <a:gd name="connsiteX1" fmla="*/ 2202820 w 3920948"/>
                <a:gd name="connsiteY1" fmla="*/ 62916 h 4367312"/>
                <a:gd name="connsiteX2" fmla="*/ 2347963 w 3920948"/>
                <a:gd name="connsiteY2" fmla="*/ 135488 h 4367312"/>
                <a:gd name="connsiteX3" fmla="*/ 2583094 w 3920948"/>
                <a:gd name="connsiteY3" fmla="*/ 114805 h 4367312"/>
                <a:gd name="connsiteX4" fmla="*/ 3094361 w 3920948"/>
                <a:gd name="connsiteY4" fmla="*/ 876442 h 4367312"/>
                <a:gd name="connsiteX5" fmla="*/ 3551197 w 3920948"/>
                <a:gd name="connsiteY5" fmla="*/ 2655729 h 4367312"/>
                <a:gd name="connsiteX6" fmla="*/ 3920948 w 3920948"/>
                <a:gd name="connsiteY6" fmla="*/ 3667902 h 4367312"/>
                <a:gd name="connsiteX7" fmla="*/ 3550471 w 3920948"/>
                <a:gd name="connsiteY7" fmla="*/ 4167557 h 4367312"/>
                <a:gd name="connsiteX8" fmla="*/ 2640426 w 3920948"/>
                <a:gd name="connsiteY8" fmla="*/ 4356637 h 4367312"/>
                <a:gd name="connsiteX9" fmla="*/ 2202821 w 3920948"/>
                <a:gd name="connsiteY9" fmla="*/ 3880174 h 4367312"/>
                <a:gd name="connsiteX10" fmla="*/ 2421619 w 3920948"/>
                <a:gd name="connsiteY10" fmla="*/ 3331372 h 4367312"/>
                <a:gd name="connsiteX11" fmla="*/ 2884714 w 3920948"/>
                <a:gd name="connsiteY11" fmla="*/ 1887287 h 4367312"/>
                <a:gd name="connsiteX12" fmla="*/ 2431738 w 3920948"/>
                <a:gd name="connsiteY12" fmla="*/ 665312 h 4367312"/>
                <a:gd name="connsiteX13" fmla="*/ 2388825 w 3920948"/>
                <a:gd name="connsiteY13" fmla="*/ 625432 h 4367312"/>
                <a:gd name="connsiteX14" fmla="*/ 2386792 w 3920948"/>
                <a:gd name="connsiteY14" fmla="*/ 640953 h 4367312"/>
                <a:gd name="connsiteX15" fmla="*/ 2336661 w 3920948"/>
                <a:gd name="connsiteY15" fmla="*/ 774124 h 4367312"/>
                <a:gd name="connsiteX16" fmla="*/ 1099639 w 3920948"/>
                <a:gd name="connsiteY16" fmla="*/ 1722322 h 4367312"/>
                <a:gd name="connsiteX17" fmla="*/ 1018317 w 3920948"/>
                <a:gd name="connsiteY17" fmla="*/ 1829696 h 4367312"/>
                <a:gd name="connsiteX18" fmla="*/ 993849 w 3920948"/>
                <a:gd name="connsiteY18" fmla="*/ 1869858 h 4367312"/>
                <a:gd name="connsiteX19" fmla="*/ 991007 w 3920948"/>
                <a:gd name="connsiteY19" fmla="*/ 1880323 h 4367312"/>
                <a:gd name="connsiteX20" fmla="*/ 968828 w 3920948"/>
                <a:gd name="connsiteY20" fmla="*/ 2002213 h 4367312"/>
                <a:gd name="connsiteX21" fmla="*/ 1491235 w 3920948"/>
                <a:gd name="connsiteY21" fmla="*/ 3279745 h 4367312"/>
                <a:gd name="connsiteX22" fmla="*/ 1781906 w 3920948"/>
                <a:gd name="connsiteY22" fmla="*/ 3922529 h 4367312"/>
                <a:gd name="connsiteX23" fmla="*/ 1360993 w 3920948"/>
                <a:gd name="connsiteY23" fmla="*/ 4328334 h 4367312"/>
                <a:gd name="connsiteX24" fmla="*/ 286935 w 3920948"/>
                <a:gd name="connsiteY24" fmla="*/ 4170459 h 4367312"/>
                <a:gd name="connsiteX25" fmla="*/ 11163 w 3920948"/>
                <a:gd name="connsiteY25" fmla="*/ 3401202 h 4367312"/>
                <a:gd name="connsiteX26" fmla="*/ 490135 w 3920948"/>
                <a:gd name="connsiteY26" fmla="*/ 2094916 h 4367312"/>
                <a:gd name="connsiteX27" fmla="*/ 1157792 w 3920948"/>
                <a:gd name="connsiteY27" fmla="*/ 367716 h 4367312"/>
                <a:gd name="connsiteX28" fmla="*/ 1896660 w 3920948"/>
                <a:gd name="connsiteY28" fmla="*/ 323 h 4367312"/>
                <a:gd name="connsiteX0" fmla="*/ 1896660 w 3817193"/>
                <a:gd name="connsiteY0" fmla="*/ 323 h 4367312"/>
                <a:gd name="connsiteX1" fmla="*/ 2202820 w 3817193"/>
                <a:gd name="connsiteY1" fmla="*/ 62916 h 4367312"/>
                <a:gd name="connsiteX2" fmla="*/ 2347963 w 3817193"/>
                <a:gd name="connsiteY2" fmla="*/ 135488 h 4367312"/>
                <a:gd name="connsiteX3" fmla="*/ 2583094 w 3817193"/>
                <a:gd name="connsiteY3" fmla="*/ 114805 h 4367312"/>
                <a:gd name="connsiteX4" fmla="*/ 3094361 w 3817193"/>
                <a:gd name="connsiteY4" fmla="*/ 876442 h 4367312"/>
                <a:gd name="connsiteX5" fmla="*/ 3551197 w 3817193"/>
                <a:gd name="connsiteY5" fmla="*/ 2655729 h 4367312"/>
                <a:gd name="connsiteX6" fmla="*/ 3817193 w 3817193"/>
                <a:gd name="connsiteY6" fmla="*/ 3667902 h 4367312"/>
                <a:gd name="connsiteX7" fmla="*/ 3550471 w 3817193"/>
                <a:gd name="connsiteY7" fmla="*/ 4167557 h 4367312"/>
                <a:gd name="connsiteX8" fmla="*/ 2640426 w 3817193"/>
                <a:gd name="connsiteY8" fmla="*/ 4356637 h 4367312"/>
                <a:gd name="connsiteX9" fmla="*/ 2202821 w 3817193"/>
                <a:gd name="connsiteY9" fmla="*/ 3880174 h 4367312"/>
                <a:gd name="connsiteX10" fmla="*/ 2421619 w 3817193"/>
                <a:gd name="connsiteY10" fmla="*/ 3331372 h 4367312"/>
                <a:gd name="connsiteX11" fmla="*/ 2884714 w 3817193"/>
                <a:gd name="connsiteY11" fmla="*/ 1887287 h 4367312"/>
                <a:gd name="connsiteX12" fmla="*/ 2431738 w 3817193"/>
                <a:gd name="connsiteY12" fmla="*/ 665312 h 4367312"/>
                <a:gd name="connsiteX13" fmla="*/ 2388825 w 3817193"/>
                <a:gd name="connsiteY13" fmla="*/ 625432 h 4367312"/>
                <a:gd name="connsiteX14" fmla="*/ 2386792 w 3817193"/>
                <a:gd name="connsiteY14" fmla="*/ 640953 h 4367312"/>
                <a:gd name="connsiteX15" fmla="*/ 2336661 w 3817193"/>
                <a:gd name="connsiteY15" fmla="*/ 774124 h 4367312"/>
                <a:gd name="connsiteX16" fmla="*/ 1099639 w 3817193"/>
                <a:gd name="connsiteY16" fmla="*/ 1722322 h 4367312"/>
                <a:gd name="connsiteX17" fmla="*/ 1018317 w 3817193"/>
                <a:gd name="connsiteY17" fmla="*/ 1829696 h 4367312"/>
                <a:gd name="connsiteX18" fmla="*/ 993849 w 3817193"/>
                <a:gd name="connsiteY18" fmla="*/ 1869858 h 4367312"/>
                <a:gd name="connsiteX19" fmla="*/ 991007 w 3817193"/>
                <a:gd name="connsiteY19" fmla="*/ 1880323 h 4367312"/>
                <a:gd name="connsiteX20" fmla="*/ 968828 w 3817193"/>
                <a:gd name="connsiteY20" fmla="*/ 2002213 h 4367312"/>
                <a:gd name="connsiteX21" fmla="*/ 1491235 w 3817193"/>
                <a:gd name="connsiteY21" fmla="*/ 3279745 h 4367312"/>
                <a:gd name="connsiteX22" fmla="*/ 1781906 w 3817193"/>
                <a:gd name="connsiteY22" fmla="*/ 3922529 h 4367312"/>
                <a:gd name="connsiteX23" fmla="*/ 1360993 w 3817193"/>
                <a:gd name="connsiteY23" fmla="*/ 4328334 h 4367312"/>
                <a:gd name="connsiteX24" fmla="*/ 286935 w 3817193"/>
                <a:gd name="connsiteY24" fmla="*/ 4170459 h 4367312"/>
                <a:gd name="connsiteX25" fmla="*/ 11163 w 3817193"/>
                <a:gd name="connsiteY25" fmla="*/ 3401202 h 4367312"/>
                <a:gd name="connsiteX26" fmla="*/ 490135 w 3817193"/>
                <a:gd name="connsiteY26" fmla="*/ 2094916 h 4367312"/>
                <a:gd name="connsiteX27" fmla="*/ 1157792 w 3817193"/>
                <a:gd name="connsiteY27" fmla="*/ 367716 h 4367312"/>
                <a:gd name="connsiteX28" fmla="*/ 1896660 w 3817193"/>
                <a:gd name="connsiteY28" fmla="*/ 323 h 4367312"/>
                <a:gd name="connsiteX0" fmla="*/ 1825958 w 3746491"/>
                <a:gd name="connsiteY0" fmla="*/ 323 h 4367312"/>
                <a:gd name="connsiteX1" fmla="*/ 2132118 w 3746491"/>
                <a:gd name="connsiteY1" fmla="*/ 62916 h 4367312"/>
                <a:gd name="connsiteX2" fmla="*/ 2277261 w 3746491"/>
                <a:gd name="connsiteY2" fmla="*/ 135488 h 4367312"/>
                <a:gd name="connsiteX3" fmla="*/ 2512392 w 3746491"/>
                <a:gd name="connsiteY3" fmla="*/ 114805 h 4367312"/>
                <a:gd name="connsiteX4" fmla="*/ 3023659 w 3746491"/>
                <a:gd name="connsiteY4" fmla="*/ 876442 h 4367312"/>
                <a:gd name="connsiteX5" fmla="*/ 3480495 w 3746491"/>
                <a:gd name="connsiteY5" fmla="*/ 2655729 h 4367312"/>
                <a:gd name="connsiteX6" fmla="*/ 3746491 w 3746491"/>
                <a:gd name="connsiteY6" fmla="*/ 3667902 h 4367312"/>
                <a:gd name="connsiteX7" fmla="*/ 3479769 w 3746491"/>
                <a:gd name="connsiteY7" fmla="*/ 4167557 h 4367312"/>
                <a:gd name="connsiteX8" fmla="*/ 2569724 w 3746491"/>
                <a:gd name="connsiteY8" fmla="*/ 4356637 h 4367312"/>
                <a:gd name="connsiteX9" fmla="*/ 2132119 w 3746491"/>
                <a:gd name="connsiteY9" fmla="*/ 3880174 h 4367312"/>
                <a:gd name="connsiteX10" fmla="*/ 2350917 w 3746491"/>
                <a:gd name="connsiteY10" fmla="*/ 3331372 h 4367312"/>
                <a:gd name="connsiteX11" fmla="*/ 2814012 w 3746491"/>
                <a:gd name="connsiteY11" fmla="*/ 1887287 h 4367312"/>
                <a:gd name="connsiteX12" fmla="*/ 2361036 w 3746491"/>
                <a:gd name="connsiteY12" fmla="*/ 665312 h 4367312"/>
                <a:gd name="connsiteX13" fmla="*/ 2318123 w 3746491"/>
                <a:gd name="connsiteY13" fmla="*/ 625432 h 4367312"/>
                <a:gd name="connsiteX14" fmla="*/ 2316090 w 3746491"/>
                <a:gd name="connsiteY14" fmla="*/ 640953 h 4367312"/>
                <a:gd name="connsiteX15" fmla="*/ 2265959 w 3746491"/>
                <a:gd name="connsiteY15" fmla="*/ 774124 h 4367312"/>
                <a:gd name="connsiteX16" fmla="*/ 1028937 w 3746491"/>
                <a:gd name="connsiteY16" fmla="*/ 1722322 h 4367312"/>
                <a:gd name="connsiteX17" fmla="*/ 947615 w 3746491"/>
                <a:gd name="connsiteY17" fmla="*/ 1829696 h 4367312"/>
                <a:gd name="connsiteX18" fmla="*/ 923147 w 3746491"/>
                <a:gd name="connsiteY18" fmla="*/ 1869858 h 4367312"/>
                <a:gd name="connsiteX19" fmla="*/ 920305 w 3746491"/>
                <a:gd name="connsiteY19" fmla="*/ 1880323 h 4367312"/>
                <a:gd name="connsiteX20" fmla="*/ 898126 w 3746491"/>
                <a:gd name="connsiteY20" fmla="*/ 2002213 h 4367312"/>
                <a:gd name="connsiteX21" fmla="*/ 1420533 w 3746491"/>
                <a:gd name="connsiteY21" fmla="*/ 3279745 h 4367312"/>
                <a:gd name="connsiteX22" fmla="*/ 1711204 w 3746491"/>
                <a:gd name="connsiteY22" fmla="*/ 3922529 h 4367312"/>
                <a:gd name="connsiteX23" fmla="*/ 1290291 w 3746491"/>
                <a:gd name="connsiteY23" fmla="*/ 4328334 h 4367312"/>
                <a:gd name="connsiteX24" fmla="*/ 216233 w 3746491"/>
                <a:gd name="connsiteY24" fmla="*/ 4170459 h 4367312"/>
                <a:gd name="connsiteX25" fmla="*/ 18277 w 3746491"/>
                <a:gd name="connsiteY25" fmla="*/ 3401201 h 4367312"/>
                <a:gd name="connsiteX26" fmla="*/ 419433 w 3746491"/>
                <a:gd name="connsiteY26" fmla="*/ 2094916 h 4367312"/>
                <a:gd name="connsiteX27" fmla="*/ 1087090 w 3746491"/>
                <a:gd name="connsiteY27" fmla="*/ 367716 h 4367312"/>
                <a:gd name="connsiteX28" fmla="*/ 1825958 w 3746491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06091 w 3738570"/>
                <a:gd name="connsiteY11" fmla="*/ 1887287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50165 w 3738570"/>
                <a:gd name="connsiteY11" fmla="*/ 1902579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06092 w 3738570"/>
                <a:gd name="connsiteY11" fmla="*/ 1902579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20784 w 3738570"/>
                <a:gd name="connsiteY11" fmla="*/ 1902579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20784 w 3738570"/>
                <a:gd name="connsiteY11" fmla="*/ 1902579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20784 w 3738570"/>
                <a:gd name="connsiteY11" fmla="*/ 1902579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20784 w 3738570"/>
                <a:gd name="connsiteY11" fmla="*/ 1902579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20784 w 3738570"/>
                <a:gd name="connsiteY11" fmla="*/ 1902579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20784 w 3738570"/>
                <a:gd name="connsiteY11" fmla="*/ 1902579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20784 w 3738570"/>
                <a:gd name="connsiteY11" fmla="*/ 1902579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20784 w 3738570"/>
                <a:gd name="connsiteY11" fmla="*/ 1902579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  <a:gd name="connsiteX0" fmla="*/ 1818037 w 3738570"/>
                <a:gd name="connsiteY0" fmla="*/ 323 h 4367312"/>
                <a:gd name="connsiteX1" fmla="*/ 2124197 w 3738570"/>
                <a:gd name="connsiteY1" fmla="*/ 62916 h 4367312"/>
                <a:gd name="connsiteX2" fmla="*/ 2269340 w 3738570"/>
                <a:gd name="connsiteY2" fmla="*/ 135488 h 4367312"/>
                <a:gd name="connsiteX3" fmla="*/ 2504471 w 3738570"/>
                <a:gd name="connsiteY3" fmla="*/ 114805 h 4367312"/>
                <a:gd name="connsiteX4" fmla="*/ 3015738 w 3738570"/>
                <a:gd name="connsiteY4" fmla="*/ 876442 h 4367312"/>
                <a:gd name="connsiteX5" fmla="*/ 3472574 w 3738570"/>
                <a:gd name="connsiteY5" fmla="*/ 2655729 h 4367312"/>
                <a:gd name="connsiteX6" fmla="*/ 3738570 w 3738570"/>
                <a:gd name="connsiteY6" fmla="*/ 3667902 h 4367312"/>
                <a:gd name="connsiteX7" fmla="*/ 3471848 w 3738570"/>
                <a:gd name="connsiteY7" fmla="*/ 4167557 h 4367312"/>
                <a:gd name="connsiteX8" fmla="*/ 2561803 w 3738570"/>
                <a:gd name="connsiteY8" fmla="*/ 4356637 h 4367312"/>
                <a:gd name="connsiteX9" fmla="*/ 2124198 w 3738570"/>
                <a:gd name="connsiteY9" fmla="*/ 3880174 h 4367312"/>
                <a:gd name="connsiteX10" fmla="*/ 2342996 w 3738570"/>
                <a:gd name="connsiteY10" fmla="*/ 3331372 h 4367312"/>
                <a:gd name="connsiteX11" fmla="*/ 2820784 w 3738570"/>
                <a:gd name="connsiteY11" fmla="*/ 1902579 h 4367312"/>
                <a:gd name="connsiteX12" fmla="*/ 2353115 w 3738570"/>
                <a:gd name="connsiteY12" fmla="*/ 665312 h 4367312"/>
                <a:gd name="connsiteX13" fmla="*/ 2310202 w 3738570"/>
                <a:gd name="connsiteY13" fmla="*/ 625432 h 4367312"/>
                <a:gd name="connsiteX14" fmla="*/ 2308169 w 3738570"/>
                <a:gd name="connsiteY14" fmla="*/ 640953 h 4367312"/>
                <a:gd name="connsiteX15" fmla="*/ 2258038 w 3738570"/>
                <a:gd name="connsiteY15" fmla="*/ 774124 h 4367312"/>
                <a:gd name="connsiteX16" fmla="*/ 1021016 w 3738570"/>
                <a:gd name="connsiteY16" fmla="*/ 1722322 h 4367312"/>
                <a:gd name="connsiteX17" fmla="*/ 939694 w 3738570"/>
                <a:gd name="connsiteY17" fmla="*/ 1829696 h 4367312"/>
                <a:gd name="connsiteX18" fmla="*/ 915226 w 3738570"/>
                <a:gd name="connsiteY18" fmla="*/ 1869858 h 4367312"/>
                <a:gd name="connsiteX19" fmla="*/ 912384 w 3738570"/>
                <a:gd name="connsiteY19" fmla="*/ 1880323 h 4367312"/>
                <a:gd name="connsiteX20" fmla="*/ 890205 w 3738570"/>
                <a:gd name="connsiteY20" fmla="*/ 2002213 h 4367312"/>
                <a:gd name="connsiteX21" fmla="*/ 1412612 w 3738570"/>
                <a:gd name="connsiteY21" fmla="*/ 3279745 h 4367312"/>
                <a:gd name="connsiteX22" fmla="*/ 1703283 w 3738570"/>
                <a:gd name="connsiteY22" fmla="*/ 3922529 h 4367312"/>
                <a:gd name="connsiteX23" fmla="*/ 1282370 w 3738570"/>
                <a:gd name="connsiteY23" fmla="*/ 4328334 h 4367312"/>
                <a:gd name="connsiteX24" fmla="*/ 286129 w 3738570"/>
                <a:gd name="connsiteY24" fmla="*/ 4143459 h 4367312"/>
                <a:gd name="connsiteX25" fmla="*/ 10356 w 3738570"/>
                <a:gd name="connsiteY25" fmla="*/ 3401201 h 4367312"/>
                <a:gd name="connsiteX26" fmla="*/ 411512 w 3738570"/>
                <a:gd name="connsiteY26" fmla="*/ 2094916 h 4367312"/>
                <a:gd name="connsiteX27" fmla="*/ 1079169 w 3738570"/>
                <a:gd name="connsiteY27" fmla="*/ 367716 h 4367312"/>
                <a:gd name="connsiteX28" fmla="*/ 1818037 w 3738570"/>
                <a:gd name="connsiteY28" fmla="*/ 323 h 436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738570" h="4367312">
                  <a:moveTo>
                    <a:pt x="1818037" y="323"/>
                  </a:moveTo>
                  <a:cubicBezTo>
                    <a:pt x="1911019" y="3045"/>
                    <a:pt x="2011711" y="23002"/>
                    <a:pt x="2124197" y="62916"/>
                  </a:cubicBezTo>
                  <a:lnTo>
                    <a:pt x="2269340" y="135488"/>
                  </a:lnTo>
                  <a:cubicBezTo>
                    <a:pt x="2322559" y="140326"/>
                    <a:pt x="2365557" y="78399"/>
                    <a:pt x="2504471" y="114805"/>
                  </a:cubicBezTo>
                  <a:cubicBezTo>
                    <a:pt x="2643385" y="151211"/>
                    <a:pt x="2854388" y="452955"/>
                    <a:pt x="3015738" y="876442"/>
                  </a:cubicBezTo>
                  <a:cubicBezTo>
                    <a:pt x="3177088" y="1299929"/>
                    <a:pt x="3346046" y="2322342"/>
                    <a:pt x="3472574" y="2655729"/>
                  </a:cubicBezTo>
                  <a:cubicBezTo>
                    <a:pt x="3598364" y="3091157"/>
                    <a:pt x="3738691" y="3415931"/>
                    <a:pt x="3738570" y="3667902"/>
                  </a:cubicBezTo>
                  <a:cubicBezTo>
                    <a:pt x="3738449" y="3919873"/>
                    <a:pt x="3667976" y="4052768"/>
                    <a:pt x="3471848" y="4167557"/>
                  </a:cubicBezTo>
                  <a:cubicBezTo>
                    <a:pt x="3275720" y="4282346"/>
                    <a:pt x="2786411" y="4404534"/>
                    <a:pt x="2561803" y="4356637"/>
                  </a:cubicBezTo>
                  <a:cubicBezTo>
                    <a:pt x="2337195" y="4308740"/>
                    <a:pt x="2092750" y="4117241"/>
                    <a:pt x="2124198" y="3880174"/>
                  </a:cubicBezTo>
                  <a:cubicBezTo>
                    <a:pt x="2097406" y="3699224"/>
                    <a:pt x="2161312" y="3564372"/>
                    <a:pt x="2342996" y="3331372"/>
                  </a:cubicBezTo>
                  <a:cubicBezTo>
                    <a:pt x="2870800" y="2564574"/>
                    <a:pt x="2848480" y="2086952"/>
                    <a:pt x="2820784" y="1902579"/>
                  </a:cubicBezTo>
                  <a:cubicBezTo>
                    <a:pt x="2807779" y="1488821"/>
                    <a:pt x="2563884" y="888696"/>
                    <a:pt x="2353115" y="665312"/>
                  </a:cubicBezTo>
                  <a:lnTo>
                    <a:pt x="2310202" y="625432"/>
                  </a:lnTo>
                  <a:lnTo>
                    <a:pt x="2308169" y="640953"/>
                  </a:lnTo>
                  <a:cubicBezTo>
                    <a:pt x="2298545" y="687349"/>
                    <a:pt x="2282004" y="731722"/>
                    <a:pt x="2258038" y="774124"/>
                  </a:cubicBezTo>
                  <a:cubicBezTo>
                    <a:pt x="1946887" y="1356276"/>
                    <a:pt x="1156517" y="1561046"/>
                    <a:pt x="1021016" y="1722322"/>
                  </a:cubicBezTo>
                  <a:cubicBezTo>
                    <a:pt x="987141" y="1762641"/>
                    <a:pt x="960755" y="1797767"/>
                    <a:pt x="939694" y="1829696"/>
                  </a:cubicBezTo>
                  <a:lnTo>
                    <a:pt x="915226" y="1869858"/>
                  </a:lnTo>
                  <a:lnTo>
                    <a:pt x="912384" y="1880323"/>
                  </a:lnTo>
                  <a:cubicBezTo>
                    <a:pt x="903397" y="1919890"/>
                    <a:pt x="895950" y="1960485"/>
                    <a:pt x="890205" y="2002213"/>
                  </a:cubicBezTo>
                  <a:cubicBezTo>
                    <a:pt x="890205" y="2447923"/>
                    <a:pt x="1006886" y="2847977"/>
                    <a:pt x="1412612" y="3279745"/>
                  </a:cubicBezTo>
                  <a:cubicBezTo>
                    <a:pt x="1679077" y="3469763"/>
                    <a:pt x="1724990" y="3747764"/>
                    <a:pt x="1703283" y="3922529"/>
                  </a:cubicBezTo>
                  <a:cubicBezTo>
                    <a:pt x="1681576" y="4097294"/>
                    <a:pt x="1518562" y="4291512"/>
                    <a:pt x="1282370" y="4328334"/>
                  </a:cubicBezTo>
                  <a:cubicBezTo>
                    <a:pt x="1046178" y="4365156"/>
                    <a:pt x="498131" y="4297981"/>
                    <a:pt x="286129" y="4143459"/>
                  </a:cubicBezTo>
                  <a:cubicBezTo>
                    <a:pt x="74127" y="3988937"/>
                    <a:pt x="-35607" y="3631012"/>
                    <a:pt x="10356" y="3401201"/>
                  </a:cubicBezTo>
                  <a:cubicBezTo>
                    <a:pt x="50875" y="3101684"/>
                    <a:pt x="273022" y="2742595"/>
                    <a:pt x="411512" y="2094916"/>
                  </a:cubicBezTo>
                  <a:cubicBezTo>
                    <a:pt x="515531" y="1531278"/>
                    <a:pt x="680025" y="740249"/>
                    <a:pt x="1079169" y="367716"/>
                  </a:cubicBezTo>
                  <a:cubicBezTo>
                    <a:pt x="1329541" y="139116"/>
                    <a:pt x="1539090" y="-7841"/>
                    <a:pt x="1818037" y="323"/>
                  </a:cubicBezTo>
                  <a:close/>
                </a:path>
              </a:pathLst>
            </a:custGeom>
            <a:gradFill>
              <a:gsLst>
                <a:gs pos="0">
                  <a:sysClr val="windowText" lastClr="000000">
                    <a:lumMod val="50000"/>
                    <a:lumOff val="50000"/>
                  </a:sysClr>
                </a:gs>
                <a:gs pos="26000">
                  <a:srgbClr val="705446"/>
                </a:gs>
                <a:gs pos="100000">
                  <a:srgbClr val="C18465"/>
                </a:gs>
              </a:gsLst>
              <a:lin ang="54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175612775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Tm="5000"/>
    </mc:Choice>
    <mc:Fallback>
      <p:transition spd="slow" advTm="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Abs val="2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xit" presetSubtype="1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7" presetClass="entr" presetSubtype="0" fill="hold" grpId="0" nodeType="withEffect">
                                  <p:stCondLst>
                                    <p:cond delay="150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rgbClr val="000000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6B4D40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9" grpId="0"/>
      <p:bldP spid="19" grpId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t="12993" b="7778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3" name="矩形 12"/>
          <p:cNvSpPr/>
          <p:nvPr/>
        </p:nvSpPr>
        <p:spPr>
          <a:xfrm>
            <a:off x="-19050" y="0"/>
            <a:ext cx="12211050" cy="6858000"/>
          </a:xfrm>
          <a:prstGeom prst="rect">
            <a:avLst/>
          </a:pr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组合 11"/>
          <p:cNvGrpSpPr/>
          <p:nvPr/>
        </p:nvGrpSpPr>
        <p:grpSpPr>
          <a:xfrm>
            <a:off x="8287932" y="1283788"/>
            <a:ext cx="2696896" cy="4617224"/>
            <a:chOff x="3320445" y="-654087"/>
            <a:chExt cx="3464239" cy="5930955"/>
          </a:xfrm>
        </p:grpSpPr>
        <p:sp>
          <p:nvSpPr>
            <p:cNvPr id="4" name="任意多边形 3"/>
            <p:cNvSpPr/>
            <p:nvPr/>
          </p:nvSpPr>
          <p:spPr>
            <a:xfrm>
              <a:off x="3320445" y="-654087"/>
              <a:ext cx="3464239" cy="5930955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64239"/>
                <a:gd name="connsiteY0" fmla="*/ 5111788 h 5930955"/>
                <a:gd name="connsiteX1" fmla="*/ 508604 w 3464239"/>
                <a:gd name="connsiteY1" fmla="*/ 3454438 h 5930955"/>
                <a:gd name="connsiteX2" fmla="*/ 51404 w 3464239"/>
                <a:gd name="connsiteY2" fmla="*/ 1377988 h 5930955"/>
                <a:gd name="connsiteX3" fmla="*/ 1829404 w 3464239"/>
                <a:gd name="connsiteY3" fmla="*/ 38 h 5930955"/>
                <a:gd name="connsiteX4" fmla="*/ 3461354 w 3464239"/>
                <a:gd name="connsiteY4" fmla="*/ 1530388 h 5930955"/>
                <a:gd name="connsiteX5" fmla="*/ 2337404 w 3464239"/>
                <a:gd name="connsiteY5" fmla="*/ 3759238 h 5930955"/>
                <a:gd name="connsiteX6" fmla="*/ 2089754 w 3464239"/>
                <a:gd name="connsiteY6" fmla="*/ 5130838 h 5930955"/>
                <a:gd name="connsiteX7" fmla="*/ 1003904 w 3464239"/>
                <a:gd name="connsiteY7" fmla="*/ 5930938 h 5930955"/>
                <a:gd name="connsiteX8" fmla="*/ 127604 w 3464239"/>
                <a:gd name="connsiteY8" fmla="*/ 5111788 h 5930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4239" h="5930955">
                  <a:moveTo>
                    <a:pt x="127604" y="5111788"/>
                  </a:moveTo>
                  <a:cubicBezTo>
                    <a:pt x="13304" y="4610138"/>
                    <a:pt x="635604" y="3892588"/>
                    <a:pt x="508604" y="3454438"/>
                  </a:cubicBezTo>
                  <a:cubicBezTo>
                    <a:pt x="381604" y="3016288"/>
                    <a:pt x="-168729" y="1953721"/>
                    <a:pt x="51404" y="1377988"/>
                  </a:cubicBezTo>
                  <a:cubicBezTo>
                    <a:pt x="271537" y="802255"/>
                    <a:pt x="870554" y="-6312"/>
                    <a:pt x="1829404" y="38"/>
                  </a:cubicBezTo>
                  <a:cubicBezTo>
                    <a:pt x="2788254" y="6388"/>
                    <a:pt x="3404204" y="977938"/>
                    <a:pt x="3461354" y="1530388"/>
                  </a:cubicBezTo>
                  <a:cubicBezTo>
                    <a:pt x="3518504" y="2082838"/>
                    <a:pt x="2712054" y="3016288"/>
                    <a:pt x="2337404" y="3759238"/>
                  </a:cubicBezTo>
                  <a:cubicBezTo>
                    <a:pt x="2108804" y="4359313"/>
                    <a:pt x="2312004" y="4768888"/>
                    <a:pt x="2089754" y="5130838"/>
                  </a:cubicBezTo>
                  <a:cubicBezTo>
                    <a:pt x="1867504" y="5492788"/>
                    <a:pt x="1330929" y="5934113"/>
                    <a:pt x="1003904" y="5930938"/>
                  </a:cubicBezTo>
                  <a:cubicBezTo>
                    <a:pt x="676879" y="5927763"/>
                    <a:pt x="241904" y="5613438"/>
                    <a:pt x="127604" y="5111788"/>
                  </a:cubicBezTo>
                  <a:close/>
                </a:path>
              </a:pathLst>
            </a:custGeom>
            <a:solidFill>
              <a:srgbClr val="FED1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3446879" y="-533395"/>
              <a:ext cx="3213328" cy="5648972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90952"/>
                <a:gd name="connsiteY0" fmla="*/ 5111788 h 6081362"/>
                <a:gd name="connsiteX1" fmla="*/ 508604 w 3490952"/>
                <a:gd name="connsiteY1" fmla="*/ 3454438 h 6081362"/>
                <a:gd name="connsiteX2" fmla="*/ 51404 w 3490952"/>
                <a:gd name="connsiteY2" fmla="*/ 1377988 h 6081362"/>
                <a:gd name="connsiteX3" fmla="*/ 1829404 w 3490952"/>
                <a:gd name="connsiteY3" fmla="*/ 38 h 6081362"/>
                <a:gd name="connsiteX4" fmla="*/ 3461354 w 3490952"/>
                <a:gd name="connsiteY4" fmla="*/ 1530388 h 6081362"/>
                <a:gd name="connsiteX5" fmla="*/ 2337404 w 3490952"/>
                <a:gd name="connsiteY5" fmla="*/ 3759238 h 6081362"/>
                <a:gd name="connsiteX6" fmla="*/ 2089754 w 3490952"/>
                <a:gd name="connsiteY6" fmla="*/ 5130838 h 6081362"/>
                <a:gd name="connsiteX7" fmla="*/ 921862 w 3490952"/>
                <a:gd name="connsiteY7" fmla="*/ 6081349 h 6081362"/>
                <a:gd name="connsiteX8" fmla="*/ 127604 w 3490952"/>
                <a:gd name="connsiteY8" fmla="*/ 5111788 h 6081362"/>
                <a:gd name="connsiteX0" fmla="*/ 134648 w 3484322"/>
                <a:gd name="connsiteY0" fmla="*/ 5385263 h 6085330"/>
                <a:gd name="connsiteX1" fmla="*/ 501974 w 3484322"/>
                <a:gd name="connsiteY1" fmla="*/ 3454438 h 6085330"/>
                <a:gd name="connsiteX2" fmla="*/ 44774 w 3484322"/>
                <a:gd name="connsiteY2" fmla="*/ 1377988 h 6085330"/>
                <a:gd name="connsiteX3" fmla="*/ 1822774 w 3484322"/>
                <a:gd name="connsiteY3" fmla="*/ 38 h 6085330"/>
                <a:gd name="connsiteX4" fmla="*/ 3454724 w 3484322"/>
                <a:gd name="connsiteY4" fmla="*/ 1530388 h 6085330"/>
                <a:gd name="connsiteX5" fmla="*/ 2330774 w 3484322"/>
                <a:gd name="connsiteY5" fmla="*/ 3759238 h 6085330"/>
                <a:gd name="connsiteX6" fmla="*/ 2083124 w 3484322"/>
                <a:gd name="connsiteY6" fmla="*/ 5130838 h 6085330"/>
                <a:gd name="connsiteX7" fmla="*/ 915232 w 3484322"/>
                <a:gd name="connsiteY7" fmla="*/ 6081349 h 6085330"/>
                <a:gd name="connsiteX8" fmla="*/ 134648 w 3484322"/>
                <a:gd name="connsiteY8" fmla="*/ 5385263 h 6085330"/>
                <a:gd name="connsiteX0" fmla="*/ 129123 w 3478797"/>
                <a:gd name="connsiteY0" fmla="*/ 5385263 h 6085090"/>
                <a:gd name="connsiteX1" fmla="*/ 551144 w 3478797"/>
                <a:gd name="connsiteY1" fmla="*/ 3591176 h 6085090"/>
                <a:gd name="connsiteX2" fmla="*/ 39249 w 3478797"/>
                <a:gd name="connsiteY2" fmla="*/ 1377988 h 6085090"/>
                <a:gd name="connsiteX3" fmla="*/ 1817249 w 3478797"/>
                <a:gd name="connsiteY3" fmla="*/ 38 h 6085090"/>
                <a:gd name="connsiteX4" fmla="*/ 3449199 w 3478797"/>
                <a:gd name="connsiteY4" fmla="*/ 1530388 h 6085090"/>
                <a:gd name="connsiteX5" fmla="*/ 2325249 w 3478797"/>
                <a:gd name="connsiteY5" fmla="*/ 3759238 h 6085090"/>
                <a:gd name="connsiteX6" fmla="*/ 2077599 w 3478797"/>
                <a:gd name="connsiteY6" fmla="*/ 5130838 h 6085090"/>
                <a:gd name="connsiteX7" fmla="*/ 909707 w 3478797"/>
                <a:gd name="connsiteY7" fmla="*/ 6081349 h 6085090"/>
                <a:gd name="connsiteX8" fmla="*/ 129123 w 3478797"/>
                <a:gd name="connsiteY8" fmla="*/ 5385263 h 6085090"/>
                <a:gd name="connsiteX0" fmla="*/ 129122 w 3478796"/>
                <a:gd name="connsiteY0" fmla="*/ 5385263 h 6081898"/>
                <a:gd name="connsiteX1" fmla="*/ 551143 w 3478796"/>
                <a:gd name="connsiteY1" fmla="*/ 3591176 h 6081898"/>
                <a:gd name="connsiteX2" fmla="*/ 39248 w 3478796"/>
                <a:gd name="connsiteY2" fmla="*/ 1377988 h 6081898"/>
                <a:gd name="connsiteX3" fmla="*/ 1817248 w 3478796"/>
                <a:gd name="connsiteY3" fmla="*/ 38 h 6081898"/>
                <a:gd name="connsiteX4" fmla="*/ 3449198 w 3478796"/>
                <a:gd name="connsiteY4" fmla="*/ 1530388 h 6081898"/>
                <a:gd name="connsiteX5" fmla="*/ 2325248 w 3478796"/>
                <a:gd name="connsiteY5" fmla="*/ 3759238 h 6081898"/>
                <a:gd name="connsiteX6" fmla="*/ 1968208 w 3478796"/>
                <a:gd name="connsiteY6" fmla="*/ 5294923 h 6081898"/>
                <a:gd name="connsiteX7" fmla="*/ 909706 w 3478796"/>
                <a:gd name="connsiteY7" fmla="*/ 6081349 h 6081898"/>
                <a:gd name="connsiteX8" fmla="*/ 129122 w 3478796"/>
                <a:gd name="connsiteY8" fmla="*/ 5385263 h 6081898"/>
                <a:gd name="connsiteX0" fmla="*/ 129122 w 3452870"/>
                <a:gd name="connsiteY0" fmla="*/ 5385263 h 6081898"/>
                <a:gd name="connsiteX1" fmla="*/ 551143 w 3452870"/>
                <a:gd name="connsiteY1" fmla="*/ 3591176 h 6081898"/>
                <a:gd name="connsiteX2" fmla="*/ 39248 w 3452870"/>
                <a:gd name="connsiteY2" fmla="*/ 1377988 h 6081898"/>
                <a:gd name="connsiteX3" fmla="*/ 1817248 w 3452870"/>
                <a:gd name="connsiteY3" fmla="*/ 38 h 6081898"/>
                <a:gd name="connsiteX4" fmla="*/ 3449198 w 3452870"/>
                <a:gd name="connsiteY4" fmla="*/ 1530388 h 6081898"/>
                <a:gd name="connsiteX5" fmla="*/ 2229533 w 3452870"/>
                <a:gd name="connsiteY5" fmla="*/ 3895975 h 6081898"/>
                <a:gd name="connsiteX6" fmla="*/ 1968208 w 3452870"/>
                <a:gd name="connsiteY6" fmla="*/ 5294923 h 6081898"/>
                <a:gd name="connsiteX7" fmla="*/ 909706 w 3452870"/>
                <a:gd name="connsiteY7" fmla="*/ 6081349 h 6081898"/>
                <a:gd name="connsiteX8" fmla="*/ 129122 w 3452870"/>
                <a:gd name="connsiteY8" fmla="*/ 5385263 h 6081898"/>
                <a:gd name="connsiteX0" fmla="*/ 129122 w 3481789"/>
                <a:gd name="connsiteY0" fmla="*/ 5385263 h 6081898"/>
                <a:gd name="connsiteX1" fmla="*/ 551143 w 3481789"/>
                <a:gd name="connsiteY1" fmla="*/ 3591176 h 6081898"/>
                <a:gd name="connsiteX2" fmla="*/ 39248 w 3481789"/>
                <a:gd name="connsiteY2" fmla="*/ 1377988 h 6081898"/>
                <a:gd name="connsiteX3" fmla="*/ 1817248 w 3481789"/>
                <a:gd name="connsiteY3" fmla="*/ 38 h 6081898"/>
                <a:gd name="connsiteX4" fmla="*/ 3449198 w 3481789"/>
                <a:gd name="connsiteY4" fmla="*/ 1530388 h 6081898"/>
                <a:gd name="connsiteX5" fmla="*/ 2229533 w 3481789"/>
                <a:gd name="connsiteY5" fmla="*/ 3895975 h 6081898"/>
                <a:gd name="connsiteX6" fmla="*/ 1968208 w 3481789"/>
                <a:gd name="connsiteY6" fmla="*/ 5294923 h 6081898"/>
                <a:gd name="connsiteX7" fmla="*/ 909706 w 3481789"/>
                <a:gd name="connsiteY7" fmla="*/ 6081349 h 6081898"/>
                <a:gd name="connsiteX8" fmla="*/ 129122 w 3481789"/>
                <a:gd name="connsiteY8" fmla="*/ 5385263 h 6081898"/>
                <a:gd name="connsiteX0" fmla="*/ 129122 w 3462218"/>
                <a:gd name="connsiteY0" fmla="*/ 5385263 h 6081898"/>
                <a:gd name="connsiteX1" fmla="*/ 551143 w 3462218"/>
                <a:gd name="connsiteY1" fmla="*/ 3591176 h 6081898"/>
                <a:gd name="connsiteX2" fmla="*/ 39248 w 3462218"/>
                <a:gd name="connsiteY2" fmla="*/ 1377988 h 6081898"/>
                <a:gd name="connsiteX3" fmla="*/ 1817248 w 3462218"/>
                <a:gd name="connsiteY3" fmla="*/ 38 h 6081898"/>
                <a:gd name="connsiteX4" fmla="*/ 3449198 w 3462218"/>
                <a:gd name="connsiteY4" fmla="*/ 1530388 h 6081898"/>
                <a:gd name="connsiteX5" fmla="*/ 2229533 w 3462218"/>
                <a:gd name="connsiteY5" fmla="*/ 3895975 h 6081898"/>
                <a:gd name="connsiteX6" fmla="*/ 1968208 w 3462218"/>
                <a:gd name="connsiteY6" fmla="*/ 5294923 h 6081898"/>
                <a:gd name="connsiteX7" fmla="*/ 909706 w 3462218"/>
                <a:gd name="connsiteY7" fmla="*/ 6081349 h 6081898"/>
                <a:gd name="connsiteX8" fmla="*/ 129122 w 3462218"/>
                <a:gd name="connsiteY8" fmla="*/ 5385263 h 6081898"/>
                <a:gd name="connsiteX0" fmla="*/ 133202 w 3466298"/>
                <a:gd name="connsiteY0" fmla="*/ 5385259 h 6081894"/>
                <a:gd name="connsiteX1" fmla="*/ 555223 w 3466298"/>
                <a:gd name="connsiteY1" fmla="*/ 3591172 h 6081894"/>
                <a:gd name="connsiteX2" fmla="*/ 43328 w 3466298"/>
                <a:gd name="connsiteY2" fmla="*/ 1377984 h 6081894"/>
                <a:gd name="connsiteX3" fmla="*/ 1821328 w 3466298"/>
                <a:gd name="connsiteY3" fmla="*/ 34 h 6081894"/>
                <a:gd name="connsiteX4" fmla="*/ 3453278 w 3466298"/>
                <a:gd name="connsiteY4" fmla="*/ 1530384 h 6081894"/>
                <a:gd name="connsiteX5" fmla="*/ 2233613 w 3466298"/>
                <a:gd name="connsiteY5" fmla="*/ 3895971 h 6081894"/>
                <a:gd name="connsiteX6" fmla="*/ 1972288 w 3466298"/>
                <a:gd name="connsiteY6" fmla="*/ 5294919 h 6081894"/>
                <a:gd name="connsiteX7" fmla="*/ 913786 w 3466298"/>
                <a:gd name="connsiteY7" fmla="*/ 6081345 h 6081894"/>
                <a:gd name="connsiteX8" fmla="*/ 133202 w 3466298"/>
                <a:gd name="connsiteY8" fmla="*/ 5385259 h 6081894"/>
                <a:gd name="connsiteX0" fmla="*/ 138978 w 3472074"/>
                <a:gd name="connsiteY0" fmla="*/ 5385259 h 6081894"/>
                <a:gd name="connsiteX1" fmla="*/ 560999 w 3472074"/>
                <a:gd name="connsiteY1" fmla="*/ 3591172 h 6081894"/>
                <a:gd name="connsiteX2" fmla="*/ 49104 w 3472074"/>
                <a:gd name="connsiteY2" fmla="*/ 1377984 h 6081894"/>
                <a:gd name="connsiteX3" fmla="*/ 1827104 w 3472074"/>
                <a:gd name="connsiteY3" fmla="*/ 34 h 6081894"/>
                <a:gd name="connsiteX4" fmla="*/ 3459054 w 3472074"/>
                <a:gd name="connsiteY4" fmla="*/ 1530384 h 6081894"/>
                <a:gd name="connsiteX5" fmla="*/ 2239389 w 3472074"/>
                <a:gd name="connsiteY5" fmla="*/ 3895971 h 6081894"/>
                <a:gd name="connsiteX6" fmla="*/ 1978064 w 3472074"/>
                <a:gd name="connsiteY6" fmla="*/ 5294919 h 6081894"/>
                <a:gd name="connsiteX7" fmla="*/ 919562 w 3472074"/>
                <a:gd name="connsiteY7" fmla="*/ 6081345 h 6081894"/>
                <a:gd name="connsiteX8" fmla="*/ 138978 w 3472074"/>
                <a:gd name="connsiteY8" fmla="*/ 5385259 h 6081894"/>
                <a:gd name="connsiteX0" fmla="*/ 138978 w 3472074"/>
                <a:gd name="connsiteY0" fmla="*/ 5385259 h 6082085"/>
                <a:gd name="connsiteX1" fmla="*/ 560999 w 3472074"/>
                <a:gd name="connsiteY1" fmla="*/ 3591172 h 6082085"/>
                <a:gd name="connsiteX2" fmla="*/ 49104 w 3472074"/>
                <a:gd name="connsiteY2" fmla="*/ 1377984 h 6082085"/>
                <a:gd name="connsiteX3" fmla="*/ 1827104 w 3472074"/>
                <a:gd name="connsiteY3" fmla="*/ 34 h 6082085"/>
                <a:gd name="connsiteX4" fmla="*/ 3459054 w 3472074"/>
                <a:gd name="connsiteY4" fmla="*/ 1530384 h 6082085"/>
                <a:gd name="connsiteX5" fmla="*/ 2239389 w 3472074"/>
                <a:gd name="connsiteY5" fmla="*/ 3895971 h 6082085"/>
                <a:gd name="connsiteX6" fmla="*/ 1978064 w 3472074"/>
                <a:gd name="connsiteY6" fmla="*/ 5294919 h 6082085"/>
                <a:gd name="connsiteX7" fmla="*/ 919562 w 3472074"/>
                <a:gd name="connsiteY7" fmla="*/ 6081345 h 6082085"/>
                <a:gd name="connsiteX8" fmla="*/ 138978 w 3472074"/>
                <a:gd name="connsiteY8" fmla="*/ 5385259 h 6082085"/>
                <a:gd name="connsiteX0" fmla="*/ 138978 w 3459697"/>
                <a:gd name="connsiteY0" fmla="*/ 5385259 h 6082085"/>
                <a:gd name="connsiteX1" fmla="*/ 560999 w 3459697"/>
                <a:gd name="connsiteY1" fmla="*/ 3591172 h 6082085"/>
                <a:gd name="connsiteX2" fmla="*/ 49104 w 3459697"/>
                <a:gd name="connsiteY2" fmla="*/ 1377984 h 6082085"/>
                <a:gd name="connsiteX3" fmla="*/ 1827104 w 3459697"/>
                <a:gd name="connsiteY3" fmla="*/ 34 h 6082085"/>
                <a:gd name="connsiteX4" fmla="*/ 3459054 w 3459697"/>
                <a:gd name="connsiteY4" fmla="*/ 1530384 h 6082085"/>
                <a:gd name="connsiteX5" fmla="*/ 2239389 w 3459697"/>
                <a:gd name="connsiteY5" fmla="*/ 3895971 h 6082085"/>
                <a:gd name="connsiteX6" fmla="*/ 1978064 w 3459697"/>
                <a:gd name="connsiteY6" fmla="*/ 5294919 h 6082085"/>
                <a:gd name="connsiteX7" fmla="*/ 919562 w 3459697"/>
                <a:gd name="connsiteY7" fmla="*/ 6081345 h 6082085"/>
                <a:gd name="connsiteX8" fmla="*/ 138978 w 3459697"/>
                <a:gd name="connsiteY8" fmla="*/ 5385259 h 60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9697" h="6082085">
                  <a:moveTo>
                    <a:pt x="138978" y="5385259"/>
                  </a:moveTo>
                  <a:cubicBezTo>
                    <a:pt x="-2824" y="4888188"/>
                    <a:pt x="685367" y="4204356"/>
                    <a:pt x="560999" y="3591172"/>
                  </a:cubicBezTo>
                  <a:cubicBezTo>
                    <a:pt x="436631" y="2977988"/>
                    <a:pt x="-175586" y="1867118"/>
                    <a:pt x="49104" y="1377984"/>
                  </a:cubicBezTo>
                  <a:cubicBezTo>
                    <a:pt x="273794" y="888850"/>
                    <a:pt x="868254" y="-6316"/>
                    <a:pt x="1827104" y="34"/>
                  </a:cubicBezTo>
                  <a:cubicBezTo>
                    <a:pt x="2785954" y="6384"/>
                    <a:pt x="3431362" y="1045145"/>
                    <a:pt x="3459054" y="1530384"/>
                  </a:cubicBezTo>
                  <a:cubicBezTo>
                    <a:pt x="3486746" y="2015623"/>
                    <a:pt x="2614039" y="3153021"/>
                    <a:pt x="2239389" y="3895971"/>
                  </a:cubicBezTo>
                  <a:cubicBezTo>
                    <a:pt x="2010789" y="4496046"/>
                    <a:pt x="2198035" y="4930690"/>
                    <a:pt x="1978064" y="5294919"/>
                  </a:cubicBezTo>
                  <a:cubicBezTo>
                    <a:pt x="1758093" y="5659148"/>
                    <a:pt x="1226076" y="6066288"/>
                    <a:pt x="919562" y="6081345"/>
                  </a:cubicBezTo>
                  <a:cubicBezTo>
                    <a:pt x="613048" y="6096402"/>
                    <a:pt x="280780" y="5882330"/>
                    <a:pt x="138978" y="5385259"/>
                  </a:cubicBezTo>
                  <a:close/>
                </a:path>
              </a:pathLst>
            </a:custGeom>
            <a:solidFill>
              <a:srgbClr val="E4365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任意多边形 10"/>
            <p:cNvSpPr/>
            <p:nvPr/>
          </p:nvSpPr>
          <p:spPr>
            <a:xfrm>
              <a:off x="3561373" y="543073"/>
              <a:ext cx="2547897" cy="4572845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90952"/>
                <a:gd name="connsiteY0" fmla="*/ 5111788 h 6081362"/>
                <a:gd name="connsiteX1" fmla="*/ 508604 w 3490952"/>
                <a:gd name="connsiteY1" fmla="*/ 3454438 h 6081362"/>
                <a:gd name="connsiteX2" fmla="*/ 51404 w 3490952"/>
                <a:gd name="connsiteY2" fmla="*/ 1377988 h 6081362"/>
                <a:gd name="connsiteX3" fmla="*/ 1829404 w 3490952"/>
                <a:gd name="connsiteY3" fmla="*/ 38 h 6081362"/>
                <a:gd name="connsiteX4" fmla="*/ 3461354 w 3490952"/>
                <a:gd name="connsiteY4" fmla="*/ 1530388 h 6081362"/>
                <a:gd name="connsiteX5" fmla="*/ 2337404 w 3490952"/>
                <a:gd name="connsiteY5" fmla="*/ 3759238 h 6081362"/>
                <a:gd name="connsiteX6" fmla="*/ 2089754 w 3490952"/>
                <a:gd name="connsiteY6" fmla="*/ 5130838 h 6081362"/>
                <a:gd name="connsiteX7" fmla="*/ 921862 w 3490952"/>
                <a:gd name="connsiteY7" fmla="*/ 6081349 h 6081362"/>
                <a:gd name="connsiteX8" fmla="*/ 127604 w 3490952"/>
                <a:gd name="connsiteY8" fmla="*/ 5111788 h 6081362"/>
                <a:gd name="connsiteX0" fmla="*/ 134648 w 3484322"/>
                <a:gd name="connsiteY0" fmla="*/ 5385263 h 6085330"/>
                <a:gd name="connsiteX1" fmla="*/ 501974 w 3484322"/>
                <a:gd name="connsiteY1" fmla="*/ 3454438 h 6085330"/>
                <a:gd name="connsiteX2" fmla="*/ 44774 w 3484322"/>
                <a:gd name="connsiteY2" fmla="*/ 1377988 h 6085330"/>
                <a:gd name="connsiteX3" fmla="*/ 1822774 w 3484322"/>
                <a:gd name="connsiteY3" fmla="*/ 38 h 6085330"/>
                <a:gd name="connsiteX4" fmla="*/ 3454724 w 3484322"/>
                <a:gd name="connsiteY4" fmla="*/ 1530388 h 6085330"/>
                <a:gd name="connsiteX5" fmla="*/ 2330774 w 3484322"/>
                <a:gd name="connsiteY5" fmla="*/ 3759238 h 6085330"/>
                <a:gd name="connsiteX6" fmla="*/ 2083124 w 3484322"/>
                <a:gd name="connsiteY6" fmla="*/ 5130838 h 6085330"/>
                <a:gd name="connsiteX7" fmla="*/ 915232 w 3484322"/>
                <a:gd name="connsiteY7" fmla="*/ 6081349 h 6085330"/>
                <a:gd name="connsiteX8" fmla="*/ 134648 w 3484322"/>
                <a:gd name="connsiteY8" fmla="*/ 5385263 h 6085330"/>
                <a:gd name="connsiteX0" fmla="*/ 129123 w 3478797"/>
                <a:gd name="connsiteY0" fmla="*/ 5385263 h 6085090"/>
                <a:gd name="connsiteX1" fmla="*/ 551144 w 3478797"/>
                <a:gd name="connsiteY1" fmla="*/ 3591176 h 6085090"/>
                <a:gd name="connsiteX2" fmla="*/ 39249 w 3478797"/>
                <a:gd name="connsiteY2" fmla="*/ 1377988 h 6085090"/>
                <a:gd name="connsiteX3" fmla="*/ 1817249 w 3478797"/>
                <a:gd name="connsiteY3" fmla="*/ 38 h 6085090"/>
                <a:gd name="connsiteX4" fmla="*/ 3449199 w 3478797"/>
                <a:gd name="connsiteY4" fmla="*/ 1530388 h 6085090"/>
                <a:gd name="connsiteX5" fmla="*/ 2325249 w 3478797"/>
                <a:gd name="connsiteY5" fmla="*/ 3759238 h 6085090"/>
                <a:gd name="connsiteX6" fmla="*/ 2077599 w 3478797"/>
                <a:gd name="connsiteY6" fmla="*/ 5130838 h 6085090"/>
                <a:gd name="connsiteX7" fmla="*/ 909707 w 3478797"/>
                <a:gd name="connsiteY7" fmla="*/ 6081349 h 6085090"/>
                <a:gd name="connsiteX8" fmla="*/ 129123 w 3478797"/>
                <a:gd name="connsiteY8" fmla="*/ 5385263 h 6085090"/>
                <a:gd name="connsiteX0" fmla="*/ 129122 w 3478796"/>
                <a:gd name="connsiteY0" fmla="*/ 5385263 h 6081898"/>
                <a:gd name="connsiteX1" fmla="*/ 551143 w 3478796"/>
                <a:gd name="connsiteY1" fmla="*/ 3591176 h 6081898"/>
                <a:gd name="connsiteX2" fmla="*/ 39248 w 3478796"/>
                <a:gd name="connsiteY2" fmla="*/ 1377988 h 6081898"/>
                <a:gd name="connsiteX3" fmla="*/ 1817248 w 3478796"/>
                <a:gd name="connsiteY3" fmla="*/ 38 h 6081898"/>
                <a:gd name="connsiteX4" fmla="*/ 3449198 w 3478796"/>
                <a:gd name="connsiteY4" fmla="*/ 1530388 h 6081898"/>
                <a:gd name="connsiteX5" fmla="*/ 2325248 w 3478796"/>
                <a:gd name="connsiteY5" fmla="*/ 3759238 h 6081898"/>
                <a:gd name="connsiteX6" fmla="*/ 1968208 w 3478796"/>
                <a:gd name="connsiteY6" fmla="*/ 5294923 h 6081898"/>
                <a:gd name="connsiteX7" fmla="*/ 909706 w 3478796"/>
                <a:gd name="connsiteY7" fmla="*/ 6081349 h 6081898"/>
                <a:gd name="connsiteX8" fmla="*/ 129122 w 3478796"/>
                <a:gd name="connsiteY8" fmla="*/ 5385263 h 6081898"/>
                <a:gd name="connsiteX0" fmla="*/ 129122 w 3452870"/>
                <a:gd name="connsiteY0" fmla="*/ 5385263 h 6081898"/>
                <a:gd name="connsiteX1" fmla="*/ 551143 w 3452870"/>
                <a:gd name="connsiteY1" fmla="*/ 3591176 h 6081898"/>
                <a:gd name="connsiteX2" fmla="*/ 39248 w 3452870"/>
                <a:gd name="connsiteY2" fmla="*/ 1377988 h 6081898"/>
                <a:gd name="connsiteX3" fmla="*/ 1817248 w 3452870"/>
                <a:gd name="connsiteY3" fmla="*/ 38 h 6081898"/>
                <a:gd name="connsiteX4" fmla="*/ 3449198 w 3452870"/>
                <a:gd name="connsiteY4" fmla="*/ 1530388 h 6081898"/>
                <a:gd name="connsiteX5" fmla="*/ 2229533 w 3452870"/>
                <a:gd name="connsiteY5" fmla="*/ 3895975 h 6081898"/>
                <a:gd name="connsiteX6" fmla="*/ 1968208 w 3452870"/>
                <a:gd name="connsiteY6" fmla="*/ 5294923 h 6081898"/>
                <a:gd name="connsiteX7" fmla="*/ 909706 w 3452870"/>
                <a:gd name="connsiteY7" fmla="*/ 6081349 h 6081898"/>
                <a:gd name="connsiteX8" fmla="*/ 129122 w 3452870"/>
                <a:gd name="connsiteY8" fmla="*/ 5385263 h 6081898"/>
                <a:gd name="connsiteX0" fmla="*/ 129122 w 3481789"/>
                <a:gd name="connsiteY0" fmla="*/ 5385263 h 6081898"/>
                <a:gd name="connsiteX1" fmla="*/ 551143 w 3481789"/>
                <a:gd name="connsiteY1" fmla="*/ 3591176 h 6081898"/>
                <a:gd name="connsiteX2" fmla="*/ 39248 w 3481789"/>
                <a:gd name="connsiteY2" fmla="*/ 1377988 h 6081898"/>
                <a:gd name="connsiteX3" fmla="*/ 1817248 w 3481789"/>
                <a:gd name="connsiteY3" fmla="*/ 38 h 6081898"/>
                <a:gd name="connsiteX4" fmla="*/ 3449198 w 3481789"/>
                <a:gd name="connsiteY4" fmla="*/ 1530388 h 6081898"/>
                <a:gd name="connsiteX5" fmla="*/ 2229533 w 3481789"/>
                <a:gd name="connsiteY5" fmla="*/ 3895975 h 6081898"/>
                <a:gd name="connsiteX6" fmla="*/ 1968208 w 3481789"/>
                <a:gd name="connsiteY6" fmla="*/ 5294923 h 6081898"/>
                <a:gd name="connsiteX7" fmla="*/ 909706 w 3481789"/>
                <a:gd name="connsiteY7" fmla="*/ 6081349 h 6081898"/>
                <a:gd name="connsiteX8" fmla="*/ 129122 w 3481789"/>
                <a:gd name="connsiteY8" fmla="*/ 5385263 h 6081898"/>
                <a:gd name="connsiteX0" fmla="*/ 129122 w 3462218"/>
                <a:gd name="connsiteY0" fmla="*/ 5385263 h 6081898"/>
                <a:gd name="connsiteX1" fmla="*/ 551143 w 3462218"/>
                <a:gd name="connsiteY1" fmla="*/ 3591176 h 6081898"/>
                <a:gd name="connsiteX2" fmla="*/ 39248 w 3462218"/>
                <a:gd name="connsiteY2" fmla="*/ 1377988 h 6081898"/>
                <a:gd name="connsiteX3" fmla="*/ 1817248 w 3462218"/>
                <a:gd name="connsiteY3" fmla="*/ 38 h 6081898"/>
                <a:gd name="connsiteX4" fmla="*/ 3449198 w 3462218"/>
                <a:gd name="connsiteY4" fmla="*/ 1530388 h 6081898"/>
                <a:gd name="connsiteX5" fmla="*/ 2229533 w 3462218"/>
                <a:gd name="connsiteY5" fmla="*/ 3895975 h 6081898"/>
                <a:gd name="connsiteX6" fmla="*/ 1968208 w 3462218"/>
                <a:gd name="connsiteY6" fmla="*/ 5294923 h 6081898"/>
                <a:gd name="connsiteX7" fmla="*/ 909706 w 3462218"/>
                <a:gd name="connsiteY7" fmla="*/ 6081349 h 6081898"/>
                <a:gd name="connsiteX8" fmla="*/ 129122 w 3462218"/>
                <a:gd name="connsiteY8" fmla="*/ 5385263 h 6081898"/>
                <a:gd name="connsiteX0" fmla="*/ 133202 w 3466298"/>
                <a:gd name="connsiteY0" fmla="*/ 5385259 h 6081894"/>
                <a:gd name="connsiteX1" fmla="*/ 555223 w 3466298"/>
                <a:gd name="connsiteY1" fmla="*/ 3591172 h 6081894"/>
                <a:gd name="connsiteX2" fmla="*/ 43328 w 3466298"/>
                <a:gd name="connsiteY2" fmla="*/ 1377984 h 6081894"/>
                <a:gd name="connsiteX3" fmla="*/ 1821328 w 3466298"/>
                <a:gd name="connsiteY3" fmla="*/ 34 h 6081894"/>
                <a:gd name="connsiteX4" fmla="*/ 3453278 w 3466298"/>
                <a:gd name="connsiteY4" fmla="*/ 1530384 h 6081894"/>
                <a:gd name="connsiteX5" fmla="*/ 2233613 w 3466298"/>
                <a:gd name="connsiteY5" fmla="*/ 3895971 h 6081894"/>
                <a:gd name="connsiteX6" fmla="*/ 1972288 w 3466298"/>
                <a:gd name="connsiteY6" fmla="*/ 5294919 h 6081894"/>
                <a:gd name="connsiteX7" fmla="*/ 913786 w 3466298"/>
                <a:gd name="connsiteY7" fmla="*/ 6081345 h 6081894"/>
                <a:gd name="connsiteX8" fmla="*/ 133202 w 3466298"/>
                <a:gd name="connsiteY8" fmla="*/ 5385259 h 6081894"/>
                <a:gd name="connsiteX0" fmla="*/ 138978 w 3472074"/>
                <a:gd name="connsiteY0" fmla="*/ 5385259 h 6081894"/>
                <a:gd name="connsiteX1" fmla="*/ 560999 w 3472074"/>
                <a:gd name="connsiteY1" fmla="*/ 3591172 h 6081894"/>
                <a:gd name="connsiteX2" fmla="*/ 49104 w 3472074"/>
                <a:gd name="connsiteY2" fmla="*/ 1377984 h 6081894"/>
                <a:gd name="connsiteX3" fmla="*/ 1827104 w 3472074"/>
                <a:gd name="connsiteY3" fmla="*/ 34 h 6081894"/>
                <a:gd name="connsiteX4" fmla="*/ 3459054 w 3472074"/>
                <a:gd name="connsiteY4" fmla="*/ 1530384 h 6081894"/>
                <a:gd name="connsiteX5" fmla="*/ 2239389 w 3472074"/>
                <a:gd name="connsiteY5" fmla="*/ 3895971 h 6081894"/>
                <a:gd name="connsiteX6" fmla="*/ 1978064 w 3472074"/>
                <a:gd name="connsiteY6" fmla="*/ 5294919 h 6081894"/>
                <a:gd name="connsiteX7" fmla="*/ 919562 w 3472074"/>
                <a:gd name="connsiteY7" fmla="*/ 6081345 h 6081894"/>
                <a:gd name="connsiteX8" fmla="*/ 138978 w 3472074"/>
                <a:gd name="connsiteY8" fmla="*/ 5385259 h 6081894"/>
                <a:gd name="connsiteX0" fmla="*/ 138978 w 3472074"/>
                <a:gd name="connsiteY0" fmla="*/ 5385259 h 6082085"/>
                <a:gd name="connsiteX1" fmla="*/ 560999 w 3472074"/>
                <a:gd name="connsiteY1" fmla="*/ 3591172 h 6082085"/>
                <a:gd name="connsiteX2" fmla="*/ 49104 w 3472074"/>
                <a:gd name="connsiteY2" fmla="*/ 1377984 h 6082085"/>
                <a:gd name="connsiteX3" fmla="*/ 1827104 w 3472074"/>
                <a:gd name="connsiteY3" fmla="*/ 34 h 6082085"/>
                <a:gd name="connsiteX4" fmla="*/ 3459054 w 3472074"/>
                <a:gd name="connsiteY4" fmla="*/ 1530384 h 6082085"/>
                <a:gd name="connsiteX5" fmla="*/ 2239389 w 3472074"/>
                <a:gd name="connsiteY5" fmla="*/ 3895971 h 6082085"/>
                <a:gd name="connsiteX6" fmla="*/ 1978064 w 3472074"/>
                <a:gd name="connsiteY6" fmla="*/ 5294919 h 6082085"/>
                <a:gd name="connsiteX7" fmla="*/ 919562 w 3472074"/>
                <a:gd name="connsiteY7" fmla="*/ 6081345 h 6082085"/>
                <a:gd name="connsiteX8" fmla="*/ 138978 w 3472074"/>
                <a:gd name="connsiteY8" fmla="*/ 5385259 h 6082085"/>
                <a:gd name="connsiteX0" fmla="*/ 138978 w 3459697"/>
                <a:gd name="connsiteY0" fmla="*/ 5385259 h 6082085"/>
                <a:gd name="connsiteX1" fmla="*/ 560999 w 3459697"/>
                <a:gd name="connsiteY1" fmla="*/ 3591172 h 6082085"/>
                <a:gd name="connsiteX2" fmla="*/ 49104 w 3459697"/>
                <a:gd name="connsiteY2" fmla="*/ 1377984 h 6082085"/>
                <a:gd name="connsiteX3" fmla="*/ 1827104 w 3459697"/>
                <a:gd name="connsiteY3" fmla="*/ 34 h 6082085"/>
                <a:gd name="connsiteX4" fmla="*/ 3459054 w 3459697"/>
                <a:gd name="connsiteY4" fmla="*/ 1530384 h 6082085"/>
                <a:gd name="connsiteX5" fmla="*/ 2239389 w 3459697"/>
                <a:gd name="connsiteY5" fmla="*/ 3895971 h 6082085"/>
                <a:gd name="connsiteX6" fmla="*/ 1978064 w 3459697"/>
                <a:gd name="connsiteY6" fmla="*/ 5294919 h 6082085"/>
                <a:gd name="connsiteX7" fmla="*/ 919562 w 3459697"/>
                <a:gd name="connsiteY7" fmla="*/ 6081345 h 6082085"/>
                <a:gd name="connsiteX8" fmla="*/ 138978 w 3459697"/>
                <a:gd name="connsiteY8" fmla="*/ 5385259 h 6082085"/>
                <a:gd name="connsiteX0" fmla="*/ 127146 w 3453560"/>
                <a:gd name="connsiteY0" fmla="*/ 4103046 h 4799872"/>
                <a:gd name="connsiteX1" fmla="*/ 549167 w 3453560"/>
                <a:gd name="connsiteY1" fmla="*/ 2308959 h 4799872"/>
                <a:gd name="connsiteX2" fmla="*/ 37272 w 3453560"/>
                <a:gd name="connsiteY2" fmla="*/ 95771 h 4799872"/>
                <a:gd name="connsiteX3" fmla="*/ 1674628 w 3453560"/>
                <a:gd name="connsiteY3" fmla="*/ 374295 h 4799872"/>
                <a:gd name="connsiteX4" fmla="*/ 3447222 w 3453560"/>
                <a:gd name="connsiteY4" fmla="*/ 248171 h 4799872"/>
                <a:gd name="connsiteX5" fmla="*/ 2227557 w 3453560"/>
                <a:gd name="connsiteY5" fmla="*/ 2613758 h 4799872"/>
                <a:gd name="connsiteX6" fmla="*/ 1966232 w 3453560"/>
                <a:gd name="connsiteY6" fmla="*/ 4012706 h 4799872"/>
                <a:gd name="connsiteX7" fmla="*/ 907730 w 3453560"/>
                <a:gd name="connsiteY7" fmla="*/ 4799132 h 4799872"/>
                <a:gd name="connsiteX8" fmla="*/ 127146 w 3453560"/>
                <a:gd name="connsiteY8" fmla="*/ 4103046 h 4799872"/>
                <a:gd name="connsiteX0" fmla="*/ 23429 w 3349843"/>
                <a:gd name="connsiteY0" fmla="*/ 4016882 h 4713708"/>
                <a:gd name="connsiteX1" fmla="*/ 445450 w 3349843"/>
                <a:gd name="connsiteY1" fmla="*/ 2222795 h 4713708"/>
                <a:gd name="connsiteX2" fmla="*/ 121081 w 3349843"/>
                <a:gd name="connsiteY2" fmla="*/ 931607 h 4713708"/>
                <a:gd name="connsiteX3" fmla="*/ 1570911 w 3349843"/>
                <a:gd name="connsiteY3" fmla="*/ 288131 h 4713708"/>
                <a:gd name="connsiteX4" fmla="*/ 3343505 w 3349843"/>
                <a:gd name="connsiteY4" fmla="*/ 162007 h 4713708"/>
                <a:gd name="connsiteX5" fmla="*/ 2123840 w 3349843"/>
                <a:gd name="connsiteY5" fmla="*/ 2527594 h 4713708"/>
                <a:gd name="connsiteX6" fmla="*/ 1862515 w 3349843"/>
                <a:gd name="connsiteY6" fmla="*/ 3926542 h 4713708"/>
                <a:gd name="connsiteX7" fmla="*/ 804013 w 3349843"/>
                <a:gd name="connsiteY7" fmla="*/ 4712968 h 4713708"/>
                <a:gd name="connsiteX8" fmla="*/ 23429 w 3349843"/>
                <a:gd name="connsiteY8" fmla="*/ 4016882 h 4713708"/>
                <a:gd name="connsiteX0" fmla="*/ 5295 w 3331709"/>
                <a:gd name="connsiteY0" fmla="*/ 4016882 h 4713471"/>
                <a:gd name="connsiteX1" fmla="*/ 427316 w 3331709"/>
                <a:gd name="connsiteY1" fmla="*/ 2394693 h 4713471"/>
                <a:gd name="connsiteX2" fmla="*/ 102947 w 3331709"/>
                <a:gd name="connsiteY2" fmla="*/ 931607 h 4713471"/>
                <a:gd name="connsiteX3" fmla="*/ 1552777 w 3331709"/>
                <a:gd name="connsiteY3" fmla="*/ 288131 h 4713471"/>
                <a:gd name="connsiteX4" fmla="*/ 3325371 w 3331709"/>
                <a:gd name="connsiteY4" fmla="*/ 162007 h 4713471"/>
                <a:gd name="connsiteX5" fmla="*/ 2105706 w 3331709"/>
                <a:gd name="connsiteY5" fmla="*/ 2527594 h 4713471"/>
                <a:gd name="connsiteX6" fmla="*/ 1844381 w 3331709"/>
                <a:gd name="connsiteY6" fmla="*/ 3926542 h 4713471"/>
                <a:gd name="connsiteX7" fmla="*/ 785879 w 3331709"/>
                <a:gd name="connsiteY7" fmla="*/ 4712968 h 4713471"/>
                <a:gd name="connsiteX8" fmla="*/ 5295 w 3331709"/>
                <a:gd name="connsiteY8" fmla="*/ 4016882 h 4713471"/>
                <a:gd name="connsiteX0" fmla="*/ 14589 w 3341003"/>
                <a:gd name="connsiteY0" fmla="*/ 4016882 h 4713582"/>
                <a:gd name="connsiteX1" fmla="*/ 436610 w 3341003"/>
                <a:gd name="connsiteY1" fmla="*/ 2394693 h 4713582"/>
                <a:gd name="connsiteX2" fmla="*/ 112241 w 3341003"/>
                <a:gd name="connsiteY2" fmla="*/ 931607 h 4713582"/>
                <a:gd name="connsiteX3" fmla="*/ 1562071 w 3341003"/>
                <a:gd name="connsiteY3" fmla="*/ 288131 h 4713582"/>
                <a:gd name="connsiteX4" fmla="*/ 3334665 w 3341003"/>
                <a:gd name="connsiteY4" fmla="*/ 162007 h 4713582"/>
                <a:gd name="connsiteX5" fmla="*/ 2115000 w 3341003"/>
                <a:gd name="connsiteY5" fmla="*/ 2527594 h 4713582"/>
                <a:gd name="connsiteX6" fmla="*/ 1853675 w 3341003"/>
                <a:gd name="connsiteY6" fmla="*/ 3926542 h 4713582"/>
                <a:gd name="connsiteX7" fmla="*/ 795173 w 3341003"/>
                <a:gd name="connsiteY7" fmla="*/ 4712968 h 4713582"/>
                <a:gd name="connsiteX8" fmla="*/ 14589 w 3341003"/>
                <a:gd name="connsiteY8" fmla="*/ 4016882 h 4713582"/>
                <a:gd name="connsiteX0" fmla="*/ 14653 w 3341067"/>
                <a:gd name="connsiteY0" fmla="*/ 4016346 h 4713046"/>
                <a:gd name="connsiteX1" fmla="*/ 436674 w 3341067"/>
                <a:gd name="connsiteY1" fmla="*/ 2394157 h 4713046"/>
                <a:gd name="connsiteX2" fmla="*/ 127932 w 3341067"/>
                <a:gd name="connsiteY2" fmla="*/ 915444 h 4713046"/>
                <a:gd name="connsiteX3" fmla="*/ 1562135 w 3341067"/>
                <a:gd name="connsiteY3" fmla="*/ 287595 h 4713046"/>
                <a:gd name="connsiteX4" fmla="*/ 3334729 w 3341067"/>
                <a:gd name="connsiteY4" fmla="*/ 161471 h 4713046"/>
                <a:gd name="connsiteX5" fmla="*/ 2115064 w 3341067"/>
                <a:gd name="connsiteY5" fmla="*/ 2527058 h 4713046"/>
                <a:gd name="connsiteX6" fmla="*/ 1853739 w 3341067"/>
                <a:gd name="connsiteY6" fmla="*/ 3926006 h 4713046"/>
                <a:gd name="connsiteX7" fmla="*/ 795237 w 3341067"/>
                <a:gd name="connsiteY7" fmla="*/ 4712432 h 4713046"/>
                <a:gd name="connsiteX8" fmla="*/ 14653 w 3341067"/>
                <a:gd name="connsiteY8" fmla="*/ 4016346 h 4713046"/>
                <a:gd name="connsiteX0" fmla="*/ 14653 w 2681157"/>
                <a:gd name="connsiteY0" fmla="*/ 3782532 h 4479232"/>
                <a:gd name="connsiteX1" fmla="*/ 436674 w 2681157"/>
                <a:gd name="connsiteY1" fmla="*/ 2160343 h 4479232"/>
                <a:gd name="connsiteX2" fmla="*/ 127932 w 2681157"/>
                <a:gd name="connsiteY2" fmla="*/ 681630 h 4479232"/>
                <a:gd name="connsiteX3" fmla="*/ 1562135 w 2681157"/>
                <a:gd name="connsiteY3" fmla="*/ 53781 h 4479232"/>
                <a:gd name="connsiteX4" fmla="*/ 2662763 w 2681157"/>
                <a:gd name="connsiteY4" fmla="*/ 287081 h 4479232"/>
                <a:gd name="connsiteX5" fmla="*/ 2115064 w 2681157"/>
                <a:gd name="connsiteY5" fmla="*/ 2293244 h 4479232"/>
                <a:gd name="connsiteX6" fmla="*/ 1853739 w 2681157"/>
                <a:gd name="connsiteY6" fmla="*/ 3692192 h 4479232"/>
                <a:gd name="connsiteX7" fmla="*/ 795237 w 2681157"/>
                <a:gd name="connsiteY7" fmla="*/ 4478618 h 4479232"/>
                <a:gd name="connsiteX8" fmla="*/ 14653 w 2681157"/>
                <a:gd name="connsiteY8" fmla="*/ 3782532 h 4479232"/>
                <a:gd name="connsiteX0" fmla="*/ 14653 w 2662991"/>
                <a:gd name="connsiteY0" fmla="*/ 3763755 h 4460455"/>
                <a:gd name="connsiteX1" fmla="*/ 436674 w 2662991"/>
                <a:gd name="connsiteY1" fmla="*/ 2141566 h 4460455"/>
                <a:gd name="connsiteX2" fmla="*/ 127932 w 2662991"/>
                <a:gd name="connsiteY2" fmla="*/ 662853 h 4460455"/>
                <a:gd name="connsiteX3" fmla="*/ 1562135 w 2662991"/>
                <a:gd name="connsiteY3" fmla="*/ 35004 h 4460455"/>
                <a:gd name="connsiteX4" fmla="*/ 2662763 w 2662991"/>
                <a:gd name="connsiteY4" fmla="*/ 268304 h 4460455"/>
                <a:gd name="connsiteX5" fmla="*/ 1474352 w 2662991"/>
                <a:gd name="connsiteY5" fmla="*/ 1821281 h 4460455"/>
                <a:gd name="connsiteX6" fmla="*/ 1853739 w 2662991"/>
                <a:gd name="connsiteY6" fmla="*/ 3673415 h 4460455"/>
                <a:gd name="connsiteX7" fmla="*/ 795237 w 2662991"/>
                <a:gd name="connsiteY7" fmla="*/ 4459841 h 4460455"/>
                <a:gd name="connsiteX8" fmla="*/ 14653 w 2662991"/>
                <a:gd name="connsiteY8" fmla="*/ 3763755 h 4460455"/>
                <a:gd name="connsiteX0" fmla="*/ 14653 w 2662991"/>
                <a:gd name="connsiteY0" fmla="*/ 3763755 h 4467734"/>
                <a:gd name="connsiteX1" fmla="*/ 436674 w 2662991"/>
                <a:gd name="connsiteY1" fmla="*/ 2141566 h 4467734"/>
                <a:gd name="connsiteX2" fmla="*/ 127932 w 2662991"/>
                <a:gd name="connsiteY2" fmla="*/ 662853 h 4467734"/>
                <a:gd name="connsiteX3" fmla="*/ 1562135 w 2662991"/>
                <a:gd name="connsiteY3" fmla="*/ 35004 h 4467734"/>
                <a:gd name="connsiteX4" fmla="*/ 2662763 w 2662991"/>
                <a:gd name="connsiteY4" fmla="*/ 268304 h 4467734"/>
                <a:gd name="connsiteX5" fmla="*/ 1474352 w 2662991"/>
                <a:gd name="connsiteY5" fmla="*/ 1821281 h 4467734"/>
                <a:gd name="connsiteX6" fmla="*/ 1697468 w 2662991"/>
                <a:gd name="connsiteY6" fmla="*/ 3392127 h 4467734"/>
                <a:gd name="connsiteX7" fmla="*/ 795237 w 2662991"/>
                <a:gd name="connsiteY7" fmla="*/ 4459841 h 4467734"/>
                <a:gd name="connsiteX8" fmla="*/ 14653 w 2662991"/>
                <a:gd name="connsiteY8" fmla="*/ 3763755 h 4467734"/>
                <a:gd name="connsiteX0" fmla="*/ 14653 w 2695482"/>
                <a:gd name="connsiteY0" fmla="*/ 3750491 h 4454470"/>
                <a:gd name="connsiteX1" fmla="*/ 436674 w 2695482"/>
                <a:gd name="connsiteY1" fmla="*/ 2128302 h 4454470"/>
                <a:gd name="connsiteX2" fmla="*/ 127932 w 2695482"/>
                <a:gd name="connsiteY2" fmla="*/ 649589 h 4454470"/>
                <a:gd name="connsiteX3" fmla="*/ 1562135 w 2695482"/>
                <a:gd name="connsiteY3" fmla="*/ 21740 h 4454470"/>
                <a:gd name="connsiteX4" fmla="*/ 2662763 w 2695482"/>
                <a:gd name="connsiteY4" fmla="*/ 255040 h 4454470"/>
                <a:gd name="connsiteX5" fmla="*/ 2322655 w 2695482"/>
                <a:gd name="connsiteY5" fmla="*/ 1306002 h 4454470"/>
                <a:gd name="connsiteX6" fmla="*/ 1474352 w 2695482"/>
                <a:gd name="connsiteY6" fmla="*/ 1808017 h 4454470"/>
                <a:gd name="connsiteX7" fmla="*/ 1697468 w 2695482"/>
                <a:gd name="connsiteY7" fmla="*/ 3378863 h 4454470"/>
                <a:gd name="connsiteX8" fmla="*/ 795237 w 2695482"/>
                <a:gd name="connsiteY8" fmla="*/ 4446577 h 4454470"/>
                <a:gd name="connsiteX9" fmla="*/ 14653 w 2695482"/>
                <a:gd name="connsiteY9" fmla="*/ 3750491 h 4454470"/>
                <a:gd name="connsiteX0" fmla="*/ 14653 w 2716126"/>
                <a:gd name="connsiteY0" fmla="*/ 3912105 h 4616084"/>
                <a:gd name="connsiteX1" fmla="*/ 436674 w 2716126"/>
                <a:gd name="connsiteY1" fmla="*/ 2289916 h 4616084"/>
                <a:gd name="connsiteX2" fmla="*/ 127932 w 2716126"/>
                <a:gd name="connsiteY2" fmla="*/ 811203 h 4616084"/>
                <a:gd name="connsiteX3" fmla="*/ 1233965 w 2716126"/>
                <a:gd name="connsiteY3" fmla="*/ 11456 h 4616084"/>
                <a:gd name="connsiteX4" fmla="*/ 2662763 w 2716126"/>
                <a:gd name="connsiteY4" fmla="*/ 416654 h 4616084"/>
                <a:gd name="connsiteX5" fmla="*/ 2322655 w 2716126"/>
                <a:gd name="connsiteY5" fmla="*/ 1467616 h 4616084"/>
                <a:gd name="connsiteX6" fmla="*/ 1474352 w 2716126"/>
                <a:gd name="connsiteY6" fmla="*/ 1969631 h 4616084"/>
                <a:gd name="connsiteX7" fmla="*/ 1697468 w 2716126"/>
                <a:gd name="connsiteY7" fmla="*/ 3540477 h 4616084"/>
                <a:gd name="connsiteX8" fmla="*/ 795237 w 2716126"/>
                <a:gd name="connsiteY8" fmla="*/ 4608191 h 4616084"/>
                <a:gd name="connsiteX9" fmla="*/ 14653 w 2716126"/>
                <a:gd name="connsiteY9" fmla="*/ 3912105 h 4616084"/>
                <a:gd name="connsiteX0" fmla="*/ 14653 w 2716126"/>
                <a:gd name="connsiteY0" fmla="*/ 4049449 h 4753428"/>
                <a:gd name="connsiteX1" fmla="*/ 436674 w 2716126"/>
                <a:gd name="connsiteY1" fmla="*/ 2427260 h 4753428"/>
                <a:gd name="connsiteX2" fmla="*/ 127932 w 2716126"/>
                <a:gd name="connsiteY2" fmla="*/ 948547 h 4753428"/>
                <a:gd name="connsiteX3" fmla="*/ 1233965 w 2716126"/>
                <a:gd name="connsiteY3" fmla="*/ 8155 h 4753428"/>
                <a:gd name="connsiteX4" fmla="*/ 2662763 w 2716126"/>
                <a:gd name="connsiteY4" fmla="*/ 553998 h 4753428"/>
                <a:gd name="connsiteX5" fmla="*/ 2322655 w 2716126"/>
                <a:gd name="connsiteY5" fmla="*/ 1604960 h 4753428"/>
                <a:gd name="connsiteX6" fmla="*/ 1474352 w 2716126"/>
                <a:gd name="connsiteY6" fmla="*/ 2106975 h 4753428"/>
                <a:gd name="connsiteX7" fmla="*/ 1697468 w 2716126"/>
                <a:gd name="connsiteY7" fmla="*/ 3677821 h 4753428"/>
                <a:gd name="connsiteX8" fmla="*/ 795237 w 2716126"/>
                <a:gd name="connsiteY8" fmla="*/ 4745535 h 4753428"/>
                <a:gd name="connsiteX9" fmla="*/ 14653 w 2716126"/>
                <a:gd name="connsiteY9" fmla="*/ 4049449 h 4753428"/>
                <a:gd name="connsiteX0" fmla="*/ 14653 w 2716126"/>
                <a:gd name="connsiteY0" fmla="*/ 4064823 h 4768802"/>
                <a:gd name="connsiteX1" fmla="*/ 436674 w 2716126"/>
                <a:gd name="connsiteY1" fmla="*/ 2442634 h 4768802"/>
                <a:gd name="connsiteX2" fmla="*/ 127932 w 2716126"/>
                <a:gd name="connsiteY2" fmla="*/ 963921 h 4768802"/>
                <a:gd name="connsiteX3" fmla="*/ 1233965 w 2716126"/>
                <a:gd name="connsiteY3" fmla="*/ 7902 h 4768802"/>
                <a:gd name="connsiteX4" fmla="*/ 2662763 w 2716126"/>
                <a:gd name="connsiteY4" fmla="*/ 569372 h 4768802"/>
                <a:gd name="connsiteX5" fmla="*/ 2322655 w 2716126"/>
                <a:gd name="connsiteY5" fmla="*/ 1620334 h 4768802"/>
                <a:gd name="connsiteX6" fmla="*/ 1474352 w 2716126"/>
                <a:gd name="connsiteY6" fmla="*/ 2122349 h 4768802"/>
                <a:gd name="connsiteX7" fmla="*/ 1697468 w 2716126"/>
                <a:gd name="connsiteY7" fmla="*/ 3693195 h 4768802"/>
                <a:gd name="connsiteX8" fmla="*/ 795237 w 2716126"/>
                <a:gd name="connsiteY8" fmla="*/ 4760909 h 4768802"/>
                <a:gd name="connsiteX9" fmla="*/ 14653 w 2716126"/>
                <a:gd name="connsiteY9" fmla="*/ 4064823 h 4768802"/>
                <a:gd name="connsiteX0" fmla="*/ 14653 w 2716126"/>
                <a:gd name="connsiteY0" fmla="*/ 4219208 h 4923187"/>
                <a:gd name="connsiteX1" fmla="*/ 436674 w 2716126"/>
                <a:gd name="connsiteY1" fmla="*/ 2597019 h 4923187"/>
                <a:gd name="connsiteX2" fmla="*/ 127932 w 2716126"/>
                <a:gd name="connsiteY2" fmla="*/ 1118306 h 4923187"/>
                <a:gd name="connsiteX3" fmla="*/ 1233965 w 2716126"/>
                <a:gd name="connsiteY3" fmla="*/ 6015 h 4923187"/>
                <a:gd name="connsiteX4" fmla="*/ 2662763 w 2716126"/>
                <a:gd name="connsiteY4" fmla="*/ 723757 h 4923187"/>
                <a:gd name="connsiteX5" fmla="*/ 2322655 w 2716126"/>
                <a:gd name="connsiteY5" fmla="*/ 1774719 h 4923187"/>
                <a:gd name="connsiteX6" fmla="*/ 1474352 w 2716126"/>
                <a:gd name="connsiteY6" fmla="*/ 2276734 h 4923187"/>
                <a:gd name="connsiteX7" fmla="*/ 1697468 w 2716126"/>
                <a:gd name="connsiteY7" fmla="*/ 3847580 h 4923187"/>
                <a:gd name="connsiteX8" fmla="*/ 795237 w 2716126"/>
                <a:gd name="connsiteY8" fmla="*/ 4915294 h 4923187"/>
                <a:gd name="connsiteX9" fmla="*/ 14653 w 2716126"/>
                <a:gd name="connsiteY9" fmla="*/ 4219208 h 4923187"/>
                <a:gd name="connsiteX0" fmla="*/ 14653 w 2716126"/>
                <a:gd name="connsiteY0" fmla="*/ 4219208 h 4923187"/>
                <a:gd name="connsiteX1" fmla="*/ 436674 w 2716126"/>
                <a:gd name="connsiteY1" fmla="*/ 2597019 h 4923187"/>
                <a:gd name="connsiteX2" fmla="*/ 127932 w 2716126"/>
                <a:gd name="connsiteY2" fmla="*/ 1118306 h 4923187"/>
                <a:gd name="connsiteX3" fmla="*/ 1233965 w 2716126"/>
                <a:gd name="connsiteY3" fmla="*/ 6015 h 4923187"/>
                <a:gd name="connsiteX4" fmla="*/ 2662763 w 2716126"/>
                <a:gd name="connsiteY4" fmla="*/ 723757 h 4923187"/>
                <a:gd name="connsiteX5" fmla="*/ 2322655 w 2716126"/>
                <a:gd name="connsiteY5" fmla="*/ 1774719 h 4923187"/>
                <a:gd name="connsiteX6" fmla="*/ 1349335 w 2716126"/>
                <a:gd name="connsiteY6" fmla="*/ 2386124 h 4923187"/>
                <a:gd name="connsiteX7" fmla="*/ 1697468 w 2716126"/>
                <a:gd name="connsiteY7" fmla="*/ 3847580 h 4923187"/>
                <a:gd name="connsiteX8" fmla="*/ 795237 w 2716126"/>
                <a:gd name="connsiteY8" fmla="*/ 4915294 h 4923187"/>
                <a:gd name="connsiteX9" fmla="*/ 14653 w 2716126"/>
                <a:gd name="connsiteY9" fmla="*/ 4219208 h 4923187"/>
                <a:gd name="connsiteX0" fmla="*/ 14653 w 2743247"/>
                <a:gd name="connsiteY0" fmla="*/ 4219471 h 4923450"/>
                <a:gd name="connsiteX1" fmla="*/ 436674 w 2743247"/>
                <a:gd name="connsiteY1" fmla="*/ 2597282 h 4923450"/>
                <a:gd name="connsiteX2" fmla="*/ 127932 w 2743247"/>
                <a:gd name="connsiteY2" fmla="*/ 1118569 h 4923450"/>
                <a:gd name="connsiteX3" fmla="*/ 1233965 w 2743247"/>
                <a:gd name="connsiteY3" fmla="*/ 6278 h 4923450"/>
                <a:gd name="connsiteX4" fmla="*/ 2662763 w 2743247"/>
                <a:gd name="connsiteY4" fmla="*/ 724020 h 4923450"/>
                <a:gd name="connsiteX5" fmla="*/ 2447673 w 2743247"/>
                <a:gd name="connsiteY5" fmla="*/ 1915626 h 4923450"/>
                <a:gd name="connsiteX6" fmla="*/ 1349335 w 2743247"/>
                <a:gd name="connsiteY6" fmla="*/ 2386387 h 4923450"/>
                <a:gd name="connsiteX7" fmla="*/ 1697468 w 2743247"/>
                <a:gd name="connsiteY7" fmla="*/ 3847843 h 4923450"/>
                <a:gd name="connsiteX8" fmla="*/ 795237 w 2743247"/>
                <a:gd name="connsiteY8" fmla="*/ 4915557 h 4923450"/>
                <a:gd name="connsiteX9" fmla="*/ 14653 w 2743247"/>
                <a:gd name="connsiteY9" fmla="*/ 4219471 h 492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43247" h="4923450">
                  <a:moveTo>
                    <a:pt x="14653" y="4219471"/>
                  </a:moveTo>
                  <a:cubicBezTo>
                    <a:pt x="-91988" y="3770584"/>
                    <a:pt x="417794" y="3114099"/>
                    <a:pt x="436674" y="2597282"/>
                  </a:cubicBezTo>
                  <a:cubicBezTo>
                    <a:pt x="455554" y="2080465"/>
                    <a:pt x="-4950" y="1550403"/>
                    <a:pt x="127932" y="1118569"/>
                  </a:cubicBezTo>
                  <a:cubicBezTo>
                    <a:pt x="260814" y="686735"/>
                    <a:pt x="811493" y="72036"/>
                    <a:pt x="1233965" y="6278"/>
                  </a:cubicBezTo>
                  <a:cubicBezTo>
                    <a:pt x="1656437" y="-59480"/>
                    <a:pt x="2460478" y="405795"/>
                    <a:pt x="2662763" y="724020"/>
                  </a:cubicBezTo>
                  <a:cubicBezTo>
                    <a:pt x="2865048" y="1042245"/>
                    <a:pt x="2645742" y="1656796"/>
                    <a:pt x="2447673" y="1915626"/>
                  </a:cubicBezTo>
                  <a:cubicBezTo>
                    <a:pt x="2249604" y="2174456"/>
                    <a:pt x="1393629" y="2004447"/>
                    <a:pt x="1349335" y="2386387"/>
                  </a:cubicBezTo>
                  <a:cubicBezTo>
                    <a:pt x="1120735" y="2986462"/>
                    <a:pt x="1789818" y="3426315"/>
                    <a:pt x="1697468" y="3847843"/>
                  </a:cubicBezTo>
                  <a:cubicBezTo>
                    <a:pt x="1605118" y="4269371"/>
                    <a:pt x="1075706" y="4853619"/>
                    <a:pt x="795237" y="4915557"/>
                  </a:cubicBezTo>
                  <a:cubicBezTo>
                    <a:pt x="514768" y="4977495"/>
                    <a:pt x="121294" y="4668358"/>
                    <a:pt x="14653" y="4219471"/>
                  </a:cubicBezTo>
                  <a:close/>
                </a:path>
              </a:pathLst>
            </a:custGeom>
            <a:solidFill>
              <a:srgbClr val="D520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任意多边形 5"/>
            <p:cNvSpPr/>
            <p:nvPr/>
          </p:nvSpPr>
          <p:spPr>
            <a:xfrm rot="268063">
              <a:off x="5111488" y="389225"/>
              <a:ext cx="1161507" cy="4164438"/>
            </a:xfrm>
            <a:custGeom>
              <a:avLst/>
              <a:gdLst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14400 w 1130300"/>
                <a:gd name="connsiteY13" fmla="*/ 2032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14400 w 1130300"/>
                <a:gd name="connsiteY13" fmla="*/ 2032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3715"/>
                <a:gd name="connsiteY0" fmla="*/ 0 h 4140200"/>
                <a:gd name="connsiteX1" fmla="*/ 977900 w 1133715"/>
                <a:gd name="connsiteY1" fmla="*/ 76200 h 4140200"/>
                <a:gd name="connsiteX2" fmla="*/ 1130300 w 1133715"/>
                <a:gd name="connsiteY2" fmla="*/ 406400 h 4140200"/>
                <a:gd name="connsiteX3" fmla="*/ 850900 w 1133715"/>
                <a:gd name="connsiteY3" fmla="*/ 1257300 h 4140200"/>
                <a:gd name="connsiteX4" fmla="*/ 381000 w 1133715"/>
                <a:gd name="connsiteY4" fmla="*/ 2209800 h 4140200"/>
                <a:gd name="connsiteX5" fmla="*/ 279400 w 1133715"/>
                <a:gd name="connsiteY5" fmla="*/ 2844800 h 4140200"/>
                <a:gd name="connsiteX6" fmla="*/ 139700 w 1133715"/>
                <a:gd name="connsiteY6" fmla="*/ 3949700 h 4140200"/>
                <a:gd name="connsiteX7" fmla="*/ 38100 w 1133715"/>
                <a:gd name="connsiteY7" fmla="*/ 4140200 h 4140200"/>
                <a:gd name="connsiteX8" fmla="*/ 0 w 1133715"/>
                <a:gd name="connsiteY8" fmla="*/ 4013200 h 4140200"/>
                <a:gd name="connsiteX9" fmla="*/ 190500 w 1133715"/>
                <a:gd name="connsiteY9" fmla="*/ 2971800 h 4140200"/>
                <a:gd name="connsiteX10" fmla="*/ 190500 w 1133715"/>
                <a:gd name="connsiteY10" fmla="*/ 2298700 h 4140200"/>
                <a:gd name="connsiteX11" fmla="*/ 622300 w 1133715"/>
                <a:gd name="connsiteY11" fmla="*/ 1270000 h 4140200"/>
                <a:gd name="connsiteX12" fmla="*/ 1028700 w 1133715"/>
                <a:gd name="connsiteY12" fmla="*/ 469900 h 4140200"/>
                <a:gd name="connsiteX13" fmla="*/ 952500 w 1133715"/>
                <a:gd name="connsiteY13" fmla="*/ 215900 h 4140200"/>
                <a:gd name="connsiteX14" fmla="*/ 482600 w 1133715"/>
                <a:gd name="connsiteY14" fmla="*/ 152400 h 4140200"/>
                <a:gd name="connsiteX15" fmla="*/ 698500 w 1133715"/>
                <a:gd name="connsiteY15" fmla="*/ 0 h 4140200"/>
                <a:gd name="connsiteX0" fmla="*/ 698500 w 1133715"/>
                <a:gd name="connsiteY0" fmla="*/ 3914 h 4144114"/>
                <a:gd name="connsiteX1" fmla="*/ 977900 w 1133715"/>
                <a:gd name="connsiteY1" fmla="*/ 80114 h 4144114"/>
                <a:gd name="connsiteX2" fmla="*/ 1130300 w 1133715"/>
                <a:gd name="connsiteY2" fmla="*/ 410314 h 4144114"/>
                <a:gd name="connsiteX3" fmla="*/ 850900 w 1133715"/>
                <a:gd name="connsiteY3" fmla="*/ 1261214 h 4144114"/>
                <a:gd name="connsiteX4" fmla="*/ 381000 w 1133715"/>
                <a:gd name="connsiteY4" fmla="*/ 2213714 h 4144114"/>
                <a:gd name="connsiteX5" fmla="*/ 279400 w 1133715"/>
                <a:gd name="connsiteY5" fmla="*/ 2848714 h 4144114"/>
                <a:gd name="connsiteX6" fmla="*/ 139700 w 1133715"/>
                <a:gd name="connsiteY6" fmla="*/ 3953614 h 4144114"/>
                <a:gd name="connsiteX7" fmla="*/ 38100 w 1133715"/>
                <a:gd name="connsiteY7" fmla="*/ 4144114 h 4144114"/>
                <a:gd name="connsiteX8" fmla="*/ 0 w 1133715"/>
                <a:gd name="connsiteY8" fmla="*/ 4017114 h 4144114"/>
                <a:gd name="connsiteX9" fmla="*/ 190500 w 1133715"/>
                <a:gd name="connsiteY9" fmla="*/ 2975714 h 4144114"/>
                <a:gd name="connsiteX10" fmla="*/ 190500 w 1133715"/>
                <a:gd name="connsiteY10" fmla="*/ 2302614 h 4144114"/>
                <a:gd name="connsiteX11" fmla="*/ 622300 w 1133715"/>
                <a:gd name="connsiteY11" fmla="*/ 1273914 h 4144114"/>
                <a:gd name="connsiteX12" fmla="*/ 1028700 w 1133715"/>
                <a:gd name="connsiteY12" fmla="*/ 473814 h 4144114"/>
                <a:gd name="connsiteX13" fmla="*/ 952500 w 1133715"/>
                <a:gd name="connsiteY13" fmla="*/ 219814 h 4144114"/>
                <a:gd name="connsiteX14" fmla="*/ 482600 w 1133715"/>
                <a:gd name="connsiteY14" fmla="*/ 156314 h 4144114"/>
                <a:gd name="connsiteX15" fmla="*/ 698500 w 1133715"/>
                <a:gd name="connsiteY15" fmla="*/ 3914 h 4144114"/>
                <a:gd name="connsiteX0" fmla="*/ 698500 w 1133715"/>
                <a:gd name="connsiteY0" fmla="*/ 1661 h 4141861"/>
                <a:gd name="connsiteX1" fmla="*/ 977900 w 1133715"/>
                <a:gd name="connsiteY1" fmla="*/ 77861 h 4141861"/>
                <a:gd name="connsiteX2" fmla="*/ 1130300 w 1133715"/>
                <a:gd name="connsiteY2" fmla="*/ 408061 h 4141861"/>
                <a:gd name="connsiteX3" fmla="*/ 850900 w 1133715"/>
                <a:gd name="connsiteY3" fmla="*/ 1258961 h 4141861"/>
                <a:gd name="connsiteX4" fmla="*/ 381000 w 1133715"/>
                <a:gd name="connsiteY4" fmla="*/ 2211461 h 4141861"/>
                <a:gd name="connsiteX5" fmla="*/ 279400 w 1133715"/>
                <a:gd name="connsiteY5" fmla="*/ 2846461 h 4141861"/>
                <a:gd name="connsiteX6" fmla="*/ 139700 w 1133715"/>
                <a:gd name="connsiteY6" fmla="*/ 3951361 h 4141861"/>
                <a:gd name="connsiteX7" fmla="*/ 38100 w 1133715"/>
                <a:gd name="connsiteY7" fmla="*/ 4141861 h 4141861"/>
                <a:gd name="connsiteX8" fmla="*/ 0 w 1133715"/>
                <a:gd name="connsiteY8" fmla="*/ 4014861 h 4141861"/>
                <a:gd name="connsiteX9" fmla="*/ 190500 w 1133715"/>
                <a:gd name="connsiteY9" fmla="*/ 2973461 h 4141861"/>
                <a:gd name="connsiteX10" fmla="*/ 190500 w 1133715"/>
                <a:gd name="connsiteY10" fmla="*/ 2300361 h 4141861"/>
                <a:gd name="connsiteX11" fmla="*/ 622300 w 1133715"/>
                <a:gd name="connsiteY11" fmla="*/ 1271661 h 4141861"/>
                <a:gd name="connsiteX12" fmla="*/ 1028700 w 1133715"/>
                <a:gd name="connsiteY12" fmla="*/ 471561 h 4141861"/>
                <a:gd name="connsiteX13" fmla="*/ 952500 w 1133715"/>
                <a:gd name="connsiteY13" fmla="*/ 217561 h 4141861"/>
                <a:gd name="connsiteX14" fmla="*/ 482600 w 1133715"/>
                <a:gd name="connsiteY14" fmla="*/ 154061 h 4141861"/>
                <a:gd name="connsiteX15" fmla="*/ 698500 w 1133715"/>
                <a:gd name="connsiteY15" fmla="*/ 1661 h 4141861"/>
                <a:gd name="connsiteX0" fmla="*/ 698500 w 1159361"/>
                <a:gd name="connsiteY0" fmla="*/ 1661 h 4141861"/>
                <a:gd name="connsiteX1" fmla="*/ 977900 w 1159361"/>
                <a:gd name="connsiteY1" fmla="*/ 77861 h 4141861"/>
                <a:gd name="connsiteX2" fmla="*/ 1130300 w 1159361"/>
                <a:gd name="connsiteY2" fmla="*/ 408061 h 4141861"/>
                <a:gd name="connsiteX3" fmla="*/ 850900 w 1159361"/>
                <a:gd name="connsiteY3" fmla="*/ 1258961 h 4141861"/>
                <a:gd name="connsiteX4" fmla="*/ 381000 w 1159361"/>
                <a:gd name="connsiteY4" fmla="*/ 2211461 h 4141861"/>
                <a:gd name="connsiteX5" fmla="*/ 279400 w 1159361"/>
                <a:gd name="connsiteY5" fmla="*/ 2846461 h 4141861"/>
                <a:gd name="connsiteX6" fmla="*/ 139700 w 1159361"/>
                <a:gd name="connsiteY6" fmla="*/ 3951361 h 4141861"/>
                <a:gd name="connsiteX7" fmla="*/ 38100 w 1159361"/>
                <a:gd name="connsiteY7" fmla="*/ 4141861 h 4141861"/>
                <a:gd name="connsiteX8" fmla="*/ 0 w 1159361"/>
                <a:gd name="connsiteY8" fmla="*/ 4014861 h 4141861"/>
                <a:gd name="connsiteX9" fmla="*/ 190500 w 1159361"/>
                <a:gd name="connsiteY9" fmla="*/ 2973461 h 4141861"/>
                <a:gd name="connsiteX10" fmla="*/ 190500 w 1159361"/>
                <a:gd name="connsiteY10" fmla="*/ 2300361 h 4141861"/>
                <a:gd name="connsiteX11" fmla="*/ 622300 w 1159361"/>
                <a:gd name="connsiteY11" fmla="*/ 1271661 h 4141861"/>
                <a:gd name="connsiteX12" fmla="*/ 1028700 w 1159361"/>
                <a:gd name="connsiteY12" fmla="*/ 471561 h 4141861"/>
                <a:gd name="connsiteX13" fmla="*/ 952500 w 1159361"/>
                <a:gd name="connsiteY13" fmla="*/ 217561 h 4141861"/>
                <a:gd name="connsiteX14" fmla="*/ 482600 w 1159361"/>
                <a:gd name="connsiteY14" fmla="*/ 154061 h 4141861"/>
                <a:gd name="connsiteX15" fmla="*/ 698500 w 1159361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266700 w 1132669"/>
                <a:gd name="connsiteY10" fmla="*/ 21987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706619 w 1140788"/>
                <a:gd name="connsiteY0" fmla="*/ 1661 h 4157812"/>
                <a:gd name="connsiteX1" fmla="*/ 986019 w 1140788"/>
                <a:gd name="connsiteY1" fmla="*/ 77861 h 4157812"/>
                <a:gd name="connsiteX2" fmla="*/ 1138419 w 1140788"/>
                <a:gd name="connsiteY2" fmla="*/ 408061 h 4157812"/>
                <a:gd name="connsiteX3" fmla="*/ 859019 w 1140788"/>
                <a:gd name="connsiteY3" fmla="*/ 1258961 h 4157812"/>
                <a:gd name="connsiteX4" fmla="*/ 389119 w 1140788"/>
                <a:gd name="connsiteY4" fmla="*/ 2211461 h 4157812"/>
                <a:gd name="connsiteX5" fmla="*/ 287519 w 1140788"/>
                <a:gd name="connsiteY5" fmla="*/ 2846461 h 4157812"/>
                <a:gd name="connsiteX6" fmla="*/ 147819 w 1140788"/>
                <a:gd name="connsiteY6" fmla="*/ 3951361 h 4157812"/>
                <a:gd name="connsiteX7" fmla="*/ 46219 w 1140788"/>
                <a:gd name="connsiteY7" fmla="*/ 4141861 h 4157812"/>
                <a:gd name="connsiteX8" fmla="*/ 8119 w 1140788"/>
                <a:gd name="connsiteY8" fmla="*/ 4014861 h 4157812"/>
                <a:gd name="connsiteX9" fmla="*/ 198619 w 1140788"/>
                <a:gd name="connsiteY9" fmla="*/ 2973461 h 4157812"/>
                <a:gd name="connsiteX10" fmla="*/ 274819 w 1140788"/>
                <a:gd name="connsiteY10" fmla="*/ 2198761 h 4157812"/>
                <a:gd name="connsiteX11" fmla="*/ 630419 w 1140788"/>
                <a:gd name="connsiteY11" fmla="*/ 1271661 h 4157812"/>
                <a:gd name="connsiteX12" fmla="*/ 1036819 w 1140788"/>
                <a:gd name="connsiteY12" fmla="*/ 471561 h 4157812"/>
                <a:gd name="connsiteX13" fmla="*/ 960619 w 1140788"/>
                <a:gd name="connsiteY13" fmla="*/ 217561 h 4157812"/>
                <a:gd name="connsiteX14" fmla="*/ 490719 w 1140788"/>
                <a:gd name="connsiteY14" fmla="*/ 154061 h 4157812"/>
                <a:gd name="connsiteX15" fmla="*/ 706619 w 1140788"/>
                <a:gd name="connsiteY15" fmla="*/ 1661 h 4157812"/>
                <a:gd name="connsiteX0" fmla="*/ 706619 w 1143593"/>
                <a:gd name="connsiteY0" fmla="*/ 1661 h 4157812"/>
                <a:gd name="connsiteX1" fmla="*/ 986019 w 1143593"/>
                <a:gd name="connsiteY1" fmla="*/ 77861 h 4157812"/>
                <a:gd name="connsiteX2" fmla="*/ 1138419 w 1143593"/>
                <a:gd name="connsiteY2" fmla="*/ 408061 h 4157812"/>
                <a:gd name="connsiteX3" fmla="*/ 820919 w 1143593"/>
                <a:gd name="connsiteY3" fmla="*/ 1220861 h 4157812"/>
                <a:gd name="connsiteX4" fmla="*/ 389119 w 1143593"/>
                <a:gd name="connsiteY4" fmla="*/ 2211461 h 4157812"/>
                <a:gd name="connsiteX5" fmla="*/ 287519 w 1143593"/>
                <a:gd name="connsiteY5" fmla="*/ 2846461 h 4157812"/>
                <a:gd name="connsiteX6" fmla="*/ 147819 w 1143593"/>
                <a:gd name="connsiteY6" fmla="*/ 3951361 h 4157812"/>
                <a:gd name="connsiteX7" fmla="*/ 46219 w 1143593"/>
                <a:gd name="connsiteY7" fmla="*/ 4141861 h 4157812"/>
                <a:gd name="connsiteX8" fmla="*/ 8119 w 1143593"/>
                <a:gd name="connsiteY8" fmla="*/ 4014861 h 4157812"/>
                <a:gd name="connsiteX9" fmla="*/ 198619 w 1143593"/>
                <a:gd name="connsiteY9" fmla="*/ 2973461 h 4157812"/>
                <a:gd name="connsiteX10" fmla="*/ 274819 w 1143593"/>
                <a:gd name="connsiteY10" fmla="*/ 2198761 h 4157812"/>
                <a:gd name="connsiteX11" fmla="*/ 630419 w 1143593"/>
                <a:gd name="connsiteY11" fmla="*/ 1271661 h 4157812"/>
                <a:gd name="connsiteX12" fmla="*/ 1036819 w 1143593"/>
                <a:gd name="connsiteY12" fmla="*/ 471561 h 4157812"/>
                <a:gd name="connsiteX13" fmla="*/ 960619 w 1143593"/>
                <a:gd name="connsiteY13" fmla="*/ 217561 h 4157812"/>
                <a:gd name="connsiteX14" fmla="*/ 490719 w 1143593"/>
                <a:gd name="connsiteY14" fmla="*/ 154061 h 4157812"/>
                <a:gd name="connsiteX15" fmla="*/ 706619 w 1143593"/>
                <a:gd name="connsiteY15" fmla="*/ 1661 h 4157812"/>
                <a:gd name="connsiteX0" fmla="*/ 706619 w 1143593"/>
                <a:gd name="connsiteY0" fmla="*/ 1661 h 4157812"/>
                <a:gd name="connsiteX1" fmla="*/ 986019 w 1143593"/>
                <a:gd name="connsiteY1" fmla="*/ 77861 h 4157812"/>
                <a:gd name="connsiteX2" fmla="*/ 1138419 w 1143593"/>
                <a:gd name="connsiteY2" fmla="*/ 408061 h 4157812"/>
                <a:gd name="connsiteX3" fmla="*/ 820919 w 1143593"/>
                <a:gd name="connsiteY3" fmla="*/ 1220861 h 4157812"/>
                <a:gd name="connsiteX4" fmla="*/ 389119 w 1143593"/>
                <a:gd name="connsiteY4" fmla="*/ 2211461 h 4157812"/>
                <a:gd name="connsiteX5" fmla="*/ 287519 w 1143593"/>
                <a:gd name="connsiteY5" fmla="*/ 2846461 h 4157812"/>
                <a:gd name="connsiteX6" fmla="*/ 147819 w 1143593"/>
                <a:gd name="connsiteY6" fmla="*/ 3951361 h 4157812"/>
                <a:gd name="connsiteX7" fmla="*/ 46219 w 1143593"/>
                <a:gd name="connsiteY7" fmla="*/ 4141861 h 4157812"/>
                <a:gd name="connsiteX8" fmla="*/ 8119 w 1143593"/>
                <a:gd name="connsiteY8" fmla="*/ 4014861 h 4157812"/>
                <a:gd name="connsiteX9" fmla="*/ 97019 w 1143593"/>
                <a:gd name="connsiteY9" fmla="*/ 2986161 h 4157812"/>
                <a:gd name="connsiteX10" fmla="*/ 274819 w 1143593"/>
                <a:gd name="connsiteY10" fmla="*/ 2198761 h 4157812"/>
                <a:gd name="connsiteX11" fmla="*/ 630419 w 1143593"/>
                <a:gd name="connsiteY11" fmla="*/ 1271661 h 4157812"/>
                <a:gd name="connsiteX12" fmla="*/ 1036819 w 1143593"/>
                <a:gd name="connsiteY12" fmla="*/ 471561 h 4157812"/>
                <a:gd name="connsiteX13" fmla="*/ 960619 w 1143593"/>
                <a:gd name="connsiteY13" fmla="*/ 217561 h 4157812"/>
                <a:gd name="connsiteX14" fmla="*/ 490719 w 1143593"/>
                <a:gd name="connsiteY14" fmla="*/ 154061 h 4157812"/>
                <a:gd name="connsiteX15" fmla="*/ 706619 w 1143593"/>
                <a:gd name="connsiteY15" fmla="*/ 1661 h 4157812"/>
                <a:gd name="connsiteX0" fmla="*/ 778659 w 1215633"/>
                <a:gd name="connsiteY0" fmla="*/ 1661 h 4163543"/>
                <a:gd name="connsiteX1" fmla="*/ 1058059 w 1215633"/>
                <a:gd name="connsiteY1" fmla="*/ 77861 h 4163543"/>
                <a:gd name="connsiteX2" fmla="*/ 1210459 w 1215633"/>
                <a:gd name="connsiteY2" fmla="*/ 408061 h 4163543"/>
                <a:gd name="connsiteX3" fmla="*/ 892959 w 1215633"/>
                <a:gd name="connsiteY3" fmla="*/ 1220861 h 4163543"/>
                <a:gd name="connsiteX4" fmla="*/ 461159 w 1215633"/>
                <a:gd name="connsiteY4" fmla="*/ 2211461 h 4163543"/>
                <a:gd name="connsiteX5" fmla="*/ 359559 w 1215633"/>
                <a:gd name="connsiteY5" fmla="*/ 2846461 h 4163543"/>
                <a:gd name="connsiteX6" fmla="*/ 219859 w 1215633"/>
                <a:gd name="connsiteY6" fmla="*/ 3951361 h 4163543"/>
                <a:gd name="connsiteX7" fmla="*/ 118259 w 1215633"/>
                <a:gd name="connsiteY7" fmla="*/ 4141861 h 4163543"/>
                <a:gd name="connsiteX8" fmla="*/ 3959 w 1215633"/>
                <a:gd name="connsiteY8" fmla="*/ 4027561 h 4163543"/>
                <a:gd name="connsiteX9" fmla="*/ 169059 w 1215633"/>
                <a:gd name="connsiteY9" fmla="*/ 2986161 h 4163543"/>
                <a:gd name="connsiteX10" fmla="*/ 346859 w 1215633"/>
                <a:gd name="connsiteY10" fmla="*/ 2198761 h 4163543"/>
                <a:gd name="connsiteX11" fmla="*/ 702459 w 1215633"/>
                <a:gd name="connsiteY11" fmla="*/ 1271661 h 4163543"/>
                <a:gd name="connsiteX12" fmla="*/ 1108859 w 1215633"/>
                <a:gd name="connsiteY12" fmla="*/ 471561 h 4163543"/>
                <a:gd name="connsiteX13" fmla="*/ 1032659 w 1215633"/>
                <a:gd name="connsiteY13" fmla="*/ 217561 h 4163543"/>
                <a:gd name="connsiteX14" fmla="*/ 562759 w 1215633"/>
                <a:gd name="connsiteY14" fmla="*/ 154061 h 4163543"/>
                <a:gd name="connsiteX15" fmla="*/ 778659 w 1215633"/>
                <a:gd name="connsiteY15" fmla="*/ 1661 h 4163543"/>
                <a:gd name="connsiteX0" fmla="*/ 787410 w 1224384"/>
                <a:gd name="connsiteY0" fmla="*/ 1661 h 4171426"/>
                <a:gd name="connsiteX1" fmla="*/ 1066810 w 1224384"/>
                <a:gd name="connsiteY1" fmla="*/ 77861 h 4171426"/>
                <a:gd name="connsiteX2" fmla="*/ 1219210 w 1224384"/>
                <a:gd name="connsiteY2" fmla="*/ 408061 h 4171426"/>
                <a:gd name="connsiteX3" fmla="*/ 901710 w 1224384"/>
                <a:gd name="connsiteY3" fmla="*/ 1220861 h 4171426"/>
                <a:gd name="connsiteX4" fmla="*/ 469910 w 1224384"/>
                <a:gd name="connsiteY4" fmla="*/ 2211461 h 4171426"/>
                <a:gd name="connsiteX5" fmla="*/ 368310 w 1224384"/>
                <a:gd name="connsiteY5" fmla="*/ 2846461 h 4171426"/>
                <a:gd name="connsiteX6" fmla="*/ 228610 w 1224384"/>
                <a:gd name="connsiteY6" fmla="*/ 3951361 h 4171426"/>
                <a:gd name="connsiteX7" fmla="*/ 38110 w 1224384"/>
                <a:gd name="connsiteY7" fmla="*/ 4154561 h 4171426"/>
                <a:gd name="connsiteX8" fmla="*/ 12710 w 1224384"/>
                <a:gd name="connsiteY8" fmla="*/ 4027561 h 4171426"/>
                <a:gd name="connsiteX9" fmla="*/ 177810 w 1224384"/>
                <a:gd name="connsiteY9" fmla="*/ 2986161 h 4171426"/>
                <a:gd name="connsiteX10" fmla="*/ 355610 w 1224384"/>
                <a:gd name="connsiteY10" fmla="*/ 2198761 h 4171426"/>
                <a:gd name="connsiteX11" fmla="*/ 711210 w 1224384"/>
                <a:gd name="connsiteY11" fmla="*/ 1271661 h 4171426"/>
                <a:gd name="connsiteX12" fmla="*/ 1117610 w 1224384"/>
                <a:gd name="connsiteY12" fmla="*/ 471561 h 4171426"/>
                <a:gd name="connsiteX13" fmla="*/ 1041410 w 1224384"/>
                <a:gd name="connsiteY13" fmla="*/ 217561 h 4171426"/>
                <a:gd name="connsiteX14" fmla="*/ 571510 w 1224384"/>
                <a:gd name="connsiteY14" fmla="*/ 154061 h 4171426"/>
                <a:gd name="connsiteX15" fmla="*/ 787410 w 1224384"/>
                <a:gd name="connsiteY15" fmla="*/ 1661 h 4171426"/>
                <a:gd name="connsiteX0" fmla="*/ 784846 w 1221820"/>
                <a:gd name="connsiteY0" fmla="*/ 1661 h 4168687"/>
                <a:gd name="connsiteX1" fmla="*/ 1064246 w 1221820"/>
                <a:gd name="connsiteY1" fmla="*/ 77861 h 4168687"/>
                <a:gd name="connsiteX2" fmla="*/ 1216646 w 1221820"/>
                <a:gd name="connsiteY2" fmla="*/ 408061 h 4168687"/>
                <a:gd name="connsiteX3" fmla="*/ 899146 w 1221820"/>
                <a:gd name="connsiteY3" fmla="*/ 1220861 h 4168687"/>
                <a:gd name="connsiteX4" fmla="*/ 467346 w 1221820"/>
                <a:gd name="connsiteY4" fmla="*/ 2211461 h 4168687"/>
                <a:gd name="connsiteX5" fmla="*/ 365746 w 1221820"/>
                <a:gd name="connsiteY5" fmla="*/ 2846461 h 4168687"/>
                <a:gd name="connsiteX6" fmla="*/ 149846 w 1221820"/>
                <a:gd name="connsiteY6" fmla="*/ 3989461 h 4168687"/>
                <a:gd name="connsiteX7" fmla="*/ 35546 w 1221820"/>
                <a:gd name="connsiteY7" fmla="*/ 4154561 h 4168687"/>
                <a:gd name="connsiteX8" fmla="*/ 10146 w 1221820"/>
                <a:gd name="connsiteY8" fmla="*/ 4027561 h 4168687"/>
                <a:gd name="connsiteX9" fmla="*/ 175246 w 1221820"/>
                <a:gd name="connsiteY9" fmla="*/ 2986161 h 4168687"/>
                <a:gd name="connsiteX10" fmla="*/ 353046 w 1221820"/>
                <a:gd name="connsiteY10" fmla="*/ 2198761 h 4168687"/>
                <a:gd name="connsiteX11" fmla="*/ 708646 w 1221820"/>
                <a:gd name="connsiteY11" fmla="*/ 1271661 h 4168687"/>
                <a:gd name="connsiteX12" fmla="*/ 1115046 w 1221820"/>
                <a:gd name="connsiteY12" fmla="*/ 471561 h 4168687"/>
                <a:gd name="connsiteX13" fmla="*/ 1038846 w 1221820"/>
                <a:gd name="connsiteY13" fmla="*/ 217561 h 4168687"/>
                <a:gd name="connsiteX14" fmla="*/ 568946 w 1221820"/>
                <a:gd name="connsiteY14" fmla="*/ 154061 h 4168687"/>
                <a:gd name="connsiteX15" fmla="*/ 784846 w 1221820"/>
                <a:gd name="connsiteY15" fmla="*/ 1661 h 4168687"/>
                <a:gd name="connsiteX0" fmla="*/ 784846 w 1221820"/>
                <a:gd name="connsiteY0" fmla="*/ 1661 h 4168687"/>
                <a:gd name="connsiteX1" fmla="*/ 1064246 w 1221820"/>
                <a:gd name="connsiteY1" fmla="*/ 77861 h 4168687"/>
                <a:gd name="connsiteX2" fmla="*/ 1216646 w 1221820"/>
                <a:gd name="connsiteY2" fmla="*/ 408061 h 4168687"/>
                <a:gd name="connsiteX3" fmla="*/ 899146 w 1221820"/>
                <a:gd name="connsiteY3" fmla="*/ 1220861 h 4168687"/>
                <a:gd name="connsiteX4" fmla="*/ 467346 w 1221820"/>
                <a:gd name="connsiteY4" fmla="*/ 2211461 h 4168687"/>
                <a:gd name="connsiteX5" fmla="*/ 289546 w 1221820"/>
                <a:gd name="connsiteY5" fmla="*/ 2884561 h 4168687"/>
                <a:gd name="connsiteX6" fmla="*/ 149846 w 1221820"/>
                <a:gd name="connsiteY6" fmla="*/ 3989461 h 4168687"/>
                <a:gd name="connsiteX7" fmla="*/ 35546 w 1221820"/>
                <a:gd name="connsiteY7" fmla="*/ 4154561 h 4168687"/>
                <a:gd name="connsiteX8" fmla="*/ 10146 w 1221820"/>
                <a:gd name="connsiteY8" fmla="*/ 4027561 h 4168687"/>
                <a:gd name="connsiteX9" fmla="*/ 175246 w 1221820"/>
                <a:gd name="connsiteY9" fmla="*/ 2986161 h 4168687"/>
                <a:gd name="connsiteX10" fmla="*/ 353046 w 1221820"/>
                <a:gd name="connsiteY10" fmla="*/ 2198761 h 4168687"/>
                <a:gd name="connsiteX11" fmla="*/ 708646 w 1221820"/>
                <a:gd name="connsiteY11" fmla="*/ 1271661 h 4168687"/>
                <a:gd name="connsiteX12" fmla="*/ 1115046 w 1221820"/>
                <a:gd name="connsiteY12" fmla="*/ 471561 h 4168687"/>
                <a:gd name="connsiteX13" fmla="*/ 1038846 w 1221820"/>
                <a:gd name="connsiteY13" fmla="*/ 217561 h 4168687"/>
                <a:gd name="connsiteX14" fmla="*/ 568946 w 1221820"/>
                <a:gd name="connsiteY14" fmla="*/ 154061 h 4168687"/>
                <a:gd name="connsiteX15" fmla="*/ 784846 w 1221820"/>
                <a:gd name="connsiteY15" fmla="*/ 1661 h 4168687"/>
                <a:gd name="connsiteX0" fmla="*/ 793526 w 1230500"/>
                <a:gd name="connsiteY0" fmla="*/ 1661 h 4172595"/>
                <a:gd name="connsiteX1" fmla="*/ 1072926 w 1230500"/>
                <a:gd name="connsiteY1" fmla="*/ 77861 h 4172595"/>
                <a:gd name="connsiteX2" fmla="*/ 1225326 w 1230500"/>
                <a:gd name="connsiteY2" fmla="*/ 408061 h 4172595"/>
                <a:gd name="connsiteX3" fmla="*/ 907826 w 1230500"/>
                <a:gd name="connsiteY3" fmla="*/ 1220861 h 4172595"/>
                <a:gd name="connsiteX4" fmla="*/ 476026 w 1230500"/>
                <a:gd name="connsiteY4" fmla="*/ 2211461 h 4172595"/>
                <a:gd name="connsiteX5" fmla="*/ 298226 w 1230500"/>
                <a:gd name="connsiteY5" fmla="*/ 2884561 h 4172595"/>
                <a:gd name="connsiteX6" fmla="*/ 364471 w 1230500"/>
                <a:gd name="connsiteY6" fmla="*/ 3935153 h 4172595"/>
                <a:gd name="connsiteX7" fmla="*/ 44226 w 1230500"/>
                <a:gd name="connsiteY7" fmla="*/ 4154561 h 4172595"/>
                <a:gd name="connsiteX8" fmla="*/ 18826 w 1230500"/>
                <a:gd name="connsiteY8" fmla="*/ 4027561 h 4172595"/>
                <a:gd name="connsiteX9" fmla="*/ 183926 w 1230500"/>
                <a:gd name="connsiteY9" fmla="*/ 2986161 h 4172595"/>
                <a:gd name="connsiteX10" fmla="*/ 361726 w 1230500"/>
                <a:gd name="connsiteY10" fmla="*/ 2198761 h 4172595"/>
                <a:gd name="connsiteX11" fmla="*/ 717326 w 1230500"/>
                <a:gd name="connsiteY11" fmla="*/ 1271661 h 4172595"/>
                <a:gd name="connsiteX12" fmla="*/ 1123726 w 1230500"/>
                <a:gd name="connsiteY12" fmla="*/ 471561 h 4172595"/>
                <a:gd name="connsiteX13" fmla="*/ 1047526 w 1230500"/>
                <a:gd name="connsiteY13" fmla="*/ 217561 h 4172595"/>
                <a:gd name="connsiteX14" fmla="*/ 577626 w 1230500"/>
                <a:gd name="connsiteY14" fmla="*/ 154061 h 4172595"/>
                <a:gd name="connsiteX15" fmla="*/ 793526 w 1230500"/>
                <a:gd name="connsiteY15" fmla="*/ 1661 h 4172595"/>
                <a:gd name="connsiteX0" fmla="*/ 750009 w 1186983"/>
                <a:gd name="connsiteY0" fmla="*/ 1661 h 4156015"/>
                <a:gd name="connsiteX1" fmla="*/ 1029409 w 1186983"/>
                <a:gd name="connsiteY1" fmla="*/ 77861 h 4156015"/>
                <a:gd name="connsiteX2" fmla="*/ 1181809 w 1186983"/>
                <a:gd name="connsiteY2" fmla="*/ 408061 h 4156015"/>
                <a:gd name="connsiteX3" fmla="*/ 864309 w 1186983"/>
                <a:gd name="connsiteY3" fmla="*/ 1220861 h 4156015"/>
                <a:gd name="connsiteX4" fmla="*/ 432509 w 1186983"/>
                <a:gd name="connsiteY4" fmla="*/ 2211461 h 4156015"/>
                <a:gd name="connsiteX5" fmla="*/ 254709 w 1186983"/>
                <a:gd name="connsiteY5" fmla="*/ 2884561 h 4156015"/>
                <a:gd name="connsiteX6" fmla="*/ 320954 w 1186983"/>
                <a:gd name="connsiteY6" fmla="*/ 3935153 h 4156015"/>
                <a:gd name="connsiteX7" fmla="*/ 709 w 1186983"/>
                <a:gd name="connsiteY7" fmla="*/ 4154561 h 4156015"/>
                <a:gd name="connsiteX8" fmla="*/ 232295 w 1186983"/>
                <a:gd name="connsiteY8" fmla="*/ 3892833 h 4156015"/>
                <a:gd name="connsiteX9" fmla="*/ 140409 w 1186983"/>
                <a:gd name="connsiteY9" fmla="*/ 2986161 h 4156015"/>
                <a:gd name="connsiteX10" fmla="*/ 318209 w 1186983"/>
                <a:gd name="connsiteY10" fmla="*/ 2198761 h 4156015"/>
                <a:gd name="connsiteX11" fmla="*/ 673809 w 1186983"/>
                <a:gd name="connsiteY11" fmla="*/ 1271661 h 4156015"/>
                <a:gd name="connsiteX12" fmla="*/ 1080209 w 1186983"/>
                <a:gd name="connsiteY12" fmla="*/ 471561 h 4156015"/>
                <a:gd name="connsiteX13" fmla="*/ 1004009 w 1186983"/>
                <a:gd name="connsiteY13" fmla="*/ 217561 h 4156015"/>
                <a:gd name="connsiteX14" fmla="*/ 534109 w 1186983"/>
                <a:gd name="connsiteY14" fmla="*/ 154061 h 4156015"/>
                <a:gd name="connsiteX15" fmla="*/ 750009 w 1186983"/>
                <a:gd name="connsiteY15" fmla="*/ 1661 h 4156015"/>
                <a:gd name="connsiteX0" fmla="*/ 636008 w 1072982"/>
                <a:gd name="connsiteY0" fmla="*/ 1661 h 4156584"/>
                <a:gd name="connsiteX1" fmla="*/ 915408 w 1072982"/>
                <a:gd name="connsiteY1" fmla="*/ 77861 h 4156584"/>
                <a:gd name="connsiteX2" fmla="*/ 1067808 w 1072982"/>
                <a:gd name="connsiteY2" fmla="*/ 408061 h 4156584"/>
                <a:gd name="connsiteX3" fmla="*/ 750308 w 1072982"/>
                <a:gd name="connsiteY3" fmla="*/ 1220861 h 4156584"/>
                <a:gd name="connsiteX4" fmla="*/ 318508 w 1072982"/>
                <a:gd name="connsiteY4" fmla="*/ 2211461 h 4156584"/>
                <a:gd name="connsiteX5" fmla="*/ 140708 w 1072982"/>
                <a:gd name="connsiteY5" fmla="*/ 2884561 h 4156584"/>
                <a:gd name="connsiteX6" fmla="*/ 206953 w 1072982"/>
                <a:gd name="connsiteY6" fmla="*/ 3935153 h 4156584"/>
                <a:gd name="connsiteX7" fmla="*/ 1403 w 1072982"/>
                <a:gd name="connsiteY7" fmla="*/ 4155154 h 4156584"/>
                <a:gd name="connsiteX8" fmla="*/ 118294 w 1072982"/>
                <a:gd name="connsiteY8" fmla="*/ 3892833 h 4156584"/>
                <a:gd name="connsiteX9" fmla="*/ 26408 w 1072982"/>
                <a:gd name="connsiteY9" fmla="*/ 2986161 h 4156584"/>
                <a:gd name="connsiteX10" fmla="*/ 204208 w 1072982"/>
                <a:gd name="connsiteY10" fmla="*/ 2198761 h 4156584"/>
                <a:gd name="connsiteX11" fmla="*/ 559808 w 1072982"/>
                <a:gd name="connsiteY11" fmla="*/ 1271661 h 4156584"/>
                <a:gd name="connsiteX12" fmla="*/ 966208 w 1072982"/>
                <a:gd name="connsiteY12" fmla="*/ 471561 h 4156584"/>
                <a:gd name="connsiteX13" fmla="*/ 890008 w 1072982"/>
                <a:gd name="connsiteY13" fmla="*/ 217561 h 4156584"/>
                <a:gd name="connsiteX14" fmla="*/ 420108 w 1072982"/>
                <a:gd name="connsiteY14" fmla="*/ 154061 h 4156584"/>
                <a:gd name="connsiteX15" fmla="*/ 636008 w 1072982"/>
                <a:gd name="connsiteY15" fmla="*/ 1661 h 4156584"/>
                <a:gd name="connsiteX0" fmla="*/ 637125 w 1074099"/>
                <a:gd name="connsiteY0" fmla="*/ 1661 h 4161143"/>
                <a:gd name="connsiteX1" fmla="*/ 916525 w 1074099"/>
                <a:gd name="connsiteY1" fmla="*/ 77861 h 4161143"/>
                <a:gd name="connsiteX2" fmla="*/ 1068925 w 1074099"/>
                <a:gd name="connsiteY2" fmla="*/ 408061 h 4161143"/>
                <a:gd name="connsiteX3" fmla="*/ 751425 w 1074099"/>
                <a:gd name="connsiteY3" fmla="*/ 1220861 h 4161143"/>
                <a:gd name="connsiteX4" fmla="*/ 319625 w 1074099"/>
                <a:gd name="connsiteY4" fmla="*/ 2211461 h 4161143"/>
                <a:gd name="connsiteX5" fmla="*/ 141825 w 1074099"/>
                <a:gd name="connsiteY5" fmla="*/ 2884561 h 4161143"/>
                <a:gd name="connsiteX6" fmla="*/ 208070 w 1074099"/>
                <a:gd name="connsiteY6" fmla="*/ 3935153 h 4161143"/>
                <a:gd name="connsiteX7" fmla="*/ 2520 w 1074099"/>
                <a:gd name="connsiteY7" fmla="*/ 4155154 h 4161143"/>
                <a:gd name="connsiteX8" fmla="*/ 119411 w 1074099"/>
                <a:gd name="connsiteY8" fmla="*/ 3892833 h 4161143"/>
                <a:gd name="connsiteX9" fmla="*/ 27525 w 1074099"/>
                <a:gd name="connsiteY9" fmla="*/ 2986161 h 4161143"/>
                <a:gd name="connsiteX10" fmla="*/ 205325 w 1074099"/>
                <a:gd name="connsiteY10" fmla="*/ 2198761 h 4161143"/>
                <a:gd name="connsiteX11" fmla="*/ 560925 w 1074099"/>
                <a:gd name="connsiteY11" fmla="*/ 1271661 h 4161143"/>
                <a:gd name="connsiteX12" fmla="*/ 967325 w 1074099"/>
                <a:gd name="connsiteY12" fmla="*/ 471561 h 4161143"/>
                <a:gd name="connsiteX13" fmla="*/ 891125 w 1074099"/>
                <a:gd name="connsiteY13" fmla="*/ 217561 h 4161143"/>
                <a:gd name="connsiteX14" fmla="*/ 421225 w 1074099"/>
                <a:gd name="connsiteY14" fmla="*/ 154061 h 4161143"/>
                <a:gd name="connsiteX15" fmla="*/ 637125 w 1074099"/>
                <a:gd name="connsiteY15" fmla="*/ 1661 h 4161143"/>
                <a:gd name="connsiteX0" fmla="*/ 725751 w 1162725"/>
                <a:gd name="connsiteY0" fmla="*/ 1661 h 4167607"/>
                <a:gd name="connsiteX1" fmla="*/ 1005151 w 1162725"/>
                <a:gd name="connsiteY1" fmla="*/ 77861 h 4167607"/>
                <a:gd name="connsiteX2" fmla="*/ 1157551 w 1162725"/>
                <a:gd name="connsiteY2" fmla="*/ 408061 h 4167607"/>
                <a:gd name="connsiteX3" fmla="*/ 840051 w 1162725"/>
                <a:gd name="connsiteY3" fmla="*/ 1220861 h 4167607"/>
                <a:gd name="connsiteX4" fmla="*/ 408251 w 1162725"/>
                <a:gd name="connsiteY4" fmla="*/ 2211461 h 4167607"/>
                <a:gd name="connsiteX5" fmla="*/ 230451 w 1162725"/>
                <a:gd name="connsiteY5" fmla="*/ 2884561 h 4167607"/>
                <a:gd name="connsiteX6" fmla="*/ 296696 w 1162725"/>
                <a:gd name="connsiteY6" fmla="*/ 3935153 h 4167607"/>
                <a:gd name="connsiteX7" fmla="*/ 1478 w 1162725"/>
                <a:gd name="connsiteY7" fmla="*/ 4162163 h 4167607"/>
                <a:gd name="connsiteX8" fmla="*/ 208037 w 1162725"/>
                <a:gd name="connsiteY8" fmla="*/ 3892833 h 4167607"/>
                <a:gd name="connsiteX9" fmla="*/ 116151 w 1162725"/>
                <a:gd name="connsiteY9" fmla="*/ 2986161 h 4167607"/>
                <a:gd name="connsiteX10" fmla="*/ 293951 w 1162725"/>
                <a:gd name="connsiteY10" fmla="*/ 2198761 h 4167607"/>
                <a:gd name="connsiteX11" fmla="*/ 649551 w 1162725"/>
                <a:gd name="connsiteY11" fmla="*/ 1271661 h 4167607"/>
                <a:gd name="connsiteX12" fmla="*/ 1055951 w 1162725"/>
                <a:gd name="connsiteY12" fmla="*/ 471561 h 4167607"/>
                <a:gd name="connsiteX13" fmla="*/ 979751 w 1162725"/>
                <a:gd name="connsiteY13" fmla="*/ 217561 h 4167607"/>
                <a:gd name="connsiteX14" fmla="*/ 509851 w 1162725"/>
                <a:gd name="connsiteY14" fmla="*/ 154061 h 4167607"/>
                <a:gd name="connsiteX15" fmla="*/ 725751 w 1162725"/>
                <a:gd name="connsiteY15" fmla="*/ 1661 h 4167607"/>
                <a:gd name="connsiteX0" fmla="*/ 725896 w 1162870"/>
                <a:gd name="connsiteY0" fmla="*/ 1661 h 4163902"/>
                <a:gd name="connsiteX1" fmla="*/ 1005296 w 1162870"/>
                <a:gd name="connsiteY1" fmla="*/ 77861 h 4163902"/>
                <a:gd name="connsiteX2" fmla="*/ 1157696 w 1162870"/>
                <a:gd name="connsiteY2" fmla="*/ 408061 h 4163902"/>
                <a:gd name="connsiteX3" fmla="*/ 840196 w 1162870"/>
                <a:gd name="connsiteY3" fmla="*/ 1220861 h 4163902"/>
                <a:gd name="connsiteX4" fmla="*/ 408396 w 1162870"/>
                <a:gd name="connsiteY4" fmla="*/ 2211461 h 4163902"/>
                <a:gd name="connsiteX5" fmla="*/ 230596 w 1162870"/>
                <a:gd name="connsiteY5" fmla="*/ 2884561 h 4163902"/>
                <a:gd name="connsiteX6" fmla="*/ 296841 w 1162870"/>
                <a:gd name="connsiteY6" fmla="*/ 3935153 h 4163902"/>
                <a:gd name="connsiteX7" fmla="*/ 1623 w 1162870"/>
                <a:gd name="connsiteY7" fmla="*/ 4162163 h 4163902"/>
                <a:gd name="connsiteX8" fmla="*/ 177126 w 1162870"/>
                <a:gd name="connsiteY8" fmla="*/ 3880223 h 4163902"/>
                <a:gd name="connsiteX9" fmla="*/ 116296 w 1162870"/>
                <a:gd name="connsiteY9" fmla="*/ 2986161 h 4163902"/>
                <a:gd name="connsiteX10" fmla="*/ 294096 w 1162870"/>
                <a:gd name="connsiteY10" fmla="*/ 2198761 h 4163902"/>
                <a:gd name="connsiteX11" fmla="*/ 649696 w 1162870"/>
                <a:gd name="connsiteY11" fmla="*/ 1271661 h 4163902"/>
                <a:gd name="connsiteX12" fmla="*/ 1056096 w 1162870"/>
                <a:gd name="connsiteY12" fmla="*/ 471561 h 4163902"/>
                <a:gd name="connsiteX13" fmla="*/ 979896 w 1162870"/>
                <a:gd name="connsiteY13" fmla="*/ 217561 h 4163902"/>
                <a:gd name="connsiteX14" fmla="*/ 509996 w 1162870"/>
                <a:gd name="connsiteY14" fmla="*/ 154061 h 4163902"/>
                <a:gd name="connsiteX15" fmla="*/ 725896 w 1162870"/>
                <a:gd name="connsiteY15" fmla="*/ 1661 h 4163902"/>
                <a:gd name="connsiteX0" fmla="*/ 724533 w 1161507"/>
                <a:gd name="connsiteY0" fmla="*/ 1661 h 4164438"/>
                <a:gd name="connsiteX1" fmla="*/ 1003933 w 1161507"/>
                <a:gd name="connsiteY1" fmla="*/ 77861 h 4164438"/>
                <a:gd name="connsiteX2" fmla="*/ 1156333 w 1161507"/>
                <a:gd name="connsiteY2" fmla="*/ 408061 h 4164438"/>
                <a:gd name="connsiteX3" fmla="*/ 838833 w 1161507"/>
                <a:gd name="connsiteY3" fmla="*/ 1220861 h 4164438"/>
                <a:gd name="connsiteX4" fmla="*/ 407033 w 1161507"/>
                <a:gd name="connsiteY4" fmla="*/ 2211461 h 4164438"/>
                <a:gd name="connsiteX5" fmla="*/ 229233 w 1161507"/>
                <a:gd name="connsiteY5" fmla="*/ 2884561 h 4164438"/>
                <a:gd name="connsiteX6" fmla="*/ 220755 w 1161507"/>
                <a:gd name="connsiteY6" fmla="*/ 3940991 h 4164438"/>
                <a:gd name="connsiteX7" fmla="*/ 260 w 1161507"/>
                <a:gd name="connsiteY7" fmla="*/ 4162163 h 4164438"/>
                <a:gd name="connsiteX8" fmla="*/ 175763 w 1161507"/>
                <a:gd name="connsiteY8" fmla="*/ 3880223 h 4164438"/>
                <a:gd name="connsiteX9" fmla="*/ 114933 w 1161507"/>
                <a:gd name="connsiteY9" fmla="*/ 2986161 h 4164438"/>
                <a:gd name="connsiteX10" fmla="*/ 292733 w 1161507"/>
                <a:gd name="connsiteY10" fmla="*/ 2198761 h 4164438"/>
                <a:gd name="connsiteX11" fmla="*/ 648333 w 1161507"/>
                <a:gd name="connsiteY11" fmla="*/ 1271661 h 4164438"/>
                <a:gd name="connsiteX12" fmla="*/ 1054733 w 1161507"/>
                <a:gd name="connsiteY12" fmla="*/ 471561 h 4164438"/>
                <a:gd name="connsiteX13" fmla="*/ 978533 w 1161507"/>
                <a:gd name="connsiteY13" fmla="*/ 217561 h 4164438"/>
                <a:gd name="connsiteX14" fmla="*/ 508633 w 1161507"/>
                <a:gd name="connsiteY14" fmla="*/ 154061 h 4164438"/>
                <a:gd name="connsiteX15" fmla="*/ 724533 w 1161507"/>
                <a:gd name="connsiteY15" fmla="*/ 1661 h 4164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61507" h="4164438">
                  <a:moveTo>
                    <a:pt x="724533" y="1661"/>
                  </a:moveTo>
                  <a:cubicBezTo>
                    <a:pt x="881166" y="-11039"/>
                    <a:pt x="910800" y="52461"/>
                    <a:pt x="1003933" y="77861"/>
                  </a:cubicBezTo>
                  <a:cubicBezTo>
                    <a:pt x="1097066" y="103261"/>
                    <a:pt x="1183850" y="217561"/>
                    <a:pt x="1156333" y="408061"/>
                  </a:cubicBezTo>
                  <a:cubicBezTo>
                    <a:pt x="1128816" y="598561"/>
                    <a:pt x="995466" y="903361"/>
                    <a:pt x="838833" y="1220861"/>
                  </a:cubicBezTo>
                  <a:cubicBezTo>
                    <a:pt x="682200" y="1538361"/>
                    <a:pt x="508633" y="1934178"/>
                    <a:pt x="407033" y="2211461"/>
                  </a:cubicBezTo>
                  <a:cubicBezTo>
                    <a:pt x="305433" y="2488744"/>
                    <a:pt x="269450" y="2594578"/>
                    <a:pt x="229233" y="2884561"/>
                  </a:cubicBezTo>
                  <a:lnTo>
                    <a:pt x="220755" y="3940991"/>
                  </a:lnTo>
                  <a:cubicBezTo>
                    <a:pt x="180538" y="4156891"/>
                    <a:pt x="7759" y="4172291"/>
                    <a:pt x="260" y="4162163"/>
                  </a:cubicBezTo>
                  <a:cubicBezTo>
                    <a:pt x="-7239" y="4152035"/>
                    <a:pt x="150363" y="4074956"/>
                    <a:pt x="175763" y="3880223"/>
                  </a:cubicBezTo>
                  <a:lnTo>
                    <a:pt x="114933" y="2986161"/>
                  </a:lnTo>
                  <a:lnTo>
                    <a:pt x="292733" y="2198761"/>
                  </a:lnTo>
                  <a:cubicBezTo>
                    <a:pt x="364700" y="1915128"/>
                    <a:pt x="521333" y="1559528"/>
                    <a:pt x="648333" y="1271661"/>
                  </a:cubicBezTo>
                  <a:cubicBezTo>
                    <a:pt x="775333" y="983794"/>
                    <a:pt x="999700" y="647244"/>
                    <a:pt x="1054733" y="471561"/>
                  </a:cubicBezTo>
                  <a:cubicBezTo>
                    <a:pt x="1109766" y="295878"/>
                    <a:pt x="1069550" y="270478"/>
                    <a:pt x="978533" y="217561"/>
                  </a:cubicBezTo>
                  <a:cubicBezTo>
                    <a:pt x="887516" y="164644"/>
                    <a:pt x="550966" y="190044"/>
                    <a:pt x="508633" y="154061"/>
                  </a:cubicBezTo>
                  <a:cubicBezTo>
                    <a:pt x="485350" y="79978"/>
                    <a:pt x="567900" y="14361"/>
                    <a:pt x="724533" y="1661"/>
                  </a:cubicBezTo>
                  <a:close/>
                </a:path>
              </a:pathLst>
            </a:custGeom>
            <a:solidFill>
              <a:srgbClr val="F8E1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3644874" y="357122"/>
              <a:ext cx="704155" cy="3747138"/>
            </a:xfrm>
            <a:custGeom>
              <a:avLst/>
              <a:gdLst>
                <a:gd name="connsiteX0" fmla="*/ 0 w 698500"/>
                <a:gd name="connsiteY0" fmla="*/ 660400 h 3695700"/>
                <a:gd name="connsiteX1" fmla="*/ 266700 w 698500"/>
                <a:gd name="connsiteY1" fmla="*/ 1562100 h 3695700"/>
                <a:gd name="connsiteX2" fmla="*/ 406400 w 698500"/>
                <a:gd name="connsiteY2" fmla="*/ 2032000 h 3695700"/>
                <a:gd name="connsiteX3" fmla="*/ 520700 w 698500"/>
                <a:gd name="connsiteY3" fmla="*/ 2565400 h 3695700"/>
                <a:gd name="connsiteX4" fmla="*/ 355600 w 698500"/>
                <a:gd name="connsiteY4" fmla="*/ 3048000 h 3695700"/>
                <a:gd name="connsiteX5" fmla="*/ 127000 w 698500"/>
                <a:gd name="connsiteY5" fmla="*/ 3695700 h 3695700"/>
                <a:gd name="connsiteX6" fmla="*/ 241300 w 698500"/>
                <a:gd name="connsiteY6" fmla="*/ 3543300 h 3695700"/>
                <a:gd name="connsiteX7" fmla="*/ 571500 w 698500"/>
                <a:gd name="connsiteY7" fmla="*/ 2819400 h 3695700"/>
                <a:gd name="connsiteX8" fmla="*/ 698500 w 698500"/>
                <a:gd name="connsiteY8" fmla="*/ 2286000 h 3695700"/>
                <a:gd name="connsiteX9" fmla="*/ 406400 w 698500"/>
                <a:gd name="connsiteY9" fmla="*/ 1536700 h 3695700"/>
                <a:gd name="connsiteX10" fmla="*/ 114300 w 698500"/>
                <a:gd name="connsiteY10" fmla="*/ 863600 h 3695700"/>
                <a:gd name="connsiteX11" fmla="*/ 317500 w 698500"/>
                <a:gd name="connsiteY11" fmla="*/ 88900 h 3695700"/>
                <a:gd name="connsiteX12" fmla="*/ 279400 w 698500"/>
                <a:gd name="connsiteY12" fmla="*/ 0 h 3695700"/>
                <a:gd name="connsiteX13" fmla="*/ 0 w 698500"/>
                <a:gd name="connsiteY13" fmla="*/ 660400 h 3695700"/>
                <a:gd name="connsiteX0" fmla="*/ 16 w 698516"/>
                <a:gd name="connsiteY0" fmla="*/ 660400 h 3695700"/>
                <a:gd name="connsiteX1" fmla="*/ 266716 w 698516"/>
                <a:gd name="connsiteY1" fmla="*/ 1562100 h 3695700"/>
                <a:gd name="connsiteX2" fmla="*/ 406416 w 698516"/>
                <a:gd name="connsiteY2" fmla="*/ 2032000 h 3695700"/>
                <a:gd name="connsiteX3" fmla="*/ 520716 w 698516"/>
                <a:gd name="connsiteY3" fmla="*/ 2565400 h 3695700"/>
                <a:gd name="connsiteX4" fmla="*/ 355616 w 698516"/>
                <a:gd name="connsiteY4" fmla="*/ 3048000 h 3695700"/>
                <a:gd name="connsiteX5" fmla="*/ 127016 w 698516"/>
                <a:gd name="connsiteY5" fmla="*/ 3695700 h 3695700"/>
                <a:gd name="connsiteX6" fmla="*/ 241316 w 698516"/>
                <a:gd name="connsiteY6" fmla="*/ 3543300 h 3695700"/>
                <a:gd name="connsiteX7" fmla="*/ 571516 w 698516"/>
                <a:gd name="connsiteY7" fmla="*/ 2819400 h 3695700"/>
                <a:gd name="connsiteX8" fmla="*/ 698516 w 698516"/>
                <a:gd name="connsiteY8" fmla="*/ 2286000 h 3695700"/>
                <a:gd name="connsiteX9" fmla="*/ 406416 w 698516"/>
                <a:gd name="connsiteY9" fmla="*/ 1536700 h 3695700"/>
                <a:gd name="connsiteX10" fmla="*/ 114316 w 698516"/>
                <a:gd name="connsiteY10" fmla="*/ 863600 h 3695700"/>
                <a:gd name="connsiteX11" fmla="*/ 317516 w 698516"/>
                <a:gd name="connsiteY11" fmla="*/ 88900 h 3695700"/>
                <a:gd name="connsiteX12" fmla="*/ 279416 w 698516"/>
                <a:gd name="connsiteY12" fmla="*/ 0 h 3695700"/>
                <a:gd name="connsiteX13" fmla="*/ 16 w 698516"/>
                <a:gd name="connsiteY13" fmla="*/ 660400 h 3695700"/>
                <a:gd name="connsiteX0" fmla="*/ 16 w 698516"/>
                <a:gd name="connsiteY0" fmla="*/ 712102 h 3747402"/>
                <a:gd name="connsiteX1" fmla="*/ 266716 w 698516"/>
                <a:gd name="connsiteY1" fmla="*/ 1613802 h 3747402"/>
                <a:gd name="connsiteX2" fmla="*/ 406416 w 698516"/>
                <a:gd name="connsiteY2" fmla="*/ 2083702 h 3747402"/>
                <a:gd name="connsiteX3" fmla="*/ 520716 w 698516"/>
                <a:gd name="connsiteY3" fmla="*/ 2617102 h 3747402"/>
                <a:gd name="connsiteX4" fmla="*/ 355616 w 698516"/>
                <a:gd name="connsiteY4" fmla="*/ 3099702 h 3747402"/>
                <a:gd name="connsiteX5" fmla="*/ 127016 w 698516"/>
                <a:gd name="connsiteY5" fmla="*/ 3747402 h 3747402"/>
                <a:gd name="connsiteX6" fmla="*/ 241316 w 698516"/>
                <a:gd name="connsiteY6" fmla="*/ 3595002 h 3747402"/>
                <a:gd name="connsiteX7" fmla="*/ 571516 w 698516"/>
                <a:gd name="connsiteY7" fmla="*/ 2871102 h 3747402"/>
                <a:gd name="connsiteX8" fmla="*/ 698516 w 698516"/>
                <a:gd name="connsiteY8" fmla="*/ 2337702 h 3747402"/>
                <a:gd name="connsiteX9" fmla="*/ 406416 w 698516"/>
                <a:gd name="connsiteY9" fmla="*/ 1588402 h 3747402"/>
                <a:gd name="connsiteX10" fmla="*/ 114316 w 698516"/>
                <a:gd name="connsiteY10" fmla="*/ 915302 h 3747402"/>
                <a:gd name="connsiteX11" fmla="*/ 317516 w 698516"/>
                <a:gd name="connsiteY11" fmla="*/ 140602 h 3747402"/>
                <a:gd name="connsiteX12" fmla="*/ 279416 w 698516"/>
                <a:gd name="connsiteY12" fmla="*/ 51702 h 3747402"/>
                <a:gd name="connsiteX13" fmla="*/ 16 w 698516"/>
                <a:gd name="connsiteY13" fmla="*/ 712102 h 3747402"/>
                <a:gd name="connsiteX0" fmla="*/ 16 w 698516"/>
                <a:gd name="connsiteY0" fmla="*/ 712102 h 3747402"/>
                <a:gd name="connsiteX1" fmla="*/ 266716 w 698516"/>
                <a:gd name="connsiteY1" fmla="*/ 1613802 h 3747402"/>
                <a:gd name="connsiteX2" fmla="*/ 406416 w 698516"/>
                <a:gd name="connsiteY2" fmla="*/ 2083702 h 3747402"/>
                <a:gd name="connsiteX3" fmla="*/ 520716 w 698516"/>
                <a:gd name="connsiteY3" fmla="*/ 2617102 h 3747402"/>
                <a:gd name="connsiteX4" fmla="*/ 355616 w 698516"/>
                <a:gd name="connsiteY4" fmla="*/ 3099702 h 3747402"/>
                <a:gd name="connsiteX5" fmla="*/ 127016 w 698516"/>
                <a:gd name="connsiteY5" fmla="*/ 3747402 h 3747402"/>
                <a:gd name="connsiteX6" fmla="*/ 241316 w 698516"/>
                <a:gd name="connsiteY6" fmla="*/ 3595002 h 3747402"/>
                <a:gd name="connsiteX7" fmla="*/ 571516 w 698516"/>
                <a:gd name="connsiteY7" fmla="*/ 2871102 h 3747402"/>
                <a:gd name="connsiteX8" fmla="*/ 698516 w 698516"/>
                <a:gd name="connsiteY8" fmla="*/ 2337702 h 3747402"/>
                <a:gd name="connsiteX9" fmla="*/ 406416 w 698516"/>
                <a:gd name="connsiteY9" fmla="*/ 1588402 h 3747402"/>
                <a:gd name="connsiteX10" fmla="*/ 114316 w 698516"/>
                <a:gd name="connsiteY10" fmla="*/ 915302 h 3747402"/>
                <a:gd name="connsiteX11" fmla="*/ 317516 w 698516"/>
                <a:gd name="connsiteY11" fmla="*/ 140602 h 3747402"/>
                <a:gd name="connsiteX12" fmla="*/ 279416 w 698516"/>
                <a:gd name="connsiteY12" fmla="*/ 51702 h 3747402"/>
                <a:gd name="connsiteX13" fmla="*/ 16 w 698516"/>
                <a:gd name="connsiteY13" fmla="*/ 712102 h 3747402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25 w 704155"/>
                <a:gd name="connsiteY0" fmla="*/ 684278 h 3719578"/>
                <a:gd name="connsiteX1" fmla="*/ 295300 w 704155"/>
                <a:gd name="connsiteY1" fmla="*/ 1576453 h 3719578"/>
                <a:gd name="connsiteX2" fmla="*/ 406425 w 704155"/>
                <a:gd name="connsiteY2" fmla="*/ 2055878 h 3719578"/>
                <a:gd name="connsiteX3" fmla="*/ 520725 w 704155"/>
                <a:gd name="connsiteY3" fmla="*/ 2589278 h 3719578"/>
                <a:gd name="connsiteX4" fmla="*/ 355625 w 704155"/>
                <a:gd name="connsiteY4" fmla="*/ 3071878 h 3719578"/>
                <a:gd name="connsiteX5" fmla="*/ 127025 w 704155"/>
                <a:gd name="connsiteY5" fmla="*/ 3719578 h 3719578"/>
                <a:gd name="connsiteX6" fmla="*/ 241325 w 704155"/>
                <a:gd name="connsiteY6" fmla="*/ 3567178 h 3719578"/>
                <a:gd name="connsiteX7" fmla="*/ 571525 w 704155"/>
                <a:gd name="connsiteY7" fmla="*/ 2843278 h 3719578"/>
                <a:gd name="connsiteX8" fmla="*/ 698525 w 704155"/>
                <a:gd name="connsiteY8" fmla="*/ 2309878 h 3719578"/>
                <a:gd name="connsiteX9" fmla="*/ 406425 w 704155"/>
                <a:gd name="connsiteY9" fmla="*/ 1560578 h 3719578"/>
                <a:gd name="connsiteX10" fmla="*/ 114325 w 704155"/>
                <a:gd name="connsiteY10" fmla="*/ 887478 h 3719578"/>
                <a:gd name="connsiteX11" fmla="*/ 317525 w 704155"/>
                <a:gd name="connsiteY11" fmla="*/ 112778 h 3719578"/>
                <a:gd name="connsiteX12" fmla="*/ 279425 w 704155"/>
                <a:gd name="connsiteY12" fmla="*/ 23878 h 3719578"/>
                <a:gd name="connsiteX13" fmla="*/ 25 w 704155"/>
                <a:gd name="connsiteY13" fmla="*/ 684278 h 3719578"/>
                <a:gd name="connsiteX0" fmla="*/ 25 w 704155"/>
                <a:gd name="connsiteY0" fmla="*/ 684278 h 3719578"/>
                <a:gd name="connsiteX1" fmla="*/ 295300 w 704155"/>
                <a:gd name="connsiteY1" fmla="*/ 1576453 h 3719578"/>
                <a:gd name="connsiteX2" fmla="*/ 406425 w 704155"/>
                <a:gd name="connsiteY2" fmla="*/ 2055878 h 3719578"/>
                <a:gd name="connsiteX3" fmla="*/ 520725 w 704155"/>
                <a:gd name="connsiteY3" fmla="*/ 2589278 h 3719578"/>
                <a:gd name="connsiteX4" fmla="*/ 355625 w 704155"/>
                <a:gd name="connsiteY4" fmla="*/ 3071878 h 3719578"/>
                <a:gd name="connsiteX5" fmla="*/ 98450 w 704155"/>
                <a:gd name="connsiteY5" fmla="*/ 3719578 h 3719578"/>
                <a:gd name="connsiteX6" fmla="*/ 241325 w 704155"/>
                <a:gd name="connsiteY6" fmla="*/ 3567178 h 3719578"/>
                <a:gd name="connsiteX7" fmla="*/ 571525 w 704155"/>
                <a:gd name="connsiteY7" fmla="*/ 2843278 h 3719578"/>
                <a:gd name="connsiteX8" fmla="*/ 698525 w 704155"/>
                <a:gd name="connsiteY8" fmla="*/ 2309878 h 3719578"/>
                <a:gd name="connsiteX9" fmla="*/ 406425 w 704155"/>
                <a:gd name="connsiteY9" fmla="*/ 1560578 h 3719578"/>
                <a:gd name="connsiteX10" fmla="*/ 114325 w 704155"/>
                <a:gd name="connsiteY10" fmla="*/ 887478 h 3719578"/>
                <a:gd name="connsiteX11" fmla="*/ 317525 w 704155"/>
                <a:gd name="connsiteY11" fmla="*/ 112778 h 3719578"/>
                <a:gd name="connsiteX12" fmla="*/ 279425 w 704155"/>
                <a:gd name="connsiteY12" fmla="*/ 23878 h 3719578"/>
                <a:gd name="connsiteX13" fmla="*/ 25 w 704155"/>
                <a:gd name="connsiteY13" fmla="*/ 684278 h 3719578"/>
                <a:gd name="connsiteX0" fmla="*/ 25 w 704155"/>
                <a:gd name="connsiteY0" fmla="*/ 684278 h 3809476"/>
                <a:gd name="connsiteX1" fmla="*/ 295300 w 704155"/>
                <a:gd name="connsiteY1" fmla="*/ 1576453 h 3809476"/>
                <a:gd name="connsiteX2" fmla="*/ 406425 w 704155"/>
                <a:gd name="connsiteY2" fmla="*/ 2055878 h 3809476"/>
                <a:gd name="connsiteX3" fmla="*/ 520725 w 704155"/>
                <a:gd name="connsiteY3" fmla="*/ 2589278 h 3809476"/>
                <a:gd name="connsiteX4" fmla="*/ 355625 w 704155"/>
                <a:gd name="connsiteY4" fmla="*/ 3071878 h 3809476"/>
                <a:gd name="connsiteX5" fmla="*/ 98450 w 704155"/>
                <a:gd name="connsiteY5" fmla="*/ 3719578 h 3809476"/>
                <a:gd name="connsiteX6" fmla="*/ 241325 w 704155"/>
                <a:gd name="connsiteY6" fmla="*/ 3567178 h 3809476"/>
                <a:gd name="connsiteX7" fmla="*/ 571525 w 704155"/>
                <a:gd name="connsiteY7" fmla="*/ 2843278 h 3809476"/>
                <a:gd name="connsiteX8" fmla="*/ 698525 w 704155"/>
                <a:gd name="connsiteY8" fmla="*/ 2309878 h 3809476"/>
                <a:gd name="connsiteX9" fmla="*/ 406425 w 704155"/>
                <a:gd name="connsiteY9" fmla="*/ 1560578 h 3809476"/>
                <a:gd name="connsiteX10" fmla="*/ 114325 w 704155"/>
                <a:gd name="connsiteY10" fmla="*/ 887478 h 3809476"/>
                <a:gd name="connsiteX11" fmla="*/ 317525 w 704155"/>
                <a:gd name="connsiteY11" fmla="*/ 112778 h 3809476"/>
                <a:gd name="connsiteX12" fmla="*/ 279425 w 704155"/>
                <a:gd name="connsiteY12" fmla="*/ 23878 h 3809476"/>
                <a:gd name="connsiteX13" fmla="*/ 25 w 704155"/>
                <a:gd name="connsiteY13" fmla="*/ 684278 h 3809476"/>
                <a:gd name="connsiteX0" fmla="*/ 25 w 704155"/>
                <a:gd name="connsiteY0" fmla="*/ 684278 h 3747138"/>
                <a:gd name="connsiteX1" fmla="*/ 295300 w 704155"/>
                <a:gd name="connsiteY1" fmla="*/ 1576453 h 3747138"/>
                <a:gd name="connsiteX2" fmla="*/ 406425 w 704155"/>
                <a:gd name="connsiteY2" fmla="*/ 2055878 h 3747138"/>
                <a:gd name="connsiteX3" fmla="*/ 520725 w 704155"/>
                <a:gd name="connsiteY3" fmla="*/ 2589278 h 3747138"/>
                <a:gd name="connsiteX4" fmla="*/ 355625 w 704155"/>
                <a:gd name="connsiteY4" fmla="*/ 3071878 h 3747138"/>
                <a:gd name="connsiteX5" fmla="*/ 98450 w 704155"/>
                <a:gd name="connsiteY5" fmla="*/ 3719578 h 3747138"/>
                <a:gd name="connsiteX6" fmla="*/ 241325 w 704155"/>
                <a:gd name="connsiteY6" fmla="*/ 3567178 h 3747138"/>
                <a:gd name="connsiteX7" fmla="*/ 571525 w 704155"/>
                <a:gd name="connsiteY7" fmla="*/ 2843278 h 3747138"/>
                <a:gd name="connsiteX8" fmla="*/ 698525 w 704155"/>
                <a:gd name="connsiteY8" fmla="*/ 2309878 h 3747138"/>
                <a:gd name="connsiteX9" fmla="*/ 406425 w 704155"/>
                <a:gd name="connsiteY9" fmla="*/ 1560578 h 3747138"/>
                <a:gd name="connsiteX10" fmla="*/ 114325 w 704155"/>
                <a:gd name="connsiteY10" fmla="*/ 887478 h 3747138"/>
                <a:gd name="connsiteX11" fmla="*/ 317525 w 704155"/>
                <a:gd name="connsiteY11" fmla="*/ 112778 h 3747138"/>
                <a:gd name="connsiteX12" fmla="*/ 279425 w 704155"/>
                <a:gd name="connsiteY12" fmla="*/ 23878 h 3747138"/>
                <a:gd name="connsiteX13" fmla="*/ 25 w 704155"/>
                <a:gd name="connsiteY13" fmla="*/ 684278 h 374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4155" h="3747138">
                  <a:moveTo>
                    <a:pt x="25" y="684278"/>
                  </a:moveTo>
                  <a:cubicBezTo>
                    <a:pt x="2671" y="943040"/>
                    <a:pt x="227567" y="1347853"/>
                    <a:pt x="295300" y="1576453"/>
                  </a:cubicBezTo>
                  <a:lnTo>
                    <a:pt x="406425" y="2055878"/>
                  </a:lnTo>
                  <a:cubicBezTo>
                    <a:pt x="448758" y="2223095"/>
                    <a:pt x="576817" y="2343745"/>
                    <a:pt x="520725" y="2589278"/>
                  </a:cubicBezTo>
                  <a:cubicBezTo>
                    <a:pt x="464633" y="2834811"/>
                    <a:pt x="421242" y="2883495"/>
                    <a:pt x="355625" y="3071878"/>
                  </a:cubicBezTo>
                  <a:cubicBezTo>
                    <a:pt x="269900" y="3287778"/>
                    <a:pt x="88925" y="3646553"/>
                    <a:pt x="98450" y="3719578"/>
                  </a:cubicBezTo>
                  <a:cubicBezTo>
                    <a:pt x="107975" y="3792603"/>
                    <a:pt x="162479" y="3713228"/>
                    <a:pt x="241325" y="3567178"/>
                  </a:cubicBezTo>
                  <a:lnTo>
                    <a:pt x="571525" y="2843278"/>
                  </a:lnTo>
                  <a:cubicBezTo>
                    <a:pt x="647725" y="2633728"/>
                    <a:pt x="726042" y="2523661"/>
                    <a:pt x="698525" y="2309878"/>
                  </a:cubicBezTo>
                  <a:cubicBezTo>
                    <a:pt x="671008" y="2096095"/>
                    <a:pt x="503792" y="1797645"/>
                    <a:pt x="406425" y="1560578"/>
                  </a:cubicBezTo>
                  <a:cubicBezTo>
                    <a:pt x="309058" y="1323511"/>
                    <a:pt x="129142" y="1128778"/>
                    <a:pt x="114325" y="887478"/>
                  </a:cubicBezTo>
                  <a:cubicBezTo>
                    <a:pt x="51883" y="731903"/>
                    <a:pt x="147133" y="304336"/>
                    <a:pt x="317525" y="112778"/>
                  </a:cubicBezTo>
                  <a:cubicBezTo>
                    <a:pt x="345042" y="-31155"/>
                    <a:pt x="357742" y="-7872"/>
                    <a:pt x="279425" y="23878"/>
                  </a:cubicBezTo>
                  <a:cubicBezTo>
                    <a:pt x="201108" y="55628"/>
                    <a:pt x="-2621" y="425516"/>
                    <a:pt x="25" y="684278"/>
                  </a:cubicBezTo>
                  <a:close/>
                </a:path>
              </a:pathLst>
            </a:custGeom>
            <a:solidFill>
              <a:srgbClr val="F8E1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4123343" y="-386111"/>
              <a:ext cx="1542940" cy="5260444"/>
            </a:xfrm>
            <a:custGeom>
              <a:avLst/>
              <a:gdLst>
                <a:gd name="connsiteX0" fmla="*/ 1079292 w 1528997"/>
                <a:gd name="connsiteY0" fmla="*/ 164892 h 5201587"/>
                <a:gd name="connsiteX1" fmla="*/ 869430 w 1528997"/>
                <a:gd name="connsiteY1" fmla="*/ 1124263 h 5201587"/>
                <a:gd name="connsiteX2" fmla="*/ 419725 w 1528997"/>
                <a:gd name="connsiteY2" fmla="*/ 1319135 h 5201587"/>
                <a:gd name="connsiteX3" fmla="*/ 74951 w 1528997"/>
                <a:gd name="connsiteY3" fmla="*/ 989351 h 5201587"/>
                <a:gd name="connsiteX4" fmla="*/ 0 w 1528997"/>
                <a:gd name="connsiteY4" fmla="*/ 1049312 h 5201587"/>
                <a:gd name="connsiteX5" fmla="*/ 449705 w 1528997"/>
                <a:gd name="connsiteY5" fmla="*/ 1633928 h 5201587"/>
                <a:gd name="connsiteX6" fmla="*/ 0 w 1528997"/>
                <a:gd name="connsiteY6" fmla="*/ 2068643 h 5201587"/>
                <a:gd name="connsiteX7" fmla="*/ 89941 w 1528997"/>
                <a:gd name="connsiteY7" fmla="*/ 2143594 h 5201587"/>
                <a:gd name="connsiteX8" fmla="*/ 569626 w 1528997"/>
                <a:gd name="connsiteY8" fmla="*/ 1738859 h 5201587"/>
                <a:gd name="connsiteX9" fmla="*/ 689548 w 1528997"/>
                <a:gd name="connsiteY9" fmla="*/ 2773181 h 5201587"/>
                <a:gd name="connsiteX10" fmla="*/ 614597 w 1528997"/>
                <a:gd name="connsiteY10" fmla="*/ 3702571 h 5201587"/>
                <a:gd name="connsiteX11" fmla="*/ 284813 w 1528997"/>
                <a:gd name="connsiteY11" fmla="*/ 4227226 h 5201587"/>
                <a:gd name="connsiteX12" fmla="*/ 224853 w 1528997"/>
                <a:gd name="connsiteY12" fmla="*/ 4976735 h 5201587"/>
                <a:gd name="connsiteX13" fmla="*/ 29981 w 1528997"/>
                <a:gd name="connsiteY13" fmla="*/ 5201587 h 5201587"/>
                <a:gd name="connsiteX14" fmla="*/ 209863 w 1528997"/>
                <a:gd name="connsiteY14" fmla="*/ 5171607 h 5201587"/>
                <a:gd name="connsiteX15" fmla="*/ 404735 w 1528997"/>
                <a:gd name="connsiteY15" fmla="*/ 4826833 h 5201587"/>
                <a:gd name="connsiteX16" fmla="*/ 404735 w 1528997"/>
                <a:gd name="connsiteY16" fmla="*/ 4257207 h 5201587"/>
                <a:gd name="connsiteX17" fmla="*/ 764499 w 1528997"/>
                <a:gd name="connsiteY17" fmla="*/ 3552669 h 5201587"/>
                <a:gd name="connsiteX18" fmla="*/ 749508 w 1528997"/>
                <a:gd name="connsiteY18" fmla="*/ 2203554 h 5201587"/>
                <a:gd name="connsiteX19" fmla="*/ 1424066 w 1528997"/>
                <a:gd name="connsiteY19" fmla="*/ 2323476 h 5201587"/>
                <a:gd name="connsiteX20" fmla="*/ 1424066 w 1528997"/>
                <a:gd name="connsiteY20" fmla="*/ 2323476 h 5201587"/>
                <a:gd name="connsiteX21" fmla="*/ 1394085 w 1528997"/>
                <a:gd name="connsiteY21" fmla="*/ 2143594 h 5201587"/>
                <a:gd name="connsiteX22" fmla="*/ 1094282 w 1528997"/>
                <a:gd name="connsiteY22" fmla="*/ 2173574 h 5201587"/>
                <a:gd name="connsiteX23" fmla="*/ 1094282 w 1528997"/>
                <a:gd name="connsiteY23" fmla="*/ 2023672 h 5201587"/>
                <a:gd name="connsiteX24" fmla="*/ 1528997 w 1528997"/>
                <a:gd name="connsiteY24" fmla="*/ 1543987 h 5201587"/>
                <a:gd name="connsiteX25" fmla="*/ 989351 w 1528997"/>
                <a:gd name="connsiteY25" fmla="*/ 1124263 h 5201587"/>
                <a:gd name="connsiteX26" fmla="*/ 1259174 w 1528997"/>
                <a:gd name="connsiteY26" fmla="*/ 224853 h 5201587"/>
                <a:gd name="connsiteX27" fmla="*/ 1169233 w 1528997"/>
                <a:gd name="connsiteY27" fmla="*/ 0 h 5201587"/>
                <a:gd name="connsiteX28" fmla="*/ 1079292 w 1528997"/>
                <a:gd name="connsiteY28" fmla="*/ 164892 h 5201587"/>
                <a:gd name="connsiteX0" fmla="*/ 1079292 w 1528997"/>
                <a:gd name="connsiteY0" fmla="*/ 169724 h 5206419"/>
                <a:gd name="connsiteX1" fmla="*/ 869430 w 1528997"/>
                <a:gd name="connsiteY1" fmla="*/ 1129095 h 5206419"/>
                <a:gd name="connsiteX2" fmla="*/ 419725 w 1528997"/>
                <a:gd name="connsiteY2" fmla="*/ 1323967 h 5206419"/>
                <a:gd name="connsiteX3" fmla="*/ 74951 w 1528997"/>
                <a:gd name="connsiteY3" fmla="*/ 994183 h 5206419"/>
                <a:gd name="connsiteX4" fmla="*/ 0 w 1528997"/>
                <a:gd name="connsiteY4" fmla="*/ 1054144 h 5206419"/>
                <a:gd name="connsiteX5" fmla="*/ 449705 w 1528997"/>
                <a:gd name="connsiteY5" fmla="*/ 1638760 h 5206419"/>
                <a:gd name="connsiteX6" fmla="*/ 0 w 1528997"/>
                <a:gd name="connsiteY6" fmla="*/ 2073475 h 5206419"/>
                <a:gd name="connsiteX7" fmla="*/ 89941 w 1528997"/>
                <a:gd name="connsiteY7" fmla="*/ 2148426 h 5206419"/>
                <a:gd name="connsiteX8" fmla="*/ 569626 w 1528997"/>
                <a:gd name="connsiteY8" fmla="*/ 1743691 h 5206419"/>
                <a:gd name="connsiteX9" fmla="*/ 689548 w 1528997"/>
                <a:gd name="connsiteY9" fmla="*/ 2778013 h 5206419"/>
                <a:gd name="connsiteX10" fmla="*/ 614597 w 1528997"/>
                <a:gd name="connsiteY10" fmla="*/ 3707403 h 5206419"/>
                <a:gd name="connsiteX11" fmla="*/ 284813 w 1528997"/>
                <a:gd name="connsiteY11" fmla="*/ 4232058 h 5206419"/>
                <a:gd name="connsiteX12" fmla="*/ 224853 w 1528997"/>
                <a:gd name="connsiteY12" fmla="*/ 4981567 h 5206419"/>
                <a:gd name="connsiteX13" fmla="*/ 29981 w 1528997"/>
                <a:gd name="connsiteY13" fmla="*/ 5206419 h 5206419"/>
                <a:gd name="connsiteX14" fmla="*/ 209863 w 1528997"/>
                <a:gd name="connsiteY14" fmla="*/ 5176439 h 5206419"/>
                <a:gd name="connsiteX15" fmla="*/ 404735 w 1528997"/>
                <a:gd name="connsiteY15" fmla="*/ 4831665 h 5206419"/>
                <a:gd name="connsiteX16" fmla="*/ 404735 w 1528997"/>
                <a:gd name="connsiteY16" fmla="*/ 4262039 h 5206419"/>
                <a:gd name="connsiteX17" fmla="*/ 764499 w 1528997"/>
                <a:gd name="connsiteY17" fmla="*/ 3557501 h 5206419"/>
                <a:gd name="connsiteX18" fmla="*/ 749508 w 1528997"/>
                <a:gd name="connsiteY18" fmla="*/ 2208386 h 5206419"/>
                <a:gd name="connsiteX19" fmla="*/ 1424066 w 1528997"/>
                <a:gd name="connsiteY19" fmla="*/ 2328308 h 5206419"/>
                <a:gd name="connsiteX20" fmla="*/ 1424066 w 1528997"/>
                <a:gd name="connsiteY20" fmla="*/ 2328308 h 5206419"/>
                <a:gd name="connsiteX21" fmla="*/ 1394085 w 1528997"/>
                <a:gd name="connsiteY21" fmla="*/ 2148426 h 5206419"/>
                <a:gd name="connsiteX22" fmla="*/ 1094282 w 1528997"/>
                <a:gd name="connsiteY22" fmla="*/ 2178406 h 5206419"/>
                <a:gd name="connsiteX23" fmla="*/ 1094282 w 1528997"/>
                <a:gd name="connsiteY23" fmla="*/ 2028504 h 5206419"/>
                <a:gd name="connsiteX24" fmla="*/ 1528997 w 1528997"/>
                <a:gd name="connsiteY24" fmla="*/ 1548819 h 5206419"/>
                <a:gd name="connsiteX25" fmla="*/ 989351 w 1528997"/>
                <a:gd name="connsiteY25" fmla="*/ 1129095 h 5206419"/>
                <a:gd name="connsiteX26" fmla="*/ 1259174 w 1528997"/>
                <a:gd name="connsiteY26" fmla="*/ 229685 h 5206419"/>
                <a:gd name="connsiteX27" fmla="*/ 1169233 w 1528997"/>
                <a:gd name="connsiteY27" fmla="*/ 4832 h 5206419"/>
                <a:gd name="connsiteX28" fmla="*/ 1079292 w 1528997"/>
                <a:gd name="connsiteY28" fmla="*/ 169724 h 5206419"/>
                <a:gd name="connsiteX0" fmla="*/ 1079292 w 1528997"/>
                <a:gd name="connsiteY0" fmla="*/ 169724 h 5206419"/>
                <a:gd name="connsiteX1" fmla="*/ 869430 w 1528997"/>
                <a:gd name="connsiteY1" fmla="*/ 1129095 h 5206419"/>
                <a:gd name="connsiteX2" fmla="*/ 419725 w 1528997"/>
                <a:gd name="connsiteY2" fmla="*/ 1323967 h 5206419"/>
                <a:gd name="connsiteX3" fmla="*/ 74951 w 1528997"/>
                <a:gd name="connsiteY3" fmla="*/ 994183 h 5206419"/>
                <a:gd name="connsiteX4" fmla="*/ 0 w 1528997"/>
                <a:gd name="connsiteY4" fmla="*/ 1054144 h 5206419"/>
                <a:gd name="connsiteX5" fmla="*/ 449705 w 1528997"/>
                <a:gd name="connsiteY5" fmla="*/ 1638760 h 5206419"/>
                <a:gd name="connsiteX6" fmla="*/ 0 w 1528997"/>
                <a:gd name="connsiteY6" fmla="*/ 2073475 h 5206419"/>
                <a:gd name="connsiteX7" fmla="*/ 89941 w 1528997"/>
                <a:gd name="connsiteY7" fmla="*/ 2148426 h 5206419"/>
                <a:gd name="connsiteX8" fmla="*/ 569626 w 1528997"/>
                <a:gd name="connsiteY8" fmla="*/ 1743691 h 5206419"/>
                <a:gd name="connsiteX9" fmla="*/ 689548 w 1528997"/>
                <a:gd name="connsiteY9" fmla="*/ 2778013 h 5206419"/>
                <a:gd name="connsiteX10" fmla="*/ 614597 w 1528997"/>
                <a:gd name="connsiteY10" fmla="*/ 3707403 h 5206419"/>
                <a:gd name="connsiteX11" fmla="*/ 284813 w 1528997"/>
                <a:gd name="connsiteY11" fmla="*/ 4232058 h 5206419"/>
                <a:gd name="connsiteX12" fmla="*/ 224853 w 1528997"/>
                <a:gd name="connsiteY12" fmla="*/ 4981567 h 5206419"/>
                <a:gd name="connsiteX13" fmla="*/ 29981 w 1528997"/>
                <a:gd name="connsiteY13" fmla="*/ 5206419 h 5206419"/>
                <a:gd name="connsiteX14" fmla="*/ 209863 w 1528997"/>
                <a:gd name="connsiteY14" fmla="*/ 5176439 h 5206419"/>
                <a:gd name="connsiteX15" fmla="*/ 404735 w 1528997"/>
                <a:gd name="connsiteY15" fmla="*/ 4831665 h 5206419"/>
                <a:gd name="connsiteX16" fmla="*/ 404735 w 1528997"/>
                <a:gd name="connsiteY16" fmla="*/ 4262039 h 5206419"/>
                <a:gd name="connsiteX17" fmla="*/ 764499 w 1528997"/>
                <a:gd name="connsiteY17" fmla="*/ 3557501 h 5206419"/>
                <a:gd name="connsiteX18" fmla="*/ 749508 w 1528997"/>
                <a:gd name="connsiteY18" fmla="*/ 2208386 h 5206419"/>
                <a:gd name="connsiteX19" fmla="*/ 1424066 w 1528997"/>
                <a:gd name="connsiteY19" fmla="*/ 2328308 h 5206419"/>
                <a:gd name="connsiteX20" fmla="*/ 1424066 w 1528997"/>
                <a:gd name="connsiteY20" fmla="*/ 2328308 h 5206419"/>
                <a:gd name="connsiteX21" fmla="*/ 1394085 w 1528997"/>
                <a:gd name="connsiteY21" fmla="*/ 2148426 h 5206419"/>
                <a:gd name="connsiteX22" fmla="*/ 1094282 w 1528997"/>
                <a:gd name="connsiteY22" fmla="*/ 2178406 h 5206419"/>
                <a:gd name="connsiteX23" fmla="*/ 1094282 w 1528997"/>
                <a:gd name="connsiteY23" fmla="*/ 2028504 h 5206419"/>
                <a:gd name="connsiteX24" fmla="*/ 1528997 w 1528997"/>
                <a:gd name="connsiteY24" fmla="*/ 1548819 h 5206419"/>
                <a:gd name="connsiteX25" fmla="*/ 989351 w 1528997"/>
                <a:gd name="connsiteY25" fmla="*/ 1129095 h 5206419"/>
                <a:gd name="connsiteX26" fmla="*/ 1259174 w 1528997"/>
                <a:gd name="connsiteY26" fmla="*/ 229685 h 5206419"/>
                <a:gd name="connsiteX27" fmla="*/ 1169233 w 1528997"/>
                <a:gd name="connsiteY27" fmla="*/ 4832 h 5206419"/>
                <a:gd name="connsiteX28" fmla="*/ 1079292 w 1528997"/>
                <a:gd name="connsiteY28" fmla="*/ 169724 h 5206419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113372 w 1563077"/>
                <a:gd name="connsiteY0" fmla="*/ 206230 h 5242925"/>
                <a:gd name="connsiteX1" fmla="*/ 903510 w 1563077"/>
                <a:gd name="connsiteY1" fmla="*/ 1165601 h 5242925"/>
                <a:gd name="connsiteX2" fmla="*/ 453805 w 1563077"/>
                <a:gd name="connsiteY2" fmla="*/ 1360473 h 5242925"/>
                <a:gd name="connsiteX3" fmla="*/ 109031 w 1563077"/>
                <a:gd name="connsiteY3" fmla="*/ 1030689 h 5242925"/>
                <a:gd name="connsiteX4" fmla="*/ 34080 w 1563077"/>
                <a:gd name="connsiteY4" fmla="*/ 1090650 h 5242925"/>
                <a:gd name="connsiteX5" fmla="*/ 483785 w 1563077"/>
                <a:gd name="connsiteY5" fmla="*/ 1675266 h 5242925"/>
                <a:gd name="connsiteX6" fmla="*/ 34080 w 1563077"/>
                <a:gd name="connsiteY6" fmla="*/ 2109981 h 5242925"/>
                <a:gd name="connsiteX7" fmla="*/ 124021 w 1563077"/>
                <a:gd name="connsiteY7" fmla="*/ 2184932 h 5242925"/>
                <a:gd name="connsiteX8" fmla="*/ 603706 w 1563077"/>
                <a:gd name="connsiteY8" fmla="*/ 1780197 h 5242925"/>
                <a:gd name="connsiteX9" fmla="*/ 723628 w 1563077"/>
                <a:gd name="connsiteY9" fmla="*/ 2814519 h 5242925"/>
                <a:gd name="connsiteX10" fmla="*/ 648677 w 1563077"/>
                <a:gd name="connsiteY10" fmla="*/ 3743909 h 5242925"/>
                <a:gd name="connsiteX11" fmla="*/ 318893 w 1563077"/>
                <a:gd name="connsiteY11" fmla="*/ 4268564 h 5242925"/>
                <a:gd name="connsiteX12" fmla="*/ 258933 w 1563077"/>
                <a:gd name="connsiteY12" fmla="*/ 5018073 h 5242925"/>
                <a:gd name="connsiteX13" fmla="*/ 64061 w 1563077"/>
                <a:gd name="connsiteY13" fmla="*/ 5242925 h 5242925"/>
                <a:gd name="connsiteX14" fmla="*/ 243943 w 1563077"/>
                <a:gd name="connsiteY14" fmla="*/ 5212945 h 5242925"/>
                <a:gd name="connsiteX15" fmla="*/ 438815 w 1563077"/>
                <a:gd name="connsiteY15" fmla="*/ 4868171 h 5242925"/>
                <a:gd name="connsiteX16" fmla="*/ 438815 w 1563077"/>
                <a:gd name="connsiteY16" fmla="*/ 4298545 h 5242925"/>
                <a:gd name="connsiteX17" fmla="*/ 798579 w 1563077"/>
                <a:gd name="connsiteY17" fmla="*/ 3594007 h 5242925"/>
                <a:gd name="connsiteX18" fmla="*/ 783588 w 1563077"/>
                <a:gd name="connsiteY18" fmla="*/ 2244892 h 5242925"/>
                <a:gd name="connsiteX19" fmla="*/ 1458146 w 1563077"/>
                <a:gd name="connsiteY19" fmla="*/ 2364814 h 5242925"/>
                <a:gd name="connsiteX20" fmla="*/ 1458146 w 1563077"/>
                <a:gd name="connsiteY20" fmla="*/ 2364814 h 5242925"/>
                <a:gd name="connsiteX21" fmla="*/ 1428165 w 1563077"/>
                <a:gd name="connsiteY21" fmla="*/ 2184932 h 5242925"/>
                <a:gd name="connsiteX22" fmla="*/ 1128362 w 1563077"/>
                <a:gd name="connsiteY22" fmla="*/ 2214912 h 5242925"/>
                <a:gd name="connsiteX23" fmla="*/ 1128362 w 1563077"/>
                <a:gd name="connsiteY23" fmla="*/ 2065010 h 5242925"/>
                <a:gd name="connsiteX24" fmla="*/ 1563077 w 1563077"/>
                <a:gd name="connsiteY24" fmla="*/ 1585325 h 5242925"/>
                <a:gd name="connsiteX25" fmla="*/ 1023431 w 1563077"/>
                <a:gd name="connsiteY25" fmla="*/ 1165601 h 5242925"/>
                <a:gd name="connsiteX26" fmla="*/ 1293254 w 1563077"/>
                <a:gd name="connsiteY26" fmla="*/ 266191 h 5242925"/>
                <a:gd name="connsiteX27" fmla="*/ 1203313 w 1563077"/>
                <a:gd name="connsiteY27" fmla="*/ 41338 h 5242925"/>
                <a:gd name="connsiteX28" fmla="*/ 1113372 w 1563077"/>
                <a:gd name="connsiteY28" fmla="*/ 206230 h 5242925"/>
                <a:gd name="connsiteX0" fmla="*/ 1142448 w 1592153"/>
                <a:gd name="connsiteY0" fmla="*/ 206230 h 5242925"/>
                <a:gd name="connsiteX1" fmla="*/ 932586 w 1592153"/>
                <a:gd name="connsiteY1" fmla="*/ 1165601 h 5242925"/>
                <a:gd name="connsiteX2" fmla="*/ 482881 w 1592153"/>
                <a:gd name="connsiteY2" fmla="*/ 1360473 h 5242925"/>
                <a:gd name="connsiteX3" fmla="*/ 138107 w 1592153"/>
                <a:gd name="connsiteY3" fmla="*/ 1030689 h 5242925"/>
                <a:gd name="connsiteX4" fmla="*/ 63156 w 1592153"/>
                <a:gd name="connsiteY4" fmla="*/ 1090650 h 5242925"/>
                <a:gd name="connsiteX5" fmla="*/ 512861 w 1592153"/>
                <a:gd name="connsiteY5" fmla="*/ 1675266 h 5242925"/>
                <a:gd name="connsiteX6" fmla="*/ 63156 w 1592153"/>
                <a:gd name="connsiteY6" fmla="*/ 2109981 h 5242925"/>
                <a:gd name="connsiteX7" fmla="*/ 153097 w 1592153"/>
                <a:gd name="connsiteY7" fmla="*/ 2184932 h 5242925"/>
                <a:gd name="connsiteX8" fmla="*/ 632782 w 1592153"/>
                <a:gd name="connsiteY8" fmla="*/ 1780197 h 5242925"/>
                <a:gd name="connsiteX9" fmla="*/ 752704 w 1592153"/>
                <a:gd name="connsiteY9" fmla="*/ 2814519 h 5242925"/>
                <a:gd name="connsiteX10" fmla="*/ 677753 w 1592153"/>
                <a:gd name="connsiteY10" fmla="*/ 3743909 h 5242925"/>
                <a:gd name="connsiteX11" fmla="*/ 347969 w 1592153"/>
                <a:gd name="connsiteY11" fmla="*/ 4268564 h 5242925"/>
                <a:gd name="connsiteX12" fmla="*/ 288009 w 1592153"/>
                <a:gd name="connsiteY12" fmla="*/ 5018073 h 5242925"/>
                <a:gd name="connsiteX13" fmla="*/ 93137 w 1592153"/>
                <a:gd name="connsiteY13" fmla="*/ 5242925 h 5242925"/>
                <a:gd name="connsiteX14" fmla="*/ 273019 w 1592153"/>
                <a:gd name="connsiteY14" fmla="*/ 5212945 h 5242925"/>
                <a:gd name="connsiteX15" fmla="*/ 467891 w 1592153"/>
                <a:gd name="connsiteY15" fmla="*/ 4868171 h 5242925"/>
                <a:gd name="connsiteX16" fmla="*/ 467891 w 1592153"/>
                <a:gd name="connsiteY16" fmla="*/ 4298545 h 5242925"/>
                <a:gd name="connsiteX17" fmla="*/ 827655 w 1592153"/>
                <a:gd name="connsiteY17" fmla="*/ 3594007 h 5242925"/>
                <a:gd name="connsiteX18" fmla="*/ 812664 w 1592153"/>
                <a:gd name="connsiteY18" fmla="*/ 2244892 h 5242925"/>
                <a:gd name="connsiteX19" fmla="*/ 1487222 w 1592153"/>
                <a:gd name="connsiteY19" fmla="*/ 2364814 h 5242925"/>
                <a:gd name="connsiteX20" fmla="*/ 1487222 w 1592153"/>
                <a:gd name="connsiteY20" fmla="*/ 2364814 h 5242925"/>
                <a:gd name="connsiteX21" fmla="*/ 1457241 w 1592153"/>
                <a:gd name="connsiteY21" fmla="*/ 2184932 h 5242925"/>
                <a:gd name="connsiteX22" fmla="*/ 1157438 w 1592153"/>
                <a:gd name="connsiteY22" fmla="*/ 2214912 h 5242925"/>
                <a:gd name="connsiteX23" fmla="*/ 1157438 w 1592153"/>
                <a:gd name="connsiteY23" fmla="*/ 2065010 h 5242925"/>
                <a:gd name="connsiteX24" fmla="*/ 1592153 w 1592153"/>
                <a:gd name="connsiteY24" fmla="*/ 1585325 h 5242925"/>
                <a:gd name="connsiteX25" fmla="*/ 1052507 w 1592153"/>
                <a:gd name="connsiteY25" fmla="*/ 1165601 h 5242925"/>
                <a:gd name="connsiteX26" fmla="*/ 1322330 w 1592153"/>
                <a:gd name="connsiteY26" fmla="*/ 266191 h 5242925"/>
                <a:gd name="connsiteX27" fmla="*/ 1232389 w 1592153"/>
                <a:gd name="connsiteY27" fmla="*/ 41338 h 5242925"/>
                <a:gd name="connsiteX28" fmla="*/ 1142448 w 1592153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82848"/>
                <a:gd name="connsiteX1" fmla="*/ 903208 w 1562775"/>
                <a:gd name="connsiteY1" fmla="*/ 1165601 h 5282848"/>
                <a:gd name="connsiteX2" fmla="*/ 453503 w 1562775"/>
                <a:gd name="connsiteY2" fmla="*/ 1360473 h 5282848"/>
                <a:gd name="connsiteX3" fmla="*/ 108729 w 1562775"/>
                <a:gd name="connsiteY3" fmla="*/ 1030689 h 5282848"/>
                <a:gd name="connsiteX4" fmla="*/ 33778 w 1562775"/>
                <a:gd name="connsiteY4" fmla="*/ 1090650 h 5282848"/>
                <a:gd name="connsiteX5" fmla="*/ 483483 w 1562775"/>
                <a:gd name="connsiteY5" fmla="*/ 1675266 h 5282848"/>
                <a:gd name="connsiteX6" fmla="*/ 33778 w 1562775"/>
                <a:gd name="connsiteY6" fmla="*/ 2109981 h 5282848"/>
                <a:gd name="connsiteX7" fmla="*/ 123719 w 1562775"/>
                <a:gd name="connsiteY7" fmla="*/ 2184932 h 5282848"/>
                <a:gd name="connsiteX8" fmla="*/ 603404 w 1562775"/>
                <a:gd name="connsiteY8" fmla="*/ 1780197 h 5282848"/>
                <a:gd name="connsiteX9" fmla="*/ 723326 w 1562775"/>
                <a:gd name="connsiteY9" fmla="*/ 2814519 h 5282848"/>
                <a:gd name="connsiteX10" fmla="*/ 648375 w 1562775"/>
                <a:gd name="connsiteY10" fmla="*/ 3743909 h 5282848"/>
                <a:gd name="connsiteX11" fmla="*/ 318591 w 1562775"/>
                <a:gd name="connsiteY11" fmla="*/ 4268564 h 5282848"/>
                <a:gd name="connsiteX12" fmla="*/ 258631 w 1562775"/>
                <a:gd name="connsiteY12" fmla="*/ 5018073 h 5282848"/>
                <a:gd name="connsiteX13" fmla="*/ 63759 w 1562775"/>
                <a:gd name="connsiteY13" fmla="*/ 5242925 h 5282848"/>
                <a:gd name="connsiteX14" fmla="*/ 243641 w 1562775"/>
                <a:gd name="connsiteY14" fmla="*/ 5212945 h 5282848"/>
                <a:gd name="connsiteX15" fmla="*/ 438513 w 1562775"/>
                <a:gd name="connsiteY15" fmla="*/ 4868171 h 5282848"/>
                <a:gd name="connsiteX16" fmla="*/ 438513 w 1562775"/>
                <a:gd name="connsiteY16" fmla="*/ 4298545 h 5282848"/>
                <a:gd name="connsiteX17" fmla="*/ 798277 w 1562775"/>
                <a:gd name="connsiteY17" fmla="*/ 3594007 h 5282848"/>
                <a:gd name="connsiteX18" fmla="*/ 783286 w 1562775"/>
                <a:gd name="connsiteY18" fmla="*/ 2244892 h 5282848"/>
                <a:gd name="connsiteX19" fmla="*/ 1457844 w 1562775"/>
                <a:gd name="connsiteY19" fmla="*/ 2364814 h 5282848"/>
                <a:gd name="connsiteX20" fmla="*/ 1457844 w 1562775"/>
                <a:gd name="connsiteY20" fmla="*/ 2364814 h 5282848"/>
                <a:gd name="connsiteX21" fmla="*/ 1427863 w 1562775"/>
                <a:gd name="connsiteY21" fmla="*/ 2184932 h 5282848"/>
                <a:gd name="connsiteX22" fmla="*/ 1128060 w 1562775"/>
                <a:gd name="connsiteY22" fmla="*/ 2214912 h 5282848"/>
                <a:gd name="connsiteX23" fmla="*/ 1128060 w 1562775"/>
                <a:gd name="connsiteY23" fmla="*/ 2065010 h 5282848"/>
                <a:gd name="connsiteX24" fmla="*/ 1562775 w 1562775"/>
                <a:gd name="connsiteY24" fmla="*/ 1585325 h 5282848"/>
                <a:gd name="connsiteX25" fmla="*/ 1023129 w 1562775"/>
                <a:gd name="connsiteY25" fmla="*/ 1165601 h 5282848"/>
                <a:gd name="connsiteX26" fmla="*/ 1292952 w 1562775"/>
                <a:gd name="connsiteY26" fmla="*/ 266191 h 5282848"/>
                <a:gd name="connsiteX27" fmla="*/ 1203011 w 1562775"/>
                <a:gd name="connsiteY27" fmla="*/ 41338 h 5282848"/>
                <a:gd name="connsiteX28" fmla="*/ 1113070 w 1562775"/>
                <a:gd name="connsiteY28" fmla="*/ 206230 h 5282848"/>
                <a:gd name="connsiteX0" fmla="*/ 1113070 w 1562775"/>
                <a:gd name="connsiteY0" fmla="*/ 206230 h 5283523"/>
                <a:gd name="connsiteX1" fmla="*/ 903208 w 1562775"/>
                <a:gd name="connsiteY1" fmla="*/ 1165601 h 5283523"/>
                <a:gd name="connsiteX2" fmla="*/ 453503 w 1562775"/>
                <a:gd name="connsiteY2" fmla="*/ 1360473 h 5283523"/>
                <a:gd name="connsiteX3" fmla="*/ 108729 w 1562775"/>
                <a:gd name="connsiteY3" fmla="*/ 1030689 h 5283523"/>
                <a:gd name="connsiteX4" fmla="*/ 33778 w 1562775"/>
                <a:gd name="connsiteY4" fmla="*/ 1090650 h 5283523"/>
                <a:gd name="connsiteX5" fmla="*/ 483483 w 1562775"/>
                <a:gd name="connsiteY5" fmla="*/ 1675266 h 5283523"/>
                <a:gd name="connsiteX6" fmla="*/ 33778 w 1562775"/>
                <a:gd name="connsiteY6" fmla="*/ 2109981 h 5283523"/>
                <a:gd name="connsiteX7" fmla="*/ 123719 w 1562775"/>
                <a:gd name="connsiteY7" fmla="*/ 2184932 h 5283523"/>
                <a:gd name="connsiteX8" fmla="*/ 603404 w 1562775"/>
                <a:gd name="connsiteY8" fmla="*/ 1780197 h 5283523"/>
                <a:gd name="connsiteX9" fmla="*/ 723326 w 1562775"/>
                <a:gd name="connsiteY9" fmla="*/ 2814519 h 5283523"/>
                <a:gd name="connsiteX10" fmla="*/ 648375 w 1562775"/>
                <a:gd name="connsiteY10" fmla="*/ 3743909 h 5283523"/>
                <a:gd name="connsiteX11" fmla="*/ 318591 w 1562775"/>
                <a:gd name="connsiteY11" fmla="*/ 4268564 h 5283523"/>
                <a:gd name="connsiteX12" fmla="*/ 258631 w 1562775"/>
                <a:gd name="connsiteY12" fmla="*/ 5018073 h 5283523"/>
                <a:gd name="connsiteX13" fmla="*/ 63759 w 1562775"/>
                <a:gd name="connsiteY13" fmla="*/ 5242925 h 5283523"/>
                <a:gd name="connsiteX14" fmla="*/ 243641 w 1562775"/>
                <a:gd name="connsiteY14" fmla="*/ 5212945 h 5283523"/>
                <a:gd name="connsiteX15" fmla="*/ 438513 w 1562775"/>
                <a:gd name="connsiteY15" fmla="*/ 4868171 h 5283523"/>
                <a:gd name="connsiteX16" fmla="*/ 438513 w 1562775"/>
                <a:gd name="connsiteY16" fmla="*/ 4298545 h 5283523"/>
                <a:gd name="connsiteX17" fmla="*/ 798277 w 1562775"/>
                <a:gd name="connsiteY17" fmla="*/ 3594007 h 5283523"/>
                <a:gd name="connsiteX18" fmla="*/ 783286 w 1562775"/>
                <a:gd name="connsiteY18" fmla="*/ 2244892 h 5283523"/>
                <a:gd name="connsiteX19" fmla="*/ 1457844 w 1562775"/>
                <a:gd name="connsiteY19" fmla="*/ 2364814 h 5283523"/>
                <a:gd name="connsiteX20" fmla="*/ 1457844 w 1562775"/>
                <a:gd name="connsiteY20" fmla="*/ 2364814 h 5283523"/>
                <a:gd name="connsiteX21" fmla="*/ 1427863 w 1562775"/>
                <a:gd name="connsiteY21" fmla="*/ 2184932 h 5283523"/>
                <a:gd name="connsiteX22" fmla="*/ 1128060 w 1562775"/>
                <a:gd name="connsiteY22" fmla="*/ 2214912 h 5283523"/>
                <a:gd name="connsiteX23" fmla="*/ 1128060 w 1562775"/>
                <a:gd name="connsiteY23" fmla="*/ 2065010 h 5283523"/>
                <a:gd name="connsiteX24" fmla="*/ 1562775 w 1562775"/>
                <a:gd name="connsiteY24" fmla="*/ 1585325 h 5283523"/>
                <a:gd name="connsiteX25" fmla="*/ 1023129 w 1562775"/>
                <a:gd name="connsiteY25" fmla="*/ 1165601 h 5283523"/>
                <a:gd name="connsiteX26" fmla="*/ 1292952 w 1562775"/>
                <a:gd name="connsiteY26" fmla="*/ 266191 h 5283523"/>
                <a:gd name="connsiteX27" fmla="*/ 1203011 w 1562775"/>
                <a:gd name="connsiteY27" fmla="*/ 41338 h 5283523"/>
                <a:gd name="connsiteX28" fmla="*/ 1113070 w 1562775"/>
                <a:gd name="connsiteY28" fmla="*/ 206230 h 5283523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393542 w 1562775"/>
                <a:gd name="connsiteY8" fmla="*/ 2080000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393542 w 1562775"/>
                <a:gd name="connsiteY8" fmla="*/ 2080000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933188 w 1562775"/>
                <a:gd name="connsiteY18" fmla="*/ 2514715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108225 w 1542940"/>
                <a:gd name="connsiteY22" fmla="*/ 2214912 h 5260444"/>
                <a:gd name="connsiteX23" fmla="*/ 1108225 w 1542940"/>
                <a:gd name="connsiteY23" fmla="*/ 206501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108225 w 1542940"/>
                <a:gd name="connsiteY22" fmla="*/ 2214912 h 5260444"/>
                <a:gd name="connsiteX23" fmla="*/ 1273117 w 1542940"/>
                <a:gd name="connsiteY23" fmla="*/ 203503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258127 w 1542940"/>
                <a:gd name="connsiteY22" fmla="*/ 2289862 h 5260444"/>
                <a:gd name="connsiteX23" fmla="*/ 1273117 w 1542940"/>
                <a:gd name="connsiteY23" fmla="*/ 203503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42940" h="5260444">
                  <a:moveTo>
                    <a:pt x="1093235" y="206230"/>
                  </a:moveTo>
                  <a:cubicBezTo>
                    <a:pt x="1023281" y="526020"/>
                    <a:pt x="908357" y="1040683"/>
                    <a:pt x="883373" y="1165601"/>
                  </a:cubicBezTo>
                  <a:cubicBezTo>
                    <a:pt x="858389" y="1290519"/>
                    <a:pt x="548593" y="1470401"/>
                    <a:pt x="433668" y="1360473"/>
                  </a:cubicBezTo>
                  <a:lnTo>
                    <a:pt x="88894" y="1030689"/>
                  </a:lnTo>
                  <a:cubicBezTo>
                    <a:pt x="18940" y="985719"/>
                    <a:pt x="-23532" y="983221"/>
                    <a:pt x="13943" y="1090650"/>
                  </a:cubicBezTo>
                  <a:cubicBezTo>
                    <a:pt x="51418" y="1198079"/>
                    <a:pt x="330298" y="1549411"/>
                    <a:pt x="313746" y="1675266"/>
                  </a:cubicBezTo>
                  <a:cubicBezTo>
                    <a:pt x="297194" y="1801121"/>
                    <a:pt x="48920" y="2025037"/>
                    <a:pt x="13943" y="2109981"/>
                  </a:cubicBezTo>
                  <a:cubicBezTo>
                    <a:pt x="-21034" y="2194925"/>
                    <a:pt x="43923" y="2189929"/>
                    <a:pt x="103884" y="2184932"/>
                  </a:cubicBezTo>
                  <a:cubicBezTo>
                    <a:pt x="163845" y="2179935"/>
                    <a:pt x="273773" y="1975069"/>
                    <a:pt x="373707" y="2080000"/>
                  </a:cubicBezTo>
                  <a:cubicBezTo>
                    <a:pt x="483635" y="2324840"/>
                    <a:pt x="661019" y="2537201"/>
                    <a:pt x="703491" y="2814519"/>
                  </a:cubicBezTo>
                  <a:cubicBezTo>
                    <a:pt x="745963" y="3091837"/>
                    <a:pt x="738468" y="3569024"/>
                    <a:pt x="628540" y="3743909"/>
                  </a:cubicBezTo>
                  <a:lnTo>
                    <a:pt x="298756" y="4268564"/>
                  </a:lnTo>
                  <a:cubicBezTo>
                    <a:pt x="233799" y="4480925"/>
                    <a:pt x="303753" y="4943122"/>
                    <a:pt x="238796" y="5018073"/>
                  </a:cubicBezTo>
                  <a:lnTo>
                    <a:pt x="43924" y="5242925"/>
                  </a:lnTo>
                  <a:cubicBezTo>
                    <a:pt x="41426" y="5275404"/>
                    <a:pt x="120749" y="5261195"/>
                    <a:pt x="223806" y="5212945"/>
                  </a:cubicBezTo>
                  <a:cubicBezTo>
                    <a:pt x="326863" y="5164695"/>
                    <a:pt x="390103" y="5000896"/>
                    <a:pt x="418678" y="4868171"/>
                  </a:cubicBezTo>
                  <a:cubicBezTo>
                    <a:pt x="447253" y="4735446"/>
                    <a:pt x="355542" y="4517256"/>
                    <a:pt x="418678" y="4298545"/>
                  </a:cubicBezTo>
                  <a:cubicBezTo>
                    <a:pt x="481814" y="4079834"/>
                    <a:pt x="715046" y="3853212"/>
                    <a:pt x="797492" y="3555907"/>
                  </a:cubicBezTo>
                  <a:cubicBezTo>
                    <a:pt x="879938" y="3258602"/>
                    <a:pt x="774225" y="2503316"/>
                    <a:pt x="913353" y="2514715"/>
                  </a:cubicBezTo>
                  <a:cubicBezTo>
                    <a:pt x="1052481" y="2526114"/>
                    <a:pt x="1350566" y="2389798"/>
                    <a:pt x="1438009" y="2364814"/>
                  </a:cubicBezTo>
                  <a:lnTo>
                    <a:pt x="1438009" y="2364814"/>
                  </a:lnTo>
                  <a:cubicBezTo>
                    <a:pt x="1433012" y="2334834"/>
                    <a:pt x="1438008" y="2197424"/>
                    <a:pt x="1408028" y="2184932"/>
                  </a:cubicBezTo>
                  <a:cubicBezTo>
                    <a:pt x="1378048" y="2172440"/>
                    <a:pt x="1280612" y="2314846"/>
                    <a:pt x="1258127" y="2289862"/>
                  </a:cubicBezTo>
                  <a:cubicBezTo>
                    <a:pt x="1235642" y="2264878"/>
                    <a:pt x="1225648" y="2152453"/>
                    <a:pt x="1273117" y="2035030"/>
                  </a:cubicBezTo>
                  <a:cubicBezTo>
                    <a:pt x="1320586" y="1917607"/>
                    <a:pt x="1452999" y="1735227"/>
                    <a:pt x="1542940" y="1585325"/>
                  </a:cubicBezTo>
                  <a:cubicBezTo>
                    <a:pt x="1525452" y="1435424"/>
                    <a:pt x="1048264" y="1385457"/>
                    <a:pt x="1003294" y="1165601"/>
                  </a:cubicBezTo>
                  <a:cubicBezTo>
                    <a:pt x="958324" y="945745"/>
                    <a:pt x="1243137" y="453568"/>
                    <a:pt x="1273117" y="266191"/>
                  </a:cubicBezTo>
                  <a:cubicBezTo>
                    <a:pt x="1303097" y="78814"/>
                    <a:pt x="1213156" y="51331"/>
                    <a:pt x="1183176" y="41338"/>
                  </a:cubicBezTo>
                  <a:cubicBezTo>
                    <a:pt x="1153196" y="31345"/>
                    <a:pt x="1163189" y="-113560"/>
                    <a:pt x="1093235" y="206230"/>
                  </a:cubicBezTo>
                  <a:close/>
                </a:path>
              </a:pathLst>
            </a:custGeom>
            <a:solidFill>
              <a:srgbClr val="F072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4527952" y="1004341"/>
              <a:ext cx="904195" cy="1021035"/>
            </a:xfrm>
            <a:custGeom>
              <a:avLst/>
              <a:gdLst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5" fmla="*/ 494676 w 779489"/>
                <a:gd name="connsiteY5" fmla="*/ 0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0 h 1064302"/>
                <a:gd name="connsiteX0" fmla="*/ 494676 w 786558"/>
                <a:gd name="connsiteY0" fmla="*/ 1576 h 1065878"/>
                <a:gd name="connsiteX1" fmla="*/ 0 w 786558"/>
                <a:gd name="connsiteY1" fmla="*/ 256409 h 1065878"/>
                <a:gd name="connsiteX2" fmla="*/ 209863 w 786558"/>
                <a:gd name="connsiteY2" fmla="*/ 1065878 h 1065878"/>
                <a:gd name="connsiteX3" fmla="*/ 779489 w 786558"/>
                <a:gd name="connsiteY3" fmla="*/ 346350 h 1065878"/>
                <a:gd name="connsiteX4" fmla="*/ 494676 w 786558"/>
                <a:gd name="connsiteY4" fmla="*/ 1576 h 1065878"/>
                <a:gd name="connsiteX0" fmla="*/ 502243 w 794125"/>
                <a:gd name="connsiteY0" fmla="*/ 5173 h 1069475"/>
                <a:gd name="connsiteX1" fmla="*/ 7567 w 794125"/>
                <a:gd name="connsiteY1" fmla="*/ 260006 h 1069475"/>
                <a:gd name="connsiteX2" fmla="*/ 217430 w 794125"/>
                <a:gd name="connsiteY2" fmla="*/ 1069475 h 1069475"/>
                <a:gd name="connsiteX3" fmla="*/ 787056 w 794125"/>
                <a:gd name="connsiteY3" fmla="*/ 349947 h 1069475"/>
                <a:gd name="connsiteX4" fmla="*/ 502243 w 794125"/>
                <a:gd name="connsiteY4" fmla="*/ 5173 h 1069475"/>
                <a:gd name="connsiteX0" fmla="*/ 527836 w 819718"/>
                <a:gd name="connsiteY0" fmla="*/ 1751 h 1066053"/>
                <a:gd name="connsiteX1" fmla="*/ 33160 w 819718"/>
                <a:gd name="connsiteY1" fmla="*/ 256584 h 1066053"/>
                <a:gd name="connsiteX2" fmla="*/ 243023 w 819718"/>
                <a:gd name="connsiteY2" fmla="*/ 1066053 h 1066053"/>
                <a:gd name="connsiteX3" fmla="*/ 812649 w 819718"/>
                <a:gd name="connsiteY3" fmla="*/ 346525 h 1066053"/>
                <a:gd name="connsiteX4" fmla="*/ 527836 w 819718"/>
                <a:gd name="connsiteY4" fmla="*/ 1751 h 1066053"/>
                <a:gd name="connsiteX0" fmla="*/ 541510 w 833392"/>
                <a:gd name="connsiteY0" fmla="*/ 1751 h 1107926"/>
                <a:gd name="connsiteX1" fmla="*/ 46834 w 833392"/>
                <a:gd name="connsiteY1" fmla="*/ 256584 h 1107926"/>
                <a:gd name="connsiteX2" fmla="*/ 256697 w 833392"/>
                <a:gd name="connsiteY2" fmla="*/ 1066053 h 1107926"/>
                <a:gd name="connsiteX3" fmla="*/ 826323 w 833392"/>
                <a:gd name="connsiteY3" fmla="*/ 346525 h 1107926"/>
                <a:gd name="connsiteX4" fmla="*/ 541510 w 833392"/>
                <a:gd name="connsiteY4" fmla="*/ 1751 h 1107926"/>
                <a:gd name="connsiteX0" fmla="*/ 532450 w 824332"/>
                <a:gd name="connsiteY0" fmla="*/ 1751 h 1074511"/>
                <a:gd name="connsiteX1" fmla="*/ 37774 w 824332"/>
                <a:gd name="connsiteY1" fmla="*/ 256584 h 1074511"/>
                <a:gd name="connsiteX2" fmla="*/ 247637 w 824332"/>
                <a:gd name="connsiteY2" fmla="*/ 1066053 h 1074511"/>
                <a:gd name="connsiteX3" fmla="*/ 817263 w 824332"/>
                <a:gd name="connsiteY3" fmla="*/ 346525 h 1074511"/>
                <a:gd name="connsiteX4" fmla="*/ 532450 w 824332"/>
                <a:gd name="connsiteY4" fmla="*/ 1751 h 1074511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16102 w 807984"/>
                <a:gd name="connsiteY0" fmla="*/ 1751 h 1078326"/>
                <a:gd name="connsiteX1" fmla="*/ 21426 w 807984"/>
                <a:gd name="connsiteY1" fmla="*/ 256584 h 1078326"/>
                <a:gd name="connsiteX2" fmla="*/ 231289 w 807984"/>
                <a:gd name="connsiteY2" fmla="*/ 1066053 h 1078326"/>
                <a:gd name="connsiteX3" fmla="*/ 800915 w 807984"/>
                <a:gd name="connsiteY3" fmla="*/ 346525 h 1078326"/>
                <a:gd name="connsiteX4" fmla="*/ 516102 w 807984"/>
                <a:gd name="connsiteY4" fmla="*/ 1751 h 1078326"/>
                <a:gd name="connsiteX0" fmla="*/ 553681 w 845563"/>
                <a:gd name="connsiteY0" fmla="*/ 1751 h 1078326"/>
                <a:gd name="connsiteX1" fmla="*/ 59005 w 845563"/>
                <a:gd name="connsiteY1" fmla="*/ 256584 h 1078326"/>
                <a:gd name="connsiteX2" fmla="*/ 268868 w 845563"/>
                <a:gd name="connsiteY2" fmla="*/ 1066053 h 1078326"/>
                <a:gd name="connsiteX3" fmla="*/ 838494 w 845563"/>
                <a:gd name="connsiteY3" fmla="*/ 346525 h 1078326"/>
                <a:gd name="connsiteX4" fmla="*/ 553681 w 845563"/>
                <a:gd name="connsiteY4" fmla="*/ 1751 h 1078326"/>
                <a:gd name="connsiteX0" fmla="*/ 551328 w 843210"/>
                <a:gd name="connsiteY0" fmla="*/ 1751 h 1103037"/>
                <a:gd name="connsiteX1" fmla="*/ 56652 w 843210"/>
                <a:gd name="connsiteY1" fmla="*/ 256584 h 1103037"/>
                <a:gd name="connsiteX2" fmla="*/ 266515 w 843210"/>
                <a:gd name="connsiteY2" fmla="*/ 1066053 h 1103037"/>
                <a:gd name="connsiteX3" fmla="*/ 836141 w 843210"/>
                <a:gd name="connsiteY3" fmla="*/ 346525 h 1103037"/>
                <a:gd name="connsiteX4" fmla="*/ 551328 w 843210"/>
                <a:gd name="connsiteY4" fmla="*/ 1751 h 110303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115"/>
                <a:gd name="connsiteY0" fmla="*/ 0 h 1101286"/>
                <a:gd name="connsiteX1" fmla="*/ 56652 w 844115"/>
                <a:gd name="connsiteY1" fmla="*/ 254833 h 1101286"/>
                <a:gd name="connsiteX2" fmla="*/ 266515 w 844115"/>
                <a:gd name="connsiteY2" fmla="*/ 1064302 h 1101286"/>
                <a:gd name="connsiteX3" fmla="*/ 836141 w 844115"/>
                <a:gd name="connsiteY3" fmla="*/ 344774 h 1101286"/>
                <a:gd name="connsiteX4" fmla="*/ 551328 w 844115"/>
                <a:gd name="connsiteY4" fmla="*/ 0 h 1101286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19"/>
                <a:gd name="connsiteX1" fmla="*/ 55491 w 886497"/>
                <a:gd name="connsiteY1" fmla="*/ 327404 h 1064319"/>
                <a:gd name="connsiteX2" fmla="*/ 308897 w 886497"/>
                <a:gd name="connsiteY2" fmla="*/ 1064302 h 1064319"/>
                <a:gd name="connsiteX3" fmla="*/ 878523 w 886497"/>
                <a:gd name="connsiteY3" fmla="*/ 344774 h 1064319"/>
                <a:gd name="connsiteX4" fmla="*/ 593710 w 886497"/>
                <a:gd name="connsiteY4" fmla="*/ 0 h 1064319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4767"/>
                <a:gd name="connsiteY0" fmla="*/ 0 h 1064541"/>
                <a:gd name="connsiteX1" fmla="*/ 56047 w 914767"/>
                <a:gd name="connsiteY1" fmla="*/ 327404 h 1064541"/>
                <a:gd name="connsiteX2" fmla="*/ 309453 w 914767"/>
                <a:gd name="connsiteY2" fmla="*/ 1064302 h 1064541"/>
                <a:gd name="connsiteX3" fmla="*/ 908107 w 914767"/>
                <a:gd name="connsiteY3" fmla="*/ 388316 h 1064541"/>
                <a:gd name="connsiteX4" fmla="*/ 594266 w 914767"/>
                <a:gd name="connsiteY4" fmla="*/ 0 h 1064541"/>
                <a:gd name="connsiteX0" fmla="*/ 583694 w 904195"/>
                <a:gd name="connsiteY0" fmla="*/ 0 h 1021035"/>
                <a:gd name="connsiteX1" fmla="*/ 45475 w 904195"/>
                <a:gd name="connsiteY1" fmla="*/ 327404 h 1021035"/>
                <a:gd name="connsiteX2" fmla="*/ 400481 w 904195"/>
                <a:gd name="connsiteY2" fmla="*/ 1020759 h 1021035"/>
                <a:gd name="connsiteX3" fmla="*/ 897535 w 904195"/>
                <a:gd name="connsiteY3" fmla="*/ 388316 h 1021035"/>
                <a:gd name="connsiteX4" fmla="*/ 583694 w 904195"/>
                <a:gd name="connsiteY4" fmla="*/ 0 h 102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195" h="1021035">
                  <a:moveTo>
                    <a:pt x="583694" y="0"/>
                  </a:moveTo>
                  <a:cubicBezTo>
                    <a:pt x="381208" y="43067"/>
                    <a:pt x="170784" y="138544"/>
                    <a:pt x="45475" y="327404"/>
                  </a:cubicBezTo>
                  <a:cubicBezTo>
                    <a:pt x="-132222" y="435301"/>
                    <a:pt x="258471" y="1010607"/>
                    <a:pt x="400481" y="1020759"/>
                  </a:cubicBezTo>
                  <a:cubicBezTo>
                    <a:pt x="542491" y="1030911"/>
                    <a:pt x="691557" y="760374"/>
                    <a:pt x="897535" y="388316"/>
                  </a:cubicBezTo>
                  <a:cubicBezTo>
                    <a:pt x="945004" y="210932"/>
                    <a:pt x="728123" y="14990"/>
                    <a:pt x="583694" y="0"/>
                  </a:cubicBezTo>
                  <a:close/>
                </a:path>
              </a:pathLst>
            </a:custGeom>
            <a:solidFill>
              <a:srgbClr val="FFE0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4777843" y="1315475"/>
              <a:ext cx="559075" cy="450550"/>
            </a:xfrm>
            <a:custGeom>
              <a:avLst/>
              <a:gdLst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5" fmla="*/ 494676 w 779489"/>
                <a:gd name="connsiteY5" fmla="*/ 0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0 h 1064302"/>
                <a:gd name="connsiteX0" fmla="*/ 494676 w 786558"/>
                <a:gd name="connsiteY0" fmla="*/ 1576 h 1065878"/>
                <a:gd name="connsiteX1" fmla="*/ 0 w 786558"/>
                <a:gd name="connsiteY1" fmla="*/ 256409 h 1065878"/>
                <a:gd name="connsiteX2" fmla="*/ 209863 w 786558"/>
                <a:gd name="connsiteY2" fmla="*/ 1065878 h 1065878"/>
                <a:gd name="connsiteX3" fmla="*/ 779489 w 786558"/>
                <a:gd name="connsiteY3" fmla="*/ 346350 h 1065878"/>
                <a:gd name="connsiteX4" fmla="*/ 494676 w 786558"/>
                <a:gd name="connsiteY4" fmla="*/ 1576 h 1065878"/>
                <a:gd name="connsiteX0" fmla="*/ 502243 w 794125"/>
                <a:gd name="connsiteY0" fmla="*/ 5173 h 1069475"/>
                <a:gd name="connsiteX1" fmla="*/ 7567 w 794125"/>
                <a:gd name="connsiteY1" fmla="*/ 260006 h 1069475"/>
                <a:gd name="connsiteX2" fmla="*/ 217430 w 794125"/>
                <a:gd name="connsiteY2" fmla="*/ 1069475 h 1069475"/>
                <a:gd name="connsiteX3" fmla="*/ 787056 w 794125"/>
                <a:gd name="connsiteY3" fmla="*/ 349947 h 1069475"/>
                <a:gd name="connsiteX4" fmla="*/ 502243 w 794125"/>
                <a:gd name="connsiteY4" fmla="*/ 5173 h 1069475"/>
                <a:gd name="connsiteX0" fmla="*/ 527836 w 819718"/>
                <a:gd name="connsiteY0" fmla="*/ 1751 h 1066053"/>
                <a:gd name="connsiteX1" fmla="*/ 33160 w 819718"/>
                <a:gd name="connsiteY1" fmla="*/ 256584 h 1066053"/>
                <a:gd name="connsiteX2" fmla="*/ 243023 w 819718"/>
                <a:gd name="connsiteY2" fmla="*/ 1066053 h 1066053"/>
                <a:gd name="connsiteX3" fmla="*/ 812649 w 819718"/>
                <a:gd name="connsiteY3" fmla="*/ 346525 h 1066053"/>
                <a:gd name="connsiteX4" fmla="*/ 527836 w 819718"/>
                <a:gd name="connsiteY4" fmla="*/ 1751 h 1066053"/>
                <a:gd name="connsiteX0" fmla="*/ 541510 w 833392"/>
                <a:gd name="connsiteY0" fmla="*/ 1751 h 1107926"/>
                <a:gd name="connsiteX1" fmla="*/ 46834 w 833392"/>
                <a:gd name="connsiteY1" fmla="*/ 256584 h 1107926"/>
                <a:gd name="connsiteX2" fmla="*/ 256697 w 833392"/>
                <a:gd name="connsiteY2" fmla="*/ 1066053 h 1107926"/>
                <a:gd name="connsiteX3" fmla="*/ 826323 w 833392"/>
                <a:gd name="connsiteY3" fmla="*/ 346525 h 1107926"/>
                <a:gd name="connsiteX4" fmla="*/ 541510 w 833392"/>
                <a:gd name="connsiteY4" fmla="*/ 1751 h 1107926"/>
                <a:gd name="connsiteX0" fmla="*/ 532450 w 824332"/>
                <a:gd name="connsiteY0" fmla="*/ 1751 h 1074511"/>
                <a:gd name="connsiteX1" fmla="*/ 37774 w 824332"/>
                <a:gd name="connsiteY1" fmla="*/ 256584 h 1074511"/>
                <a:gd name="connsiteX2" fmla="*/ 247637 w 824332"/>
                <a:gd name="connsiteY2" fmla="*/ 1066053 h 1074511"/>
                <a:gd name="connsiteX3" fmla="*/ 817263 w 824332"/>
                <a:gd name="connsiteY3" fmla="*/ 346525 h 1074511"/>
                <a:gd name="connsiteX4" fmla="*/ 532450 w 824332"/>
                <a:gd name="connsiteY4" fmla="*/ 1751 h 1074511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16102 w 807984"/>
                <a:gd name="connsiteY0" fmla="*/ 1751 h 1078326"/>
                <a:gd name="connsiteX1" fmla="*/ 21426 w 807984"/>
                <a:gd name="connsiteY1" fmla="*/ 256584 h 1078326"/>
                <a:gd name="connsiteX2" fmla="*/ 231289 w 807984"/>
                <a:gd name="connsiteY2" fmla="*/ 1066053 h 1078326"/>
                <a:gd name="connsiteX3" fmla="*/ 800915 w 807984"/>
                <a:gd name="connsiteY3" fmla="*/ 346525 h 1078326"/>
                <a:gd name="connsiteX4" fmla="*/ 516102 w 807984"/>
                <a:gd name="connsiteY4" fmla="*/ 1751 h 1078326"/>
                <a:gd name="connsiteX0" fmla="*/ 553681 w 845563"/>
                <a:gd name="connsiteY0" fmla="*/ 1751 h 1078326"/>
                <a:gd name="connsiteX1" fmla="*/ 59005 w 845563"/>
                <a:gd name="connsiteY1" fmla="*/ 256584 h 1078326"/>
                <a:gd name="connsiteX2" fmla="*/ 268868 w 845563"/>
                <a:gd name="connsiteY2" fmla="*/ 1066053 h 1078326"/>
                <a:gd name="connsiteX3" fmla="*/ 838494 w 845563"/>
                <a:gd name="connsiteY3" fmla="*/ 346525 h 1078326"/>
                <a:gd name="connsiteX4" fmla="*/ 553681 w 845563"/>
                <a:gd name="connsiteY4" fmla="*/ 1751 h 1078326"/>
                <a:gd name="connsiteX0" fmla="*/ 551328 w 843210"/>
                <a:gd name="connsiteY0" fmla="*/ 1751 h 1103037"/>
                <a:gd name="connsiteX1" fmla="*/ 56652 w 843210"/>
                <a:gd name="connsiteY1" fmla="*/ 256584 h 1103037"/>
                <a:gd name="connsiteX2" fmla="*/ 266515 w 843210"/>
                <a:gd name="connsiteY2" fmla="*/ 1066053 h 1103037"/>
                <a:gd name="connsiteX3" fmla="*/ 836141 w 843210"/>
                <a:gd name="connsiteY3" fmla="*/ 346525 h 1103037"/>
                <a:gd name="connsiteX4" fmla="*/ 551328 w 843210"/>
                <a:gd name="connsiteY4" fmla="*/ 1751 h 110303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115"/>
                <a:gd name="connsiteY0" fmla="*/ 0 h 1101286"/>
                <a:gd name="connsiteX1" fmla="*/ 56652 w 844115"/>
                <a:gd name="connsiteY1" fmla="*/ 254833 h 1101286"/>
                <a:gd name="connsiteX2" fmla="*/ 266515 w 844115"/>
                <a:gd name="connsiteY2" fmla="*/ 1064302 h 1101286"/>
                <a:gd name="connsiteX3" fmla="*/ 836141 w 844115"/>
                <a:gd name="connsiteY3" fmla="*/ 344774 h 1101286"/>
                <a:gd name="connsiteX4" fmla="*/ 551328 w 844115"/>
                <a:gd name="connsiteY4" fmla="*/ 0 h 1101286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19"/>
                <a:gd name="connsiteX1" fmla="*/ 55491 w 886497"/>
                <a:gd name="connsiteY1" fmla="*/ 327404 h 1064319"/>
                <a:gd name="connsiteX2" fmla="*/ 308897 w 886497"/>
                <a:gd name="connsiteY2" fmla="*/ 1064302 h 1064319"/>
                <a:gd name="connsiteX3" fmla="*/ 878523 w 886497"/>
                <a:gd name="connsiteY3" fmla="*/ 344774 h 1064319"/>
                <a:gd name="connsiteX4" fmla="*/ 593710 w 886497"/>
                <a:gd name="connsiteY4" fmla="*/ 0 h 1064319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4767"/>
                <a:gd name="connsiteY0" fmla="*/ 0 h 1064541"/>
                <a:gd name="connsiteX1" fmla="*/ 56047 w 914767"/>
                <a:gd name="connsiteY1" fmla="*/ 327404 h 1064541"/>
                <a:gd name="connsiteX2" fmla="*/ 309453 w 914767"/>
                <a:gd name="connsiteY2" fmla="*/ 1064302 h 1064541"/>
                <a:gd name="connsiteX3" fmla="*/ 908107 w 914767"/>
                <a:gd name="connsiteY3" fmla="*/ 388316 h 1064541"/>
                <a:gd name="connsiteX4" fmla="*/ 594266 w 914767"/>
                <a:gd name="connsiteY4" fmla="*/ 0 h 1064541"/>
                <a:gd name="connsiteX0" fmla="*/ 583694 w 904195"/>
                <a:gd name="connsiteY0" fmla="*/ 0 h 1021035"/>
                <a:gd name="connsiteX1" fmla="*/ 45475 w 904195"/>
                <a:gd name="connsiteY1" fmla="*/ 327404 h 1021035"/>
                <a:gd name="connsiteX2" fmla="*/ 400481 w 904195"/>
                <a:gd name="connsiteY2" fmla="*/ 1020759 h 1021035"/>
                <a:gd name="connsiteX3" fmla="*/ 897535 w 904195"/>
                <a:gd name="connsiteY3" fmla="*/ 388316 h 1021035"/>
                <a:gd name="connsiteX4" fmla="*/ 583694 w 904195"/>
                <a:gd name="connsiteY4" fmla="*/ 0 h 1021035"/>
                <a:gd name="connsiteX0" fmla="*/ 406992 w 727493"/>
                <a:gd name="connsiteY0" fmla="*/ 0 h 1021035"/>
                <a:gd name="connsiteX1" fmla="*/ 65823 w 727493"/>
                <a:gd name="connsiteY1" fmla="*/ 327403 h 1021035"/>
                <a:gd name="connsiteX2" fmla="*/ 223779 w 727493"/>
                <a:gd name="connsiteY2" fmla="*/ 1020759 h 1021035"/>
                <a:gd name="connsiteX3" fmla="*/ 720833 w 727493"/>
                <a:gd name="connsiteY3" fmla="*/ 388316 h 1021035"/>
                <a:gd name="connsiteX4" fmla="*/ 406992 w 727493"/>
                <a:gd name="connsiteY4" fmla="*/ 0 h 1021035"/>
                <a:gd name="connsiteX0" fmla="*/ 428887 w 728105"/>
                <a:gd name="connsiteY0" fmla="*/ 0 h 845880"/>
                <a:gd name="connsiteX1" fmla="*/ 65823 w 728105"/>
                <a:gd name="connsiteY1" fmla="*/ 152248 h 845880"/>
                <a:gd name="connsiteX2" fmla="*/ 223779 w 728105"/>
                <a:gd name="connsiteY2" fmla="*/ 845604 h 845880"/>
                <a:gd name="connsiteX3" fmla="*/ 720833 w 728105"/>
                <a:gd name="connsiteY3" fmla="*/ 213161 h 845880"/>
                <a:gd name="connsiteX4" fmla="*/ 428887 w 728105"/>
                <a:gd name="connsiteY4" fmla="*/ 0 h 845880"/>
                <a:gd name="connsiteX0" fmla="*/ 428888 w 728105"/>
                <a:gd name="connsiteY0" fmla="*/ 42777 h 779185"/>
                <a:gd name="connsiteX1" fmla="*/ 65823 w 728105"/>
                <a:gd name="connsiteY1" fmla="*/ 85553 h 779185"/>
                <a:gd name="connsiteX2" fmla="*/ 223779 w 728105"/>
                <a:gd name="connsiteY2" fmla="*/ 778909 h 779185"/>
                <a:gd name="connsiteX3" fmla="*/ 720833 w 728105"/>
                <a:gd name="connsiteY3" fmla="*/ 146466 h 779185"/>
                <a:gd name="connsiteX4" fmla="*/ 428888 w 728105"/>
                <a:gd name="connsiteY4" fmla="*/ 42777 h 779185"/>
                <a:gd name="connsiteX0" fmla="*/ 431213 w 816044"/>
                <a:gd name="connsiteY0" fmla="*/ 48022 h 784154"/>
                <a:gd name="connsiteX1" fmla="*/ 68148 w 816044"/>
                <a:gd name="connsiteY1" fmla="*/ 90798 h 784154"/>
                <a:gd name="connsiteX2" fmla="*/ 226104 w 816044"/>
                <a:gd name="connsiteY2" fmla="*/ 784154 h 784154"/>
                <a:gd name="connsiteX3" fmla="*/ 810736 w 816044"/>
                <a:gd name="connsiteY3" fmla="*/ 86029 h 784154"/>
                <a:gd name="connsiteX4" fmla="*/ 431213 w 816044"/>
                <a:gd name="connsiteY4" fmla="*/ 48022 h 784154"/>
                <a:gd name="connsiteX0" fmla="*/ 475002 w 816877"/>
                <a:gd name="connsiteY0" fmla="*/ 0 h 911286"/>
                <a:gd name="connsiteX1" fmla="*/ 68148 w 816877"/>
                <a:gd name="connsiteY1" fmla="*/ 217930 h 911286"/>
                <a:gd name="connsiteX2" fmla="*/ 226104 w 816877"/>
                <a:gd name="connsiteY2" fmla="*/ 911286 h 911286"/>
                <a:gd name="connsiteX3" fmla="*/ 810736 w 816877"/>
                <a:gd name="connsiteY3" fmla="*/ 213161 h 911286"/>
                <a:gd name="connsiteX4" fmla="*/ 475002 w 816877"/>
                <a:gd name="connsiteY4" fmla="*/ 0 h 911286"/>
                <a:gd name="connsiteX0" fmla="*/ 431213 w 816044"/>
                <a:gd name="connsiteY0" fmla="*/ 9188 h 811003"/>
                <a:gd name="connsiteX1" fmla="*/ 68148 w 816044"/>
                <a:gd name="connsiteY1" fmla="*/ 117647 h 811003"/>
                <a:gd name="connsiteX2" fmla="*/ 226104 w 816044"/>
                <a:gd name="connsiteY2" fmla="*/ 811003 h 811003"/>
                <a:gd name="connsiteX3" fmla="*/ 810736 w 816044"/>
                <a:gd name="connsiteY3" fmla="*/ 112878 h 811003"/>
                <a:gd name="connsiteX4" fmla="*/ 431213 w 816044"/>
                <a:gd name="connsiteY4" fmla="*/ 9188 h 811003"/>
                <a:gd name="connsiteX0" fmla="*/ 458512 w 843344"/>
                <a:gd name="connsiteY0" fmla="*/ 9188 h 679640"/>
                <a:gd name="connsiteX1" fmla="*/ 95447 w 843344"/>
                <a:gd name="connsiteY1" fmla="*/ 117647 h 679640"/>
                <a:gd name="connsiteX2" fmla="*/ 143932 w 843344"/>
                <a:gd name="connsiteY2" fmla="*/ 679638 h 679640"/>
                <a:gd name="connsiteX3" fmla="*/ 838035 w 843344"/>
                <a:gd name="connsiteY3" fmla="*/ 112878 h 679640"/>
                <a:gd name="connsiteX4" fmla="*/ 458512 w 843344"/>
                <a:gd name="connsiteY4" fmla="*/ 9188 h 679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3344" h="679640">
                  <a:moveTo>
                    <a:pt x="458512" y="9188"/>
                  </a:moveTo>
                  <a:cubicBezTo>
                    <a:pt x="256026" y="52255"/>
                    <a:pt x="220756" y="-71213"/>
                    <a:pt x="95447" y="117647"/>
                  </a:cubicBezTo>
                  <a:cubicBezTo>
                    <a:pt x="-82250" y="225544"/>
                    <a:pt x="20167" y="680433"/>
                    <a:pt x="143932" y="679638"/>
                  </a:cubicBezTo>
                  <a:cubicBezTo>
                    <a:pt x="267697" y="678843"/>
                    <a:pt x="632057" y="484936"/>
                    <a:pt x="838035" y="112878"/>
                  </a:cubicBezTo>
                  <a:cubicBezTo>
                    <a:pt x="885504" y="-64506"/>
                    <a:pt x="602941" y="24178"/>
                    <a:pt x="458512" y="9188"/>
                  </a:cubicBezTo>
                  <a:close/>
                </a:path>
              </a:pathLst>
            </a:custGeom>
            <a:solidFill>
              <a:srgbClr val="F171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" name="文本框 13"/>
          <p:cNvSpPr txBox="1"/>
          <p:nvPr/>
        </p:nvSpPr>
        <p:spPr>
          <a:xfrm>
            <a:off x="1074083" y="2551837"/>
            <a:ext cx="662820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0800" dirty="0" smtClean="0">
                <a:solidFill>
                  <a:srgbClr val="F0727E"/>
                </a:solidFill>
                <a:latin typeface="HanWangGSolid06cut1" panose="02020500000000000000" pitchFamily="18" charset="-120"/>
                <a:ea typeface="HanWangGSolid06cut1" panose="02020500000000000000" pitchFamily="18" charset="-120"/>
              </a:rPr>
              <a:t>我是小</a:t>
            </a:r>
            <a:endParaRPr lang="zh-CN" altLang="en-US" sz="10800" dirty="0">
              <a:solidFill>
                <a:srgbClr val="F0727E"/>
              </a:solidFill>
              <a:latin typeface="HanWangGSolid06cut1" panose="02020500000000000000" pitchFamily="18" charset="-120"/>
              <a:ea typeface="HanWangGSolid06cut1" panose="02020500000000000000" pitchFamily="18" charset="-120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4919691" y="1572800"/>
            <a:ext cx="3260829" cy="37702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3900" b="1" dirty="0" smtClean="0">
                <a:solidFill>
                  <a:srgbClr val="FFE0CB"/>
                </a:solidFill>
                <a:latin typeface="方正卡通繁体" panose="03000509000000000000" pitchFamily="65" charset="-122"/>
                <a:ea typeface="方正卡通繁体" panose="03000509000000000000" pitchFamily="65" charset="-122"/>
              </a:rPr>
              <a:t>肉</a:t>
            </a:r>
            <a:endParaRPr lang="zh-CN" altLang="en-US" sz="23900" b="1" dirty="0">
              <a:solidFill>
                <a:srgbClr val="FFE0CB"/>
              </a:solidFill>
              <a:latin typeface="方正卡通繁体" panose="03000509000000000000" pitchFamily="65" charset="-122"/>
              <a:ea typeface="方正卡通繁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06684276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Tm="6000"/>
    </mc:Choice>
    <mc:Fallback>
      <p:transition spd="slow" advTm="6000"/>
    </mc:Fallback>
  </mc:AlternateContent>
  <mc:AlternateContent xmlns:mc="http://schemas.openxmlformats.org/markup-compatibility/2006">
    <mc:Choice xmlns:p14="http://schemas.microsoft.com/office/powerpoint/2010/main" xmlns="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9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11" dur="10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7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iterate type="lt">
                                        <p:tmPct val="50000"/>
                                      </p:iterate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discrete" valueType="clr">
                                          <p:cBhvr override="childStyle">
                                            <p:cTn id="14" dur="50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rgbClr val="F07292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rgbClr val="FFE0CB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anim calcmode="discrete" valueType="clr">
                                          <p:cBhvr>
                                            <p:cTn id="15" dur="50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chemeClr val="accent2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chemeClr val="hlink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" dur="50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9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11" dur="10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7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iterate type="lt">
                                        <p:tmPct val="50000"/>
                                      </p:iterate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discrete" valueType="clr">
                                          <p:cBhvr override="childStyle">
                                            <p:cTn id="14" dur="50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rgbClr val="F07292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rgbClr val="FFE0CB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anim calcmode="discrete" valueType="clr">
                                          <p:cBhvr>
                                            <p:cTn id="15" dur="50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chemeClr val="accent2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chemeClr val="hlink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" dur="500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b="999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-19050" y="0"/>
            <a:ext cx="12211050" cy="6858000"/>
          </a:xfrm>
          <a:prstGeom prst="rect">
            <a:avLst/>
          </a:pr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8" name="文本框 177"/>
          <p:cNvSpPr txBox="1"/>
          <p:nvPr/>
        </p:nvSpPr>
        <p:spPr>
          <a:xfrm>
            <a:off x="422820" y="716638"/>
            <a:ext cx="1132731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0800" b="1" dirty="0" smtClean="0">
                <a:solidFill>
                  <a:schemeClr val="bg1"/>
                </a:solidFill>
                <a:latin typeface="方正琥珀简体" panose="03000509000000000000" pitchFamily="65" charset="-122"/>
                <a:ea typeface="方正琥珀简体" panose="03000509000000000000" pitchFamily="65" charset="-122"/>
                <a:cs typeface="hakuyoxingshu7000" panose="02000600000000000000" pitchFamily="2" charset="-122"/>
              </a:rPr>
              <a:t>我们是粽子组合</a:t>
            </a:r>
            <a:endParaRPr lang="zh-CN" altLang="en-US" sz="10800" b="1" dirty="0">
              <a:solidFill>
                <a:schemeClr val="bg1"/>
              </a:solidFill>
              <a:latin typeface="方正琥珀简体" panose="03000509000000000000" pitchFamily="65" charset="-122"/>
              <a:ea typeface="方正琥珀简体" panose="03000509000000000000" pitchFamily="65" charset="-122"/>
              <a:cs typeface="hakuyoxingshu7000" panose="02000600000000000000" pitchFamily="2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016001" y="2714886"/>
            <a:ext cx="1291538" cy="3850558"/>
            <a:chOff x="5713652" y="395568"/>
            <a:chExt cx="2033966" cy="6064011"/>
          </a:xfrm>
        </p:grpSpPr>
        <p:grpSp>
          <p:nvGrpSpPr>
            <p:cNvPr id="7" name="组合 6"/>
            <p:cNvGrpSpPr/>
            <p:nvPr/>
          </p:nvGrpSpPr>
          <p:grpSpPr>
            <a:xfrm>
              <a:off x="5713652" y="682892"/>
              <a:ext cx="2033966" cy="5776687"/>
              <a:chOff x="5713652" y="682892"/>
              <a:chExt cx="2033966" cy="5776687"/>
            </a:xfrm>
          </p:grpSpPr>
          <p:grpSp>
            <p:nvGrpSpPr>
              <p:cNvPr id="9" name="组合 8"/>
              <p:cNvGrpSpPr/>
              <p:nvPr/>
            </p:nvGrpSpPr>
            <p:grpSpPr>
              <a:xfrm>
                <a:off x="5713653" y="682892"/>
                <a:ext cx="2033965" cy="5776686"/>
                <a:chOff x="4228707" y="641642"/>
                <a:chExt cx="2033965" cy="5776686"/>
              </a:xfrm>
            </p:grpSpPr>
            <p:sp>
              <p:nvSpPr>
                <p:cNvPr id="11" name="任意多边形 10"/>
                <p:cNvSpPr/>
                <p:nvPr/>
              </p:nvSpPr>
              <p:spPr>
                <a:xfrm rot="5400000">
                  <a:off x="2357347" y="2513002"/>
                  <a:ext cx="5776686" cy="2033965"/>
                </a:xfrm>
                <a:custGeom>
                  <a:avLst/>
                  <a:gdLst>
                    <a:gd name="connsiteX0" fmla="*/ 0 w 5776686"/>
                    <a:gd name="connsiteY0" fmla="*/ 0 h 1756229"/>
                    <a:gd name="connsiteX1" fmla="*/ 653143 w 5776686"/>
                    <a:gd name="connsiteY1" fmla="*/ 899886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198966 h 1955195"/>
                    <a:gd name="connsiteX1" fmla="*/ 2129518 w 5776686"/>
                    <a:gd name="connsiteY1" fmla="*/ 1660827 h 1955195"/>
                    <a:gd name="connsiteX2" fmla="*/ 5268686 w 5776686"/>
                    <a:gd name="connsiteY2" fmla="*/ 1911652 h 1955195"/>
                    <a:gd name="connsiteX3" fmla="*/ 5776686 w 5776686"/>
                    <a:gd name="connsiteY3" fmla="*/ 1955195 h 1955195"/>
                    <a:gd name="connsiteX4" fmla="*/ 5312229 w 5776686"/>
                    <a:gd name="connsiteY4" fmla="*/ 1781023 h 1955195"/>
                    <a:gd name="connsiteX5" fmla="*/ 2801257 w 5776686"/>
                    <a:gd name="connsiteY5" fmla="*/ 198966 h 1955195"/>
                    <a:gd name="connsiteX6" fmla="*/ 0 w 5776686"/>
                    <a:gd name="connsiteY6" fmla="*/ 198966 h 1955195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286461 h 2042690"/>
                    <a:gd name="connsiteX1" fmla="*/ 2129518 w 5776686"/>
                    <a:gd name="connsiteY1" fmla="*/ 1748322 h 2042690"/>
                    <a:gd name="connsiteX2" fmla="*/ 5268686 w 5776686"/>
                    <a:gd name="connsiteY2" fmla="*/ 1999147 h 2042690"/>
                    <a:gd name="connsiteX3" fmla="*/ 5776686 w 5776686"/>
                    <a:gd name="connsiteY3" fmla="*/ 2042690 h 2042690"/>
                    <a:gd name="connsiteX4" fmla="*/ 5312229 w 5776686"/>
                    <a:gd name="connsiteY4" fmla="*/ 1868518 h 2042690"/>
                    <a:gd name="connsiteX5" fmla="*/ 2801257 w 5776686"/>
                    <a:gd name="connsiteY5" fmla="*/ 286461 h 2042690"/>
                    <a:gd name="connsiteX6" fmla="*/ 0 w 5776686"/>
                    <a:gd name="connsiteY6" fmla="*/ 286461 h 2042690"/>
                    <a:gd name="connsiteX0" fmla="*/ 0 w 5776686"/>
                    <a:gd name="connsiteY0" fmla="*/ 279742 h 2035971"/>
                    <a:gd name="connsiteX1" fmla="*/ 2129518 w 5776686"/>
                    <a:gd name="connsiteY1" fmla="*/ 1741603 h 2035971"/>
                    <a:gd name="connsiteX2" fmla="*/ 5268686 w 5776686"/>
                    <a:gd name="connsiteY2" fmla="*/ 1992428 h 2035971"/>
                    <a:gd name="connsiteX3" fmla="*/ 5776686 w 5776686"/>
                    <a:gd name="connsiteY3" fmla="*/ 2035971 h 2035971"/>
                    <a:gd name="connsiteX4" fmla="*/ 5312229 w 5776686"/>
                    <a:gd name="connsiteY4" fmla="*/ 1861799 h 2035971"/>
                    <a:gd name="connsiteX5" fmla="*/ 2801257 w 5776686"/>
                    <a:gd name="connsiteY5" fmla="*/ 279742 h 2035971"/>
                    <a:gd name="connsiteX6" fmla="*/ 0 w 5776686"/>
                    <a:gd name="connsiteY6" fmla="*/ 279742 h 2035971"/>
                    <a:gd name="connsiteX0" fmla="*/ 0 w 5776686"/>
                    <a:gd name="connsiteY0" fmla="*/ 257710 h 2013939"/>
                    <a:gd name="connsiteX1" fmla="*/ 2129518 w 5776686"/>
                    <a:gd name="connsiteY1" fmla="*/ 1719571 h 2013939"/>
                    <a:gd name="connsiteX2" fmla="*/ 5268686 w 5776686"/>
                    <a:gd name="connsiteY2" fmla="*/ 1970396 h 2013939"/>
                    <a:gd name="connsiteX3" fmla="*/ 5776686 w 5776686"/>
                    <a:gd name="connsiteY3" fmla="*/ 2013939 h 2013939"/>
                    <a:gd name="connsiteX4" fmla="*/ 5312229 w 5776686"/>
                    <a:gd name="connsiteY4" fmla="*/ 1811192 h 2013939"/>
                    <a:gd name="connsiteX5" fmla="*/ 2801257 w 5776686"/>
                    <a:gd name="connsiteY5" fmla="*/ 257710 h 2013939"/>
                    <a:gd name="connsiteX6" fmla="*/ 0 w 5776686"/>
                    <a:gd name="connsiteY6" fmla="*/ 257710 h 2013939"/>
                    <a:gd name="connsiteX0" fmla="*/ 0 w 5779282"/>
                    <a:gd name="connsiteY0" fmla="*/ 257710 h 2015410"/>
                    <a:gd name="connsiteX1" fmla="*/ 2129518 w 5779282"/>
                    <a:gd name="connsiteY1" fmla="*/ 1719571 h 2015410"/>
                    <a:gd name="connsiteX2" fmla="*/ 5268686 w 5779282"/>
                    <a:gd name="connsiteY2" fmla="*/ 1970396 h 2015410"/>
                    <a:gd name="connsiteX3" fmla="*/ 5776686 w 5779282"/>
                    <a:gd name="connsiteY3" fmla="*/ 2013939 h 2015410"/>
                    <a:gd name="connsiteX4" fmla="*/ 5312229 w 5779282"/>
                    <a:gd name="connsiteY4" fmla="*/ 1811192 h 2015410"/>
                    <a:gd name="connsiteX5" fmla="*/ 2801257 w 5779282"/>
                    <a:gd name="connsiteY5" fmla="*/ 257710 h 2015410"/>
                    <a:gd name="connsiteX6" fmla="*/ 0 w 5779282"/>
                    <a:gd name="connsiteY6" fmla="*/ 257710 h 2015410"/>
                    <a:gd name="connsiteX0" fmla="*/ 0 w 5776823"/>
                    <a:gd name="connsiteY0" fmla="*/ 257710 h 2013939"/>
                    <a:gd name="connsiteX1" fmla="*/ 2129518 w 5776823"/>
                    <a:gd name="connsiteY1" fmla="*/ 1719571 h 2013939"/>
                    <a:gd name="connsiteX2" fmla="*/ 5268686 w 5776823"/>
                    <a:gd name="connsiteY2" fmla="*/ 1970396 h 2013939"/>
                    <a:gd name="connsiteX3" fmla="*/ 5776686 w 5776823"/>
                    <a:gd name="connsiteY3" fmla="*/ 2013939 h 2013939"/>
                    <a:gd name="connsiteX4" fmla="*/ 5312229 w 5776823"/>
                    <a:gd name="connsiteY4" fmla="*/ 1811192 h 2013939"/>
                    <a:gd name="connsiteX5" fmla="*/ 2801257 w 5776823"/>
                    <a:gd name="connsiteY5" fmla="*/ 257710 h 2013939"/>
                    <a:gd name="connsiteX6" fmla="*/ 0 w 5776823"/>
                    <a:gd name="connsiteY6" fmla="*/ 257710 h 2013939"/>
                    <a:gd name="connsiteX0" fmla="*/ 0 w 5776792"/>
                    <a:gd name="connsiteY0" fmla="*/ 252547 h 2008776"/>
                    <a:gd name="connsiteX1" fmla="*/ 2129518 w 5776792"/>
                    <a:gd name="connsiteY1" fmla="*/ 1714408 h 2008776"/>
                    <a:gd name="connsiteX2" fmla="*/ 5268686 w 5776792"/>
                    <a:gd name="connsiteY2" fmla="*/ 1965233 h 2008776"/>
                    <a:gd name="connsiteX3" fmla="*/ 5776686 w 5776792"/>
                    <a:gd name="connsiteY3" fmla="*/ 2008776 h 2008776"/>
                    <a:gd name="connsiteX4" fmla="*/ 5226504 w 5776792"/>
                    <a:gd name="connsiteY4" fmla="*/ 1710779 h 2008776"/>
                    <a:gd name="connsiteX5" fmla="*/ 2801257 w 5776792"/>
                    <a:gd name="connsiteY5" fmla="*/ 252547 h 2008776"/>
                    <a:gd name="connsiteX6" fmla="*/ 0 w 5776792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268686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26443"/>
                    <a:gd name="connsiteX1" fmla="*/ 2129518 w 5776784"/>
                    <a:gd name="connsiteY1" fmla="*/ 1714408 h 2026443"/>
                    <a:gd name="connsiteX2" fmla="*/ 5163911 w 5776784"/>
                    <a:gd name="connsiteY2" fmla="*/ 1965233 h 2026443"/>
                    <a:gd name="connsiteX3" fmla="*/ 5776686 w 5776784"/>
                    <a:gd name="connsiteY3" fmla="*/ 2008776 h 2026443"/>
                    <a:gd name="connsiteX4" fmla="*/ 5226504 w 5776784"/>
                    <a:gd name="connsiteY4" fmla="*/ 1710779 h 2026443"/>
                    <a:gd name="connsiteX5" fmla="*/ 2801257 w 5776784"/>
                    <a:gd name="connsiteY5" fmla="*/ 252547 h 2026443"/>
                    <a:gd name="connsiteX6" fmla="*/ 0 w 5776784"/>
                    <a:gd name="connsiteY6" fmla="*/ 252547 h 2026443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61526"/>
                    <a:gd name="connsiteX1" fmla="*/ 2453368 w 5776784"/>
                    <a:gd name="connsiteY1" fmla="*/ 1781083 h 2061526"/>
                    <a:gd name="connsiteX2" fmla="*/ 5163911 w 5776784"/>
                    <a:gd name="connsiteY2" fmla="*/ 1965233 h 2061526"/>
                    <a:gd name="connsiteX3" fmla="*/ 5776686 w 5776784"/>
                    <a:gd name="connsiteY3" fmla="*/ 2008776 h 2061526"/>
                    <a:gd name="connsiteX4" fmla="*/ 5226504 w 5776784"/>
                    <a:gd name="connsiteY4" fmla="*/ 1710779 h 2061526"/>
                    <a:gd name="connsiteX5" fmla="*/ 2801257 w 5776784"/>
                    <a:gd name="connsiteY5" fmla="*/ 252547 h 2061526"/>
                    <a:gd name="connsiteX6" fmla="*/ 0 w 5776784"/>
                    <a:gd name="connsiteY6" fmla="*/ 252547 h 206152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29152"/>
                    <a:gd name="connsiteX1" fmla="*/ 2386693 w 5776784"/>
                    <a:gd name="connsiteY1" fmla="*/ 1809658 h 2029152"/>
                    <a:gd name="connsiteX2" fmla="*/ 4944836 w 5776784"/>
                    <a:gd name="connsiteY2" fmla="*/ 2022383 h 2029152"/>
                    <a:gd name="connsiteX3" fmla="*/ 5776686 w 5776784"/>
                    <a:gd name="connsiteY3" fmla="*/ 2008776 h 2029152"/>
                    <a:gd name="connsiteX4" fmla="*/ 5226504 w 5776784"/>
                    <a:gd name="connsiteY4" fmla="*/ 1710779 h 2029152"/>
                    <a:gd name="connsiteX5" fmla="*/ 2801257 w 5776784"/>
                    <a:gd name="connsiteY5" fmla="*/ 252547 h 2029152"/>
                    <a:gd name="connsiteX6" fmla="*/ 0 w 5776784"/>
                    <a:gd name="connsiteY6" fmla="*/ 252547 h 2029152"/>
                    <a:gd name="connsiteX0" fmla="*/ 0 w 5776784"/>
                    <a:gd name="connsiteY0" fmla="*/ 252547 h 2068902"/>
                    <a:gd name="connsiteX1" fmla="*/ 2386693 w 5776784"/>
                    <a:gd name="connsiteY1" fmla="*/ 1809658 h 2068902"/>
                    <a:gd name="connsiteX2" fmla="*/ 4944836 w 5776784"/>
                    <a:gd name="connsiteY2" fmla="*/ 2022383 h 2068902"/>
                    <a:gd name="connsiteX3" fmla="*/ 5776686 w 5776784"/>
                    <a:gd name="connsiteY3" fmla="*/ 2008776 h 2068902"/>
                    <a:gd name="connsiteX4" fmla="*/ 5226504 w 5776784"/>
                    <a:gd name="connsiteY4" fmla="*/ 1710779 h 2068902"/>
                    <a:gd name="connsiteX5" fmla="*/ 2801257 w 5776784"/>
                    <a:gd name="connsiteY5" fmla="*/ 252547 h 2068902"/>
                    <a:gd name="connsiteX6" fmla="*/ 0 w 5776784"/>
                    <a:gd name="connsiteY6" fmla="*/ 252547 h 2068902"/>
                    <a:gd name="connsiteX0" fmla="*/ 0 w 5776784"/>
                    <a:gd name="connsiteY0" fmla="*/ 252547 h 2046965"/>
                    <a:gd name="connsiteX1" fmla="*/ 2386693 w 5776784"/>
                    <a:gd name="connsiteY1" fmla="*/ 1809658 h 2046965"/>
                    <a:gd name="connsiteX2" fmla="*/ 4944836 w 5776784"/>
                    <a:gd name="connsiteY2" fmla="*/ 2022383 h 2046965"/>
                    <a:gd name="connsiteX3" fmla="*/ 5776686 w 5776784"/>
                    <a:gd name="connsiteY3" fmla="*/ 2008776 h 2046965"/>
                    <a:gd name="connsiteX4" fmla="*/ 5226504 w 5776784"/>
                    <a:gd name="connsiteY4" fmla="*/ 1710779 h 2046965"/>
                    <a:gd name="connsiteX5" fmla="*/ 2801257 w 5776784"/>
                    <a:gd name="connsiteY5" fmla="*/ 252547 h 2046965"/>
                    <a:gd name="connsiteX6" fmla="*/ 0 w 5776784"/>
                    <a:gd name="connsiteY6" fmla="*/ 252547 h 2046965"/>
                    <a:gd name="connsiteX0" fmla="*/ 0 w 5776784"/>
                    <a:gd name="connsiteY0" fmla="*/ 252547 h 2040774"/>
                    <a:gd name="connsiteX1" fmla="*/ 2386693 w 5776784"/>
                    <a:gd name="connsiteY1" fmla="*/ 1809658 h 2040774"/>
                    <a:gd name="connsiteX2" fmla="*/ 4944836 w 5776784"/>
                    <a:gd name="connsiteY2" fmla="*/ 2022383 h 2040774"/>
                    <a:gd name="connsiteX3" fmla="*/ 5776686 w 5776784"/>
                    <a:gd name="connsiteY3" fmla="*/ 2008776 h 2040774"/>
                    <a:gd name="connsiteX4" fmla="*/ 5226504 w 5776784"/>
                    <a:gd name="connsiteY4" fmla="*/ 1710779 h 2040774"/>
                    <a:gd name="connsiteX5" fmla="*/ 2801257 w 5776784"/>
                    <a:gd name="connsiteY5" fmla="*/ 252547 h 2040774"/>
                    <a:gd name="connsiteX6" fmla="*/ 0 w 5776784"/>
                    <a:gd name="connsiteY6" fmla="*/ 252547 h 2040774"/>
                    <a:gd name="connsiteX0" fmla="*/ 0 w 5776784"/>
                    <a:gd name="connsiteY0" fmla="*/ 252547 h 2046009"/>
                    <a:gd name="connsiteX1" fmla="*/ 2386693 w 5776784"/>
                    <a:gd name="connsiteY1" fmla="*/ 1809658 h 2046009"/>
                    <a:gd name="connsiteX2" fmla="*/ 4944836 w 5776784"/>
                    <a:gd name="connsiteY2" fmla="*/ 2022383 h 2046009"/>
                    <a:gd name="connsiteX3" fmla="*/ 5776686 w 5776784"/>
                    <a:gd name="connsiteY3" fmla="*/ 2008776 h 2046009"/>
                    <a:gd name="connsiteX4" fmla="*/ 5226504 w 5776784"/>
                    <a:gd name="connsiteY4" fmla="*/ 1710779 h 2046009"/>
                    <a:gd name="connsiteX5" fmla="*/ 2801257 w 5776784"/>
                    <a:gd name="connsiteY5" fmla="*/ 252547 h 2046009"/>
                    <a:gd name="connsiteX6" fmla="*/ 0 w 5776784"/>
                    <a:gd name="connsiteY6" fmla="*/ 252547 h 2046009"/>
                    <a:gd name="connsiteX0" fmla="*/ 0 w 5777215"/>
                    <a:gd name="connsiteY0" fmla="*/ 252547 h 2029887"/>
                    <a:gd name="connsiteX1" fmla="*/ 2386693 w 5777215"/>
                    <a:gd name="connsiteY1" fmla="*/ 1809658 h 2029887"/>
                    <a:gd name="connsiteX2" fmla="*/ 4944836 w 5777215"/>
                    <a:gd name="connsiteY2" fmla="*/ 2022383 h 2029887"/>
                    <a:gd name="connsiteX3" fmla="*/ 5776686 w 5777215"/>
                    <a:gd name="connsiteY3" fmla="*/ 2015126 h 2029887"/>
                    <a:gd name="connsiteX4" fmla="*/ 5226504 w 5777215"/>
                    <a:gd name="connsiteY4" fmla="*/ 1710779 h 2029887"/>
                    <a:gd name="connsiteX5" fmla="*/ 2801257 w 5777215"/>
                    <a:gd name="connsiteY5" fmla="*/ 252547 h 2029887"/>
                    <a:gd name="connsiteX6" fmla="*/ 0 w 5777215"/>
                    <a:gd name="connsiteY6" fmla="*/ 252547 h 2029887"/>
                    <a:gd name="connsiteX0" fmla="*/ 0 w 5776860"/>
                    <a:gd name="connsiteY0" fmla="*/ 252547 h 2029887"/>
                    <a:gd name="connsiteX1" fmla="*/ 2386693 w 5776860"/>
                    <a:gd name="connsiteY1" fmla="*/ 1809658 h 2029887"/>
                    <a:gd name="connsiteX2" fmla="*/ 4944836 w 5776860"/>
                    <a:gd name="connsiteY2" fmla="*/ 2022383 h 2029887"/>
                    <a:gd name="connsiteX3" fmla="*/ 5776686 w 5776860"/>
                    <a:gd name="connsiteY3" fmla="*/ 2015126 h 2029887"/>
                    <a:gd name="connsiteX4" fmla="*/ 5226504 w 5776860"/>
                    <a:gd name="connsiteY4" fmla="*/ 1710779 h 2029887"/>
                    <a:gd name="connsiteX5" fmla="*/ 2801257 w 5776860"/>
                    <a:gd name="connsiteY5" fmla="*/ 252547 h 2029887"/>
                    <a:gd name="connsiteX6" fmla="*/ 0 w 5776860"/>
                    <a:gd name="connsiteY6" fmla="*/ 252547 h 2029887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33965"/>
                    <a:gd name="connsiteX1" fmla="*/ 2386693 w 5776686"/>
                    <a:gd name="connsiteY1" fmla="*/ 1809658 h 2033965"/>
                    <a:gd name="connsiteX2" fmla="*/ 4944836 w 5776686"/>
                    <a:gd name="connsiteY2" fmla="*/ 2022383 h 2033965"/>
                    <a:gd name="connsiteX3" fmla="*/ 5776686 w 5776686"/>
                    <a:gd name="connsiteY3" fmla="*/ 2015126 h 2033965"/>
                    <a:gd name="connsiteX4" fmla="*/ 5226504 w 5776686"/>
                    <a:gd name="connsiteY4" fmla="*/ 1710779 h 2033965"/>
                    <a:gd name="connsiteX5" fmla="*/ 2801257 w 5776686"/>
                    <a:gd name="connsiteY5" fmla="*/ 252547 h 2033965"/>
                    <a:gd name="connsiteX6" fmla="*/ 0 w 5776686"/>
                    <a:gd name="connsiteY6" fmla="*/ 252547 h 203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76686" h="2033965">
                      <a:moveTo>
                        <a:pt x="0" y="252547"/>
                      </a:moveTo>
                      <a:cubicBezTo>
                        <a:pt x="262164" y="1092259"/>
                        <a:pt x="1829254" y="1657560"/>
                        <a:pt x="2386693" y="1809658"/>
                      </a:cubicBezTo>
                      <a:cubicBezTo>
                        <a:pt x="2944132" y="1961756"/>
                        <a:pt x="4557637" y="2070688"/>
                        <a:pt x="4944836" y="2022383"/>
                      </a:cubicBezTo>
                      <a:cubicBezTo>
                        <a:pt x="5332035" y="1974078"/>
                        <a:pt x="5696253" y="2016487"/>
                        <a:pt x="5776686" y="2015126"/>
                      </a:cubicBezTo>
                      <a:cubicBezTo>
                        <a:pt x="5733143" y="1994942"/>
                        <a:pt x="5512859" y="1953742"/>
                        <a:pt x="5226504" y="1710779"/>
                      </a:cubicBezTo>
                      <a:cubicBezTo>
                        <a:pt x="4940149" y="1467816"/>
                        <a:pt x="3672341" y="495586"/>
                        <a:pt x="2801257" y="252547"/>
                      </a:cubicBezTo>
                      <a:cubicBezTo>
                        <a:pt x="1930173" y="9508"/>
                        <a:pt x="676577" y="-166553"/>
                        <a:pt x="0" y="252547"/>
                      </a:cubicBezTo>
                      <a:close/>
                    </a:path>
                  </a:pathLst>
                </a:custGeom>
                <a:solidFill>
                  <a:srgbClr val="5D9A2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cxnSp>
              <p:nvCxnSpPr>
                <p:cNvPr id="12" name="直接连接符 11"/>
                <p:cNvCxnSpPr/>
                <p:nvPr/>
              </p:nvCxnSpPr>
              <p:spPr>
                <a:xfrm rot="5400000">
                  <a:off x="5235603" y="3176112"/>
                  <a:ext cx="1406894" cy="44136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" name="直接连接符 12"/>
                <p:cNvCxnSpPr/>
                <p:nvPr/>
              </p:nvCxnSpPr>
              <p:spPr>
                <a:xfrm rot="5400000">
                  <a:off x="4792485" y="3001466"/>
                  <a:ext cx="2182671" cy="68473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" name="直接连接符 13"/>
                <p:cNvCxnSpPr/>
                <p:nvPr/>
              </p:nvCxnSpPr>
              <p:spPr>
                <a:xfrm flipH="1">
                  <a:off x="5378499" y="1968105"/>
                  <a:ext cx="858719" cy="273724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" name="直接连接符 14"/>
                <p:cNvCxnSpPr/>
                <p:nvPr/>
              </p:nvCxnSpPr>
              <p:spPr>
                <a:xfrm rot="5400000">
                  <a:off x="4171033" y="2775194"/>
                  <a:ext cx="3162344" cy="99207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" name="直接连接符 15"/>
                <p:cNvCxnSpPr/>
                <p:nvPr/>
              </p:nvCxnSpPr>
              <p:spPr>
                <a:xfrm rot="5400000">
                  <a:off x="3856004" y="2726260"/>
                  <a:ext cx="3625157" cy="113727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" name="直接连接符 16"/>
                <p:cNvCxnSpPr/>
                <p:nvPr/>
              </p:nvCxnSpPr>
              <p:spPr>
                <a:xfrm rot="5400000">
                  <a:off x="3555238" y="2704599"/>
                  <a:ext cx="4046420" cy="12694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" name="直接连接符 17"/>
                <p:cNvCxnSpPr/>
                <p:nvPr/>
              </p:nvCxnSpPr>
              <p:spPr>
                <a:xfrm rot="5400000">
                  <a:off x="3335501" y="2637464"/>
                  <a:ext cx="4346121" cy="136344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直接连接符 18"/>
                <p:cNvCxnSpPr/>
                <p:nvPr/>
              </p:nvCxnSpPr>
              <p:spPr>
                <a:xfrm rot="5400000">
                  <a:off x="3089998" y="2634814"/>
                  <a:ext cx="4655902" cy="146063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" name="直接连接符 19"/>
                <p:cNvCxnSpPr/>
                <p:nvPr/>
              </p:nvCxnSpPr>
              <p:spPr>
                <a:xfrm flipH="1">
                  <a:off x="4570898" y="873125"/>
                  <a:ext cx="1552633" cy="4949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" name="直接连接符 20"/>
                <p:cNvCxnSpPr/>
                <p:nvPr/>
              </p:nvCxnSpPr>
              <p:spPr>
                <a:xfrm flipH="1">
                  <a:off x="4449147" y="768769"/>
                  <a:ext cx="1620659" cy="521882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" name="直接连接符 21"/>
                <p:cNvCxnSpPr/>
                <p:nvPr/>
              </p:nvCxnSpPr>
              <p:spPr>
                <a:xfrm flipH="1">
                  <a:off x="4269677" y="692150"/>
                  <a:ext cx="1758227" cy="5604522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" name="直接连接符 22"/>
                <p:cNvCxnSpPr/>
                <p:nvPr/>
              </p:nvCxnSpPr>
              <p:spPr>
                <a:xfrm flipH="1">
                  <a:off x="4274945" y="657225"/>
                  <a:ext cx="1687716" cy="537975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直接连接符 23"/>
                <p:cNvCxnSpPr/>
                <p:nvPr/>
              </p:nvCxnSpPr>
              <p:spPr>
                <a:xfrm rot="5400000">
                  <a:off x="2541788" y="2460428"/>
                  <a:ext cx="5059968" cy="158739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直接连接符 24"/>
                <p:cNvCxnSpPr/>
                <p:nvPr/>
              </p:nvCxnSpPr>
              <p:spPr>
                <a:xfrm rot="5400000">
                  <a:off x="2613499" y="2429767"/>
                  <a:ext cx="4801420" cy="151200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" name="直接连接符 25"/>
                <p:cNvCxnSpPr/>
                <p:nvPr/>
              </p:nvCxnSpPr>
              <p:spPr>
                <a:xfrm rot="5400000">
                  <a:off x="2709499" y="2402315"/>
                  <a:ext cx="4510305" cy="141495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直接连接符 26"/>
                <p:cNvCxnSpPr/>
                <p:nvPr/>
              </p:nvCxnSpPr>
              <p:spPr>
                <a:xfrm rot="5400000">
                  <a:off x="2819761" y="2364795"/>
                  <a:ext cx="4192228" cy="1315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直接连接符 27"/>
                <p:cNvCxnSpPr/>
                <p:nvPr/>
              </p:nvCxnSpPr>
              <p:spPr>
                <a:xfrm rot="5400000">
                  <a:off x="2943216" y="2358223"/>
                  <a:ext cx="3832450" cy="120230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" name="直接连接符 28"/>
                <p:cNvCxnSpPr/>
                <p:nvPr/>
              </p:nvCxnSpPr>
              <p:spPr>
                <a:xfrm rot="5400000">
                  <a:off x="3133458" y="2328147"/>
                  <a:ext cx="3364492" cy="105549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" name="直接连接符 29"/>
                <p:cNvCxnSpPr/>
                <p:nvPr/>
              </p:nvCxnSpPr>
              <p:spPr>
                <a:xfrm rot="5400000">
                  <a:off x="3288343" y="2368929"/>
                  <a:ext cx="2920437" cy="91618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" name="直接连接符 30"/>
                <p:cNvCxnSpPr/>
                <p:nvPr/>
              </p:nvCxnSpPr>
              <p:spPr>
                <a:xfrm rot="5400000">
                  <a:off x="3541598" y="2398902"/>
                  <a:ext cx="2303443" cy="7226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" name="直接连接符 31"/>
                <p:cNvCxnSpPr/>
                <p:nvPr/>
              </p:nvCxnSpPr>
              <p:spPr>
                <a:xfrm rot="5400000">
                  <a:off x="3829896" y="2554855"/>
                  <a:ext cx="1550683" cy="48647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" name="任意多边形 9"/>
              <p:cNvSpPr/>
              <p:nvPr/>
            </p:nvSpPr>
            <p:spPr>
              <a:xfrm rot="5400000">
                <a:off x="3842292" y="2554253"/>
                <a:ext cx="5776686" cy="2033965"/>
              </a:xfrm>
              <a:custGeom>
                <a:avLst/>
                <a:gdLst>
                  <a:gd name="connsiteX0" fmla="*/ 0 w 5776686"/>
                  <a:gd name="connsiteY0" fmla="*/ 0 h 1756229"/>
                  <a:gd name="connsiteX1" fmla="*/ 653143 w 5776686"/>
                  <a:gd name="connsiteY1" fmla="*/ 899886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198966 h 1955195"/>
                  <a:gd name="connsiteX1" fmla="*/ 2129518 w 5776686"/>
                  <a:gd name="connsiteY1" fmla="*/ 1660827 h 1955195"/>
                  <a:gd name="connsiteX2" fmla="*/ 5268686 w 5776686"/>
                  <a:gd name="connsiteY2" fmla="*/ 1911652 h 1955195"/>
                  <a:gd name="connsiteX3" fmla="*/ 5776686 w 5776686"/>
                  <a:gd name="connsiteY3" fmla="*/ 1955195 h 1955195"/>
                  <a:gd name="connsiteX4" fmla="*/ 5312229 w 5776686"/>
                  <a:gd name="connsiteY4" fmla="*/ 1781023 h 1955195"/>
                  <a:gd name="connsiteX5" fmla="*/ 2801257 w 5776686"/>
                  <a:gd name="connsiteY5" fmla="*/ 198966 h 1955195"/>
                  <a:gd name="connsiteX6" fmla="*/ 0 w 5776686"/>
                  <a:gd name="connsiteY6" fmla="*/ 198966 h 1955195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286461 h 2042690"/>
                  <a:gd name="connsiteX1" fmla="*/ 2129518 w 5776686"/>
                  <a:gd name="connsiteY1" fmla="*/ 1748322 h 2042690"/>
                  <a:gd name="connsiteX2" fmla="*/ 5268686 w 5776686"/>
                  <a:gd name="connsiteY2" fmla="*/ 1999147 h 2042690"/>
                  <a:gd name="connsiteX3" fmla="*/ 5776686 w 5776686"/>
                  <a:gd name="connsiteY3" fmla="*/ 2042690 h 2042690"/>
                  <a:gd name="connsiteX4" fmla="*/ 5312229 w 5776686"/>
                  <a:gd name="connsiteY4" fmla="*/ 1868518 h 2042690"/>
                  <a:gd name="connsiteX5" fmla="*/ 2801257 w 5776686"/>
                  <a:gd name="connsiteY5" fmla="*/ 286461 h 2042690"/>
                  <a:gd name="connsiteX6" fmla="*/ 0 w 5776686"/>
                  <a:gd name="connsiteY6" fmla="*/ 286461 h 2042690"/>
                  <a:gd name="connsiteX0" fmla="*/ 0 w 5776686"/>
                  <a:gd name="connsiteY0" fmla="*/ 279742 h 2035971"/>
                  <a:gd name="connsiteX1" fmla="*/ 2129518 w 5776686"/>
                  <a:gd name="connsiteY1" fmla="*/ 1741603 h 2035971"/>
                  <a:gd name="connsiteX2" fmla="*/ 5268686 w 5776686"/>
                  <a:gd name="connsiteY2" fmla="*/ 1992428 h 2035971"/>
                  <a:gd name="connsiteX3" fmla="*/ 5776686 w 5776686"/>
                  <a:gd name="connsiteY3" fmla="*/ 2035971 h 2035971"/>
                  <a:gd name="connsiteX4" fmla="*/ 5312229 w 5776686"/>
                  <a:gd name="connsiteY4" fmla="*/ 1861799 h 2035971"/>
                  <a:gd name="connsiteX5" fmla="*/ 2801257 w 5776686"/>
                  <a:gd name="connsiteY5" fmla="*/ 279742 h 2035971"/>
                  <a:gd name="connsiteX6" fmla="*/ 0 w 5776686"/>
                  <a:gd name="connsiteY6" fmla="*/ 279742 h 2035971"/>
                  <a:gd name="connsiteX0" fmla="*/ 0 w 5776686"/>
                  <a:gd name="connsiteY0" fmla="*/ 257710 h 2013939"/>
                  <a:gd name="connsiteX1" fmla="*/ 2129518 w 5776686"/>
                  <a:gd name="connsiteY1" fmla="*/ 1719571 h 2013939"/>
                  <a:gd name="connsiteX2" fmla="*/ 5268686 w 5776686"/>
                  <a:gd name="connsiteY2" fmla="*/ 1970396 h 2013939"/>
                  <a:gd name="connsiteX3" fmla="*/ 5776686 w 5776686"/>
                  <a:gd name="connsiteY3" fmla="*/ 2013939 h 2013939"/>
                  <a:gd name="connsiteX4" fmla="*/ 5312229 w 5776686"/>
                  <a:gd name="connsiteY4" fmla="*/ 1811192 h 2013939"/>
                  <a:gd name="connsiteX5" fmla="*/ 2801257 w 5776686"/>
                  <a:gd name="connsiteY5" fmla="*/ 257710 h 2013939"/>
                  <a:gd name="connsiteX6" fmla="*/ 0 w 5776686"/>
                  <a:gd name="connsiteY6" fmla="*/ 257710 h 2013939"/>
                  <a:gd name="connsiteX0" fmla="*/ 0 w 5779282"/>
                  <a:gd name="connsiteY0" fmla="*/ 257710 h 2015410"/>
                  <a:gd name="connsiteX1" fmla="*/ 2129518 w 5779282"/>
                  <a:gd name="connsiteY1" fmla="*/ 1719571 h 2015410"/>
                  <a:gd name="connsiteX2" fmla="*/ 5268686 w 5779282"/>
                  <a:gd name="connsiteY2" fmla="*/ 1970396 h 2015410"/>
                  <a:gd name="connsiteX3" fmla="*/ 5776686 w 5779282"/>
                  <a:gd name="connsiteY3" fmla="*/ 2013939 h 2015410"/>
                  <a:gd name="connsiteX4" fmla="*/ 5312229 w 5779282"/>
                  <a:gd name="connsiteY4" fmla="*/ 1811192 h 2015410"/>
                  <a:gd name="connsiteX5" fmla="*/ 2801257 w 5779282"/>
                  <a:gd name="connsiteY5" fmla="*/ 257710 h 2015410"/>
                  <a:gd name="connsiteX6" fmla="*/ 0 w 5779282"/>
                  <a:gd name="connsiteY6" fmla="*/ 257710 h 2015410"/>
                  <a:gd name="connsiteX0" fmla="*/ 0 w 5776823"/>
                  <a:gd name="connsiteY0" fmla="*/ 257710 h 2013939"/>
                  <a:gd name="connsiteX1" fmla="*/ 2129518 w 5776823"/>
                  <a:gd name="connsiteY1" fmla="*/ 1719571 h 2013939"/>
                  <a:gd name="connsiteX2" fmla="*/ 5268686 w 5776823"/>
                  <a:gd name="connsiteY2" fmla="*/ 1970396 h 2013939"/>
                  <a:gd name="connsiteX3" fmla="*/ 5776686 w 5776823"/>
                  <a:gd name="connsiteY3" fmla="*/ 2013939 h 2013939"/>
                  <a:gd name="connsiteX4" fmla="*/ 5312229 w 5776823"/>
                  <a:gd name="connsiteY4" fmla="*/ 1811192 h 2013939"/>
                  <a:gd name="connsiteX5" fmla="*/ 2801257 w 5776823"/>
                  <a:gd name="connsiteY5" fmla="*/ 257710 h 2013939"/>
                  <a:gd name="connsiteX6" fmla="*/ 0 w 5776823"/>
                  <a:gd name="connsiteY6" fmla="*/ 257710 h 2013939"/>
                  <a:gd name="connsiteX0" fmla="*/ 0 w 5776792"/>
                  <a:gd name="connsiteY0" fmla="*/ 252547 h 2008776"/>
                  <a:gd name="connsiteX1" fmla="*/ 2129518 w 5776792"/>
                  <a:gd name="connsiteY1" fmla="*/ 1714408 h 2008776"/>
                  <a:gd name="connsiteX2" fmla="*/ 5268686 w 5776792"/>
                  <a:gd name="connsiteY2" fmla="*/ 1965233 h 2008776"/>
                  <a:gd name="connsiteX3" fmla="*/ 5776686 w 5776792"/>
                  <a:gd name="connsiteY3" fmla="*/ 2008776 h 2008776"/>
                  <a:gd name="connsiteX4" fmla="*/ 5226504 w 5776792"/>
                  <a:gd name="connsiteY4" fmla="*/ 1710779 h 2008776"/>
                  <a:gd name="connsiteX5" fmla="*/ 2801257 w 5776792"/>
                  <a:gd name="connsiteY5" fmla="*/ 252547 h 2008776"/>
                  <a:gd name="connsiteX6" fmla="*/ 0 w 5776792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268686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26443"/>
                  <a:gd name="connsiteX1" fmla="*/ 2129518 w 5776784"/>
                  <a:gd name="connsiteY1" fmla="*/ 1714408 h 2026443"/>
                  <a:gd name="connsiteX2" fmla="*/ 5163911 w 5776784"/>
                  <a:gd name="connsiteY2" fmla="*/ 1965233 h 2026443"/>
                  <a:gd name="connsiteX3" fmla="*/ 5776686 w 5776784"/>
                  <a:gd name="connsiteY3" fmla="*/ 2008776 h 2026443"/>
                  <a:gd name="connsiteX4" fmla="*/ 5226504 w 5776784"/>
                  <a:gd name="connsiteY4" fmla="*/ 1710779 h 2026443"/>
                  <a:gd name="connsiteX5" fmla="*/ 2801257 w 5776784"/>
                  <a:gd name="connsiteY5" fmla="*/ 252547 h 2026443"/>
                  <a:gd name="connsiteX6" fmla="*/ 0 w 5776784"/>
                  <a:gd name="connsiteY6" fmla="*/ 252547 h 2026443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61526"/>
                  <a:gd name="connsiteX1" fmla="*/ 2453368 w 5776784"/>
                  <a:gd name="connsiteY1" fmla="*/ 1781083 h 2061526"/>
                  <a:gd name="connsiteX2" fmla="*/ 5163911 w 5776784"/>
                  <a:gd name="connsiteY2" fmla="*/ 1965233 h 2061526"/>
                  <a:gd name="connsiteX3" fmla="*/ 5776686 w 5776784"/>
                  <a:gd name="connsiteY3" fmla="*/ 2008776 h 2061526"/>
                  <a:gd name="connsiteX4" fmla="*/ 5226504 w 5776784"/>
                  <a:gd name="connsiteY4" fmla="*/ 1710779 h 2061526"/>
                  <a:gd name="connsiteX5" fmla="*/ 2801257 w 5776784"/>
                  <a:gd name="connsiteY5" fmla="*/ 252547 h 2061526"/>
                  <a:gd name="connsiteX6" fmla="*/ 0 w 5776784"/>
                  <a:gd name="connsiteY6" fmla="*/ 252547 h 206152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29152"/>
                  <a:gd name="connsiteX1" fmla="*/ 2386693 w 5776784"/>
                  <a:gd name="connsiteY1" fmla="*/ 1809658 h 2029152"/>
                  <a:gd name="connsiteX2" fmla="*/ 4944836 w 5776784"/>
                  <a:gd name="connsiteY2" fmla="*/ 2022383 h 2029152"/>
                  <a:gd name="connsiteX3" fmla="*/ 5776686 w 5776784"/>
                  <a:gd name="connsiteY3" fmla="*/ 2008776 h 2029152"/>
                  <a:gd name="connsiteX4" fmla="*/ 5226504 w 5776784"/>
                  <a:gd name="connsiteY4" fmla="*/ 1710779 h 2029152"/>
                  <a:gd name="connsiteX5" fmla="*/ 2801257 w 5776784"/>
                  <a:gd name="connsiteY5" fmla="*/ 252547 h 2029152"/>
                  <a:gd name="connsiteX6" fmla="*/ 0 w 5776784"/>
                  <a:gd name="connsiteY6" fmla="*/ 252547 h 2029152"/>
                  <a:gd name="connsiteX0" fmla="*/ 0 w 5776784"/>
                  <a:gd name="connsiteY0" fmla="*/ 252547 h 2068902"/>
                  <a:gd name="connsiteX1" fmla="*/ 2386693 w 5776784"/>
                  <a:gd name="connsiteY1" fmla="*/ 1809658 h 2068902"/>
                  <a:gd name="connsiteX2" fmla="*/ 4944836 w 5776784"/>
                  <a:gd name="connsiteY2" fmla="*/ 2022383 h 2068902"/>
                  <a:gd name="connsiteX3" fmla="*/ 5776686 w 5776784"/>
                  <a:gd name="connsiteY3" fmla="*/ 2008776 h 2068902"/>
                  <a:gd name="connsiteX4" fmla="*/ 5226504 w 5776784"/>
                  <a:gd name="connsiteY4" fmla="*/ 1710779 h 2068902"/>
                  <a:gd name="connsiteX5" fmla="*/ 2801257 w 5776784"/>
                  <a:gd name="connsiteY5" fmla="*/ 252547 h 2068902"/>
                  <a:gd name="connsiteX6" fmla="*/ 0 w 5776784"/>
                  <a:gd name="connsiteY6" fmla="*/ 252547 h 2068902"/>
                  <a:gd name="connsiteX0" fmla="*/ 0 w 5776784"/>
                  <a:gd name="connsiteY0" fmla="*/ 252547 h 2046965"/>
                  <a:gd name="connsiteX1" fmla="*/ 2386693 w 5776784"/>
                  <a:gd name="connsiteY1" fmla="*/ 1809658 h 2046965"/>
                  <a:gd name="connsiteX2" fmla="*/ 4944836 w 5776784"/>
                  <a:gd name="connsiteY2" fmla="*/ 2022383 h 2046965"/>
                  <a:gd name="connsiteX3" fmla="*/ 5776686 w 5776784"/>
                  <a:gd name="connsiteY3" fmla="*/ 2008776 h 2046965"/>
                  <a:gd name="connsiteX4" fmla="*/ 5226504 w 5776784"/>
                  <a:gd name="connsiteY4" fmla="*/ 1710779 h 2046965"/>
                  <a:gd name="connsiteX5" fmla="*/ 2801257 w 5776784"/>
                  <a:gd name="connsiteY5" fmla="*/ 252547 h 2046965"/>
                  <a:gd name="connsiteX6" fmla="*/ 0 w 5776784"/>
                  <a:gd name="connsiteY6" fmla="*/ 252547 h 2046965"/>
                  <a:gd name="connsiteX0" fmla="*/ 0 w 5776784"/>
                  <a:gd name="connsiteY0" fmla="*/ 252547 h 2040774"/>
                  <a:gd name="connsiteX1" fmla="*/ 2386693 w 5776784"/>
                  <a:gd name="connsiteY1" fmla="*/ 1809658 h 2040774"/>
                  <a:gd name="connsiteX2" fmla="*/ 4944836 w 5776784"/>
                  <a:gd name="connsiteY2" fmla="*/ 2022383 h 2040774"/>
                  <a:gd name="connsiteX3" fmla="*/ 5776686 w 5776784"/>
                  <a:gd name="connsiteY3" fmla="*/ 2008776 h 2040774"/>
                  <a:gd name="connsiteX4" fmla="*/ 5226504 w 5776784"/>
                  <a:gd name="connsiteY4" fmla="*/ 1710779 h 2040774"/>
                  <a:gd name="connsiteX5" fmla="*/ 2801257 w 5776784"/>
                  <a:gd name="connsiteY5" fmla="*/ 252547 h 2040774"/>
                  <a:gd name="connsiteX6" fmla="*/ 0 w 5776784"/>
                  <a:gd name="connsiteY6" fmla="*/ 252547 h 2040774"/>
                  <a:gd name="connsiteX0" fmla="*/ 0 w 5776784"/>
                  <a:gd name="connsiteY0" fmla="*/ 252547 h 2046009"/>
                  <a:gd name="connsiteX1" fmla="*/ 2386693 w 5776784"/>
                  <a:gd name="connsiteY1" fmla="*/ 1809658 h 2046009"/>
                  <a:gd name="connsiteX2" fmla="*/ 4944836 w 5776784"/>
                  <a:gd name="connsiteY2" fmla="*/ 2022383 h 2046009"/>
                  <a:gd name="connsiteX3" fmla="*/ 5776686 w 5776784"/>
                  <a:gd name="connsiteY3" fmla="*/ 2008776 h 2046009"/>
                  <a:gd name="connsiteX4" fmla="*/ 5226504 w 5776784"/>
                  <a:gd name="connsiteY4" fmla="*/ 1710779 h 2046009"/>
                  <a:gd name="connsiteX5" fmla="*/ 2801257 w 5776784"/>
                  <a:gd name="connsiteY5" fmla="*/ 252547 h 2046009"/>
                  <a:gd name="connsiteX6" fmla="*/ 0 w 5776784"/>
                  <a:gd name="connsiteY6" fmla="*/ 252547 h 2046009"/>
                  <a:gd name="connsiteX0" fmla="*/ 0 w 5777215"/>
                  <a:gd name="connsiteY0" fmla="*/ 252547 h 2029887"/>
                  <a:gd name="connsiteX1" fmla="*/ 2386693 w 5777215"/>
                  <a:gd name="connsiteY1" fmla="*/ 1809658 h 2029887"/>
                  <a:gd name="connsiteX2" fmla="*/ 4944836 w 5777215"/>
                  <a:gd name="connsiteY2" fmla="*/ 2022383 h 2029887"/>
                  <a:gd name="connsiteX3" fmla="*/ 5776686 w 5777215"/>
                  <a:gd name="connsiteY3" fmla="*/ 2015126 h 2029887"/>
                  <a:gd name="connsiteX4" fmla="*/ 5226504 w 5777215"/>
                  <a:gd name="connsiteY4" fmla="*/ 1710779 h 2029887"/>
                  <a:gd name="connsiteX5" fmla="*/ 2801257 w 5777215"/>
                  <a:gd name="connsiteY5" fmla="*/ 252547 h 2029887"/>
                  <a:gd name="connsiteX6" fmla="*/ 0 w 5777215"/>
                  <a:gd name="connsiteY6" fmla="*/ 252547 h 2029887"/>
                  <a:gd name="connsiteX0" fmla="*/ 0 w 5776860"/>
                  <a:gd name="connsiteY0" fmla="*/ 252547 h 2029887"/>
                  <a:gd name="connsiteX1" fmla="*/ 2386693 w 5776860"/>
                  <a:gd name="connsiteY1" fmla="*/ 1809658 h 2029887"/>
                  <a:gd name="connsiteX2" fmla="*/ 4944836 w 5776860"/>
                  <a:gd name="connsiteY2" fmla="*/ 2022383 h 2029887"/>
                  <a:gd name="connsiteX3" fmla="*/ 5776686 w 5776860"/>
                  <a:gd name="connsiteY3" fmla="*/ 2015126 h 2029887"/>
                  <a:gd name="connsiteX4" fmla="*/ 5226504 w 5776860"/>
                  <a:gd name="connsiteY4" fmla="*/ 1710779 h 2029887"/>
                  <a:gd name="connsiteX5" fmla="*/ 2801257 w 5776860"/>
                  <a:gd name="connsiteY5" fmla="*/ 252547 h 2029887"/>
                  <a:gd name="connsiteX6" fmla="*/ 0 w 5776860"/>
                  <a:gd name="connsiteY6" fmla="*/ 252547 h 2029887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33965"/>
                  <a:gd name="connsiteX1" fmla="*/ 2386693 w 5776686"/>
                  <a:gd name="connsiteY1" fmla="*/ 1809658 h 2033965"/>
                  <a:gd name="connsiteX2" fmla="*/ 4944836 w 5776686"/>
                  <a:gd name="connsiteY2" fmla="*/ 2022383 h 2033965"/>
                  <a:gd name="connsiteX3" fmla="*/ 5776686 w 5776686"/>
                  <a:gd name="connsiteY3" fmla="*/ 2015126 h 2033965"/>
                  <a:gd name="connsiteX4" fmla="*/ 5226504 w 5776686"/>
                  <a:gd name="connsiteY4" fmla="*/ 1710779 h 2033965"/>
                  <a:gd name="connsiteX5" fmla="*/ 2801257 w 5776686"/>
                  <a:gd name="connsiteY5" fmla="*/ 252547 h 2033965"/>
                  <a:gd name="connsiteX6" fmla="*/ 0 w 5776686"/>
                  <a:gd name="connsiteY6" fmla="*/ 252547 h 2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86" h="2033965">
                    <a:moveTo>
                      <a:pt x="0" y="252547"/>
                    </a:moveTo>
                    <a:cubicBezTo>
                      <a:pt x="262164" y="1092259"/>
                      <a:pt x="1829254" y="1657560"/>
                      <a:pt x="2386693" y="1809658"/>
                    </a:cubicBezTo>
                    <a:cubicBezTo>
                      <a:pt x="2944132" y="1961756"/>
                      <a:pt x="4557637" y="2070688"/>
                      <a:pt x="4944836" y="2022383"/>
                    </a:cubicBezTo>
                    <a:cubicBezTo>
                      <a:pt x="5332035" y="1974078"/>
                      <a:pt x="5696253" y="2016487"/>
                      <a:pt x="5776686" y="2015126"/>
                    </a:cubicBezTo>
                    <a:cubicBezTo>
                      <a:pt x="5733143" y="1994942"/>
                      <a:pt x="5512859" y="1953742"/>
                      <a:pt x="5226504" y="1710779"/>
                    </a:cubicBezTo>
                    <a:cubicBezTo>
                      <a:pt x="4940149" y="1467816"/>
                      <a:pt x="3672341" y="495586"/>
                      <a:pt x="2801257" y="252547"/>
                    </a:cubicBezTo>
                    <a:cubicBezTo>
                      <a:pt x="1930173" y="9508"/>
                      <a:pt x="676577" y="-166553"/>
                      <a:pt x="0" y="252547"/>
                    </a:cubicBezTo>
                    <a:close/>
                  </a:path>
                </a:pathLst>
              </a:custGeom>
              <a:noFill/>
              <a:ln w="28575">
                <a:solidFill>
                  <a:srgbClr val="A5AC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" name="任意多边形 7"/>
            <p:cNvSpPr/>
            <p:nvPr/>
          </p:nvSpPr>
          <p:spPr>
            <a:xfrm rot="5400000">
              <a:off x="4971639" y="1791391"/>
              <a:ext cx="4020185" cy="1228539"/>
            </a:xfrm>
            <a:custGeom>
              <a:avLst/>
              <a:gdLst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85377 w 4181127"/>
                <a:gd name="connsiteY0" fmla="*/ 80553 h 1242603"/>
                <a:gd name="connsiteX1" fmla="*/ 552102 w 4181127"/>
                <a:gd name="connsiteY1" fmla="*/ 118653 h 1242603"/>
                <a:gd name="connsiteX2" fmla="*/ 4181127 w 4181127"/>
                <a:gd name="connsiteY2" fmla="*/ 1242603 h 1242603"/>
                <a:gd name="connsiteX3" fmla="*/ 447327 w 4181127"/>
                <a:gd name="connsiteY3" fmla="*/ 290103 h 1242603"/>
                <a:gd name="connsiteX4" fmla="*/ 85377 w 4181127"/>
                <a:gd name="connsiteY4" fmla="*/ 80553 h 1242603"/>
                <a:gd name="connsiteX0" fmla="*/ 18605 w 4114355"/>
                <a:gd name="connsiteY0" fmla="*/ 68258 h 1230308"/>
                <a:gd name="connsiteX1" fmla="*/ 485330 w 4114355"/>
                <a:gd name="connsiteY1" fmla="*/ 106358 h 1230308"/>
                <a:gd name="connsiteX2" fmla="*/ 4114355 w 4114355"/>
                <a:gd name="connsiteY2" fmla="*/ 1230308 h 1230308"/>
                <a:gd name="connsiteX3" fmla="*/ 380555 w 4114355"/>
                <a:gd name="connsiteY3" fmla="*/ 277808 h 1230308"/>
                <a:gd name="connsiteX4" fmla="*/ 18605 w 4114355"/>
                <a:gd name="connsiteY4" fmla="*/ 68258 h 1230308"/>
                <a:gd name="connsiteX0" fmla="*/ 2550 w 4098300"/>
                <a:gd name="connsiteY0" fmla="*/ 20423 h 1182473"/>
                <a:gd name="connsiteX1" fmla="*/ 469275 w 4098300"/>
                <a:gd name="connsiteY1" fmla="*/ 58523 h 1182473"/>
                <a:gd name="connsiteX2" fmla="*/ 4098300 w 4098300"/>
                <a:gd name="connsiteY2" fmla="*/ 1182473 h 1182473"/>
                <a:gd name="connsiteX3" fmla="*/ 364500 w 4098300"/>
                <a:gd name="connsiteY3" fmla="*/ 229973 h 1182473"/>
                <a:gd name="connsiteX4" fmla="*/ 2550 w 4098300"/>
                <a:gd name="connsiteY4" fmla="*/ 20423 h 1182473"/>
                <a:gd name="connsiteX0" fmla="*/ 2550 w 4098300"/>
                <a:gd name="connsiteY0" fmla="*/ 40690 h 1202740"/>
                <a:gd name="connsiteX1" fmla="*/ 469275 w 4098300"/>
                <a:gd name="connsiteY1" fmla="*/ 78790 h 1202740"/>
                <a:gd name="connsiteX2" fmla="*/ 4098300 w 4098300"/>
                <a:gd name="connsiteY2" fmla="*/ 1202740 h 1202740"/>
                <a:gd name="connsiteX3" fmla="*/ 364500 w 4098300"/>
                <a:gd name="connsiteY3" fmla="*/ 250240 h 1202740"/>
                <a:gd name="connsiteX4" fmla="*/ 2550 w 4098300"/>
                <a:gd name="connsiteY4" fmla="*/ 40690 h 1202740"/>
                <a:gd name="connsiteX0" fmla="*/ 2326 w 4126651"/>
                <a:gd name="connsiteY0" fmla="*/ 27087 h 1217712"/>
                <a:gd name="connsiteX1" fmla="*/ 497626 w 4126651"/>
                <a:gd name="connsiteY1" fmla="*/ 93762 h 1217712"/>
                <a:gd name="connsiteX2" fmla="*/ 4126651 w 4126651"/>
                <a:gd name="connsiteY2" fmla="*/ 1217712 h 1217712"/>
                <a:gd name="connsiteX3" fmla="*/ 392851 w 4126651"/>
                <a:gd name="connsiteY3" fmla="*/ 265212 h 1217712"/>
                <a:gd name="connsiteX4" fmla="*/ 2326 w 4126651"/>
                <a:gd name="connsiteY4" fmla="*/ 27087 h 1217712"/>
                <a:gd name="connsiteX0" fmla="*/ 1201 w 4125526"/>
                <a:gd name="connsiteY0" fmla="*/ 37823 h 1228448"/>
                <a:gd name="connsiteX1" fmla="*/ 496501 w 4125526"/>
                <a:gd name="connsiteY1" fmla="*/ 104498 h 1228448"/>
                <a:gd name="connsiteX2" fmla="*/ 4125526 w 4125526"/>
                <a:gd name="connsiteY2" fmla="*/ 1228448 h 1228448"/>
                <a:gd name="connsiteX3" fmla="*/ 391726 w 4125526"/>
                <a:gd name="connsiteY3" fmla="*/ 275948 h 1228448"/>
                <a:gd name="connsiteX4" fmla="*/ 1201 w 4125526"/>
                <a:gd name="connsiteY4" fmla="*/ 37823 h 1228448"/>
                <a:gd name="connsiteX0" fmla="*/ 415 w 4124740"/>
                <a:gd name="connsiteY0" fmla="*/ 32229 h 1222854"/>
                <a:gd name="connsiteX1" fmla="*/ 467140 w 4124740"/>
                <a:gd name="connsiteY1" fmla="*/ 86204 h 1222854"/>
                <a:gd name="connsiteX2" fmla="*/ 4124740 w 4124740"/>
                <a:gd name="connsiteY2" fmla="*/ 1222854 h 1222854"/>
                <a:gd name="connsiteX3" fmla="*/ 390940 w 4124740"/>
                <a:gd name="connsiteY3" fmla="*/ 270354 h 1222854"/>
                <a:gd name="connsiteX4" fmla="*/ 415 w 4124740"/>
                <a:gd name="connsiteY4" fmla="*/ 32229 h 1222854"/>
                <a:gd name="connsiteX0" fmla="*/ 415 w 4124740"/>
                <a:gd name="connsiteY0" fmla="*/ 13284 h 1203909"/>
                <a:gd name="connsiteX1" fmla="*/ 467140 w 4124740"/>
                <a:gd name="connsiteY1" fmla="*/ 67259 h 1203909"/>
                <a:gd name="connsiteX2" fmla="*/ 4124740 w 4124740"/>
                <a:gd name="connsiteY2" fmla="*/ 1203909 h 1203909"/>
                <a:gd name="connsiteX3" fmla="*/ 390940 w 4124740"/>
                <a:gd name="connsiteY3" fmla="*/ 251409 h 1203909"/>
                <a:gd name="connsiteX4" fmla="*/ 415 w 4124740"/>
                <a:gd name="connsiteY4" fmla="*/ 13284 h 1203909"/>
                <a:gd name="connsiteX0" fmla="*/ 415 w 4124740"/>
                <a:gd name="connsiteY0" fmla="*/ 7104 h 1197729"/>
                <a:gd name="connsiteX1" fmla="*/ 467140 w 4124740"/>
                <a:gd name="connsiteY1" fmla="*/ 61079 h 1197729"/>
                <a:gd name="connsiteX2" fmla="*/ 4124740 w 4124740"/>
                <a:gd name="connsiteY2" fmla="*/ 1197729 h 1197729"/>
                <a:gd name="connsiteX3" fmla="*/ 390940 w 4124740"/>
                <a:gd name="connsiteY3" fmla="*/ 245229 h 1197729"/>
                <a:gd name="connsiteX4" fmla="*/ 415 w 4124740"/>
                <a:gd name="connsiteY4" fmla="*/ 7104 h 1197729"/>
                <a:gd name="connsiteX0" fmla="*/ 635 w 4124960"/>
                <a:gd name="connsiteY0" fmla="*/ 9339 h 1199964"/>
                <a:gd name="connsiteX1" fmla="*/ 467360 w 4124960"/>
                <a:gd name="connsiteY1" fmla="*/ 63314 h 1199964"/>
                <a:gd name="connsiteX2" fmla="*/ 4124960 w 4124960"/>
                <a:gd name="connsiteY2" fmla="*/ 1199964 h 1199964"/>
                <a:gd name="connsiteX3" fmla="*/ 391160 w 4124960"/>
                <a:gd name="connsiteY3" fmla="*/ 247464 h 1199964"/>
                <a:gd name="connsiteX4" fmla="*/ 635 w 4124960"/>
                <a:gd name="connsiteY4" fmla="*/ 9339 h 1199964"/>
                <a:gd name="connsiteX0" fmla="*/ 635 w 4058285"/>
                <a:gd name="connsiteY0" fmla="*/ 9339 h 1304739"/>
                <a:gd name="connsiteX1" fmla="*/ 467360 w 4058285"/>
                <a:gd name="connsiteY1" fmla="*/ 63314 h 1304739"/>
                <a:gd name="connsiteX2" fmla="*/ 4058285 w 4058285"/>
                <a:gd name="connsiteY2" fmla="*/ 1304739 h 1304739"/>
                <a:gd name="connsiteX3" fmla="*/ 391160 w 4058285"/>
                <a:gd name="connsiteY3" fmla="*/ 247464 h 1304739"/>
                <a:gd name="connsiteX4" fmla="*/ 635 w 4058285"/>
                <a:gd name="connsiteY4" fmla="*/ 9339 h 1304739"/>
                <a:gd name="connsiteX0" fmla="*/ 635 w 4020185"/>
                <a:gd name="connsiteY0" fmla="*/ 9339 h 1228539"/>
                <a:gd name="connsiteX1" fmla="*/ 467360 w 4020185"/>
                <a:gd name="connsiteY1" fmla="*/ 63314 h 1228539"/>
                <a:gd name="connsiteX2" fmla="*/ 4020185 w 4020185"/>
                <a:gd name="connsiteY2" fmla="*/ 1228539 h 1228539"/>
                <a:gd name="connsiteX3" fmla="*/ 391160 w 4020185"/>
                <a:gd name="connsiteY3" fmla="*/ 247464 h 1228539"/>
                <a:gd name="connsiteX4" fmla="*/ 635 w 4020185"/>
                <a:gd name="connsiteY4" fmla="*/ 9339 h 12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0185" h="1228539">
                  <a:moveTo>
                    <a:pt x="635" y="9339"/>
                  </a:moveTo>
                  <a:cubicBezTo>
                    <a:pt x="16510" y="-27703"/>
                    <a:pt x="311785" y="56964"/>
                    <a:pt x="467360" y="63314"/>
                  </a:cubicBezTo>
                  <a:cubicBezTo>
                    <a:pt x="781685" y="266514"/>
                    <a:pt x="2810510" y="853889"/>
                    <a:pt x="4020185" y="1228539"/>
                  </a:cubicBezTo>
                  <a:cubicBezTo>
                    <a:pt x="2775585" y="911039"/>
                    <a:pt x="768985" y="269689"/>
                    <a:pt x="391160" y="247464"/>
                  </a:cubicBezTo>
                  <a:cubicBezTo>
                    <a:pt x="270510" y="177614"/>
                    <a:pt x="-15240" y="46381"/>
                    <a:pt x="635" y="9339"/>
                  </a:cubicBezTo>
                  <a:close/>
                </a:path>
              </a:pathLst>
            </a:custGeom>
            <a:solidFill>
              <a:srgbClr val="ECF7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2721310" y="3086727"/>
            <a:ext cx="2318818" cy="2712636"/>
            <a:chOff x="6365572" y="2289202"/>
            <a:chExt cx="1728036" cy="2021517"/>
          </a:xfrm>
        </p:grpSpPr>
        <p:grpSp>
          <p:nvGrpSpPr>
            <p:cNvPr id="34" name="组合 33"/>
            <p:cNvGrpSpPr/>
            <p:nvPr/>
          </p:nvGrpSpPr>
          <p:grpSpPr>
            <a:xfrm>
              <a:off x="7097433" y="2289202"/>
              <a:ext cx="263401" cy="627290"/>
              <a:chOff x="3252632" y="3002021"/>
              <a:chExt cx="263401" cy="627290"/>
            </a:xfrm>
          </p:grpSpPr>
          <p:sp>
            <p:nvSpPr>
              <p:cNvPr id="59" name="任意多边形 58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" name="任意多边形 59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/>
          </p:nvGrpSpPr>
          <p:grpSpPr>
            <a:xfrm>
              <a:off x="7097433" y="2979089"/>
              <a:ext cx="263401" cy="627290"/>
              <a:chOff x="3252632" y="3002021"/>
              <a:chExt cx="263401" cy="627290"/>
            </a:xfrm>
          </p:grpSpPr>
          <p:sp>
            <p:nvSpPr>
              <p:cNvPr id="57" name="任意多边形 56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" name="任意多边形 57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/>
          </p:nvGrpSpPr>
          <p:grpSpPr>
            <a:xfrm>
              <a:off x="7087782" y="3683429"/>
              <a:ext cx="263401" cy="627290"/>
              <a:chOff x="3252632" y="3002021"/>
              <a:chExt cx="263401" cy="627290"/>
            </a:xfrm>
          </p:grpSpPr>
          <p:sp>
            <p:nvSpPr>
              <p:cNvPr id="55" name="任意多边形 54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" name="任意多边形 55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/>
          </p:nvGrpSpPr>
          <p:grpSpPr>
            <a:xfrm rot="16200000">
              <a:off x="6547516" y="2979087"/>
              <a:ext cx="263401" cy="627290"/>
              <a:chOff x="3252632" y="3002021"/>
              <a:chExt cx="263401" cy="627290"/>
            </a:xfrm>
          </p:grpSpPr>
          <p:sp>
            <p:nvSpPr>
              <p:cNvPr id="53" name="任意多边形 52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" name="任意多边形 53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/>
          </p:nvGrpSpPr>
          <p:grpSpPr>
            <a:xfrm rot="5400000" flipH="1">
              <a:off x="7648262" y="2979088"/>
              <a:ext cx="263401" cy="627290"/>
              <a:chOff x="3252632" y="3002021"/>
              <a:chExt cx="263401" cy="627290"/>
            </a:xfrm>
          </p:grpSpPr>
          <p:sp>
            <p:nvSpPr>
              <p:cNvPr id="51" name="任意多边形 50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" name="任意多边形 51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" name="组合 38"/>
            <p:cNvGrpSpPr/>
            <p:nvPr/>
          </p:nvGrpSpPr>
          <p:grpSpPr>
            <a:xfrm rot="2700000">
              <a:off x="7544040" y="2491134"/>
              <a:ext cx="263401" cy="627290"/>
              <a:chOff x="3252632" y="3002021"/>
              <a:chExt cx="263401" cy="627290"/>
            </a:xfrm>
          </p:grpSpPr>
          <p:sp>
            <p:nvSpPr>
              <p:cNvPr id="49" name="任意多边形 48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" name="任意多边形 49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" name="组合 39"/>
            <p:cNvGrpSpPr/>
            <p:nvPr/>
          </p:nvGrpSpPr>
          <p:grpSpPr>
            <a:xfrm rot="18900000" flipH="1">
              <a:off x="6650827" y="2516284"/>
              <a:ext cx="263401" cy="627290"/>
              <a:chOff x="3252632" y="3002021"/>
              <a:chExt cx="263401" cy="627290"/>
            </a:xfrm>
          </p:grpSpPr>
          <p:sp>
            <p:nvSpPr>
              <p:cNvPr id="47" name="任意多边形 46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" name="任意多边形 47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/>
          </p:nvGrpSpPr>
          <p:grpSpPr>
            <a:xfrm rot="18900000" flipV="1">
              <a:off x="7534389" y="3447575"/>
              <a:ext cx="263401" cy="627290"/>
              <a:chOff x="3252632" y="3002021"/>
              <a:chExt cx="263401" cy="627290"/>
            </a:xfrm>
          </p:grpSpPr>
          <p:sp>
            <p:nvSpPr>
              <p:cNvPr id="45" name="任意多边形 44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" name="任意多边形 45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2" name="组合 41"/>
            <p:cNvGrpSpPr/>
            <p:nvPr/>
          </p:nvGrpSpPr>
          <p:grpSpPr>
            <a:xfrm rot="2700000" flipH="1" flipV="1">
              <a:off x="6641176" y="3472725"/>
              <a:ext cx="263401" cy="627290"/>
              <a:chOff x="3252632" y="3002021"/>
              <a:chExt cx="263401" cy="627290"/>
            </a:xfrm>
          </p:grpSpPr>
          <p:sp>
            <p:nvSpPr>
              <p:cNvPr id="43" name="任意多边形 42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" name="任意多边形 43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1" name="组合 60"/>
          <p:cNvGrpSpPr/>
          <p:nvPr/>
        </p:nvGrpSpPr>
        <p:grpSpPr>
          <a:xfrm>
            <a:off x="5234367" y="3062802"/>
            <a:ext cx="2301406" cy="2750081"/>
            <a:chOff x="3098908" y="244872"/>
            <a:chExt cx="4348691" cy="5196499"/>
          </a:xfrm>
        </p:grpSpPr>
        <p:grpSp>
          <p:nvGrpSpPr>
            <p:cNvPr id="62" name="组合 61"/>
            <p:cNvGrpSpPr/>
            <p:nvPr/>
          </p:nvGrpSpPr>
          <p:grpSpPr>
            <a:xfrm>
              <a:off x="3712276" y="244872"/>
              <a:ext cx="1076690" cy="700823"/>
              <a:chOff x="-870858" y="1726734"/>
              <a:chExt cx="2119088" cy="1379324"/>
            </a:xfrm>
          </p:grpSpPr>
          <p:sp>
            <p:nvSpPr>
              <p:cNvPr id="105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6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3" name="组合 62"/>
            <p:cNvGrpSpPr/>
            <p:nvPr/>
          </p:nvGrpSpPr>
          <p:grpSpPr>
            <a:xfrm>
              <a:off x="4802806" y="244872"/>
              <a:ext cx="1076690" cy="700823"/>
              <a:chOff x="-870858" y="1726734"/>
              <a:chExt cx="2119088" cy="1379324"/>
            </a:xfrm>
          </p:grpSpPr>
          <p:sp>
            <p:nvSpPr>
              <p:cNvPr id="103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4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4" name="组合 63"/>
            <p:cNvGrpSpPr/>
            <p:nvPr/>
          </p:nvGrpSpPr>
          <p:grpSpPr>
            <a:xfrm>
              <a:off x="5883682" y="244872"/>
              <a:ext cx="1076690" cy="700823"/>
              <a:chOff x="-870858" y="1726734"/>
              <a:chExt cx="2119088" cy="1379324"/>
            </a:xfrm>
          </p:grpSpPr>
          <p:sp>
            <p:nvSpPr>
              <p:cNvPr id="101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5" name="组合 64"/>
            <p:cNvGrpSpPr/>
            <p:nvPr/>
          </p:nvGrpSpPr>
          <p:grpSpPr>
            <a:xfrm>
              <a:off x="4264461" y="1252067"/>
              <a:ext cx="1076690" cy="700823"/>
              <a:chOff x="-870858" y="1726734"/>
              <a:chExt cx="2119088" cy="1379324"/>
            </a:xfrm>
          </p:grpSpPr>
          <p:sp>
            <p:nvSpPr>
              <p:cNvPr id="99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0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6" name="组合 65"/>
            <p:cNvGrpSpPr/>
            <p:nvPr/>
          </p:nvGrpSpPr>
          <p:grpSpPr>
            <a:xfrm>
              <a:off x="5354991" y="1252067"/>
              <a:ext cx="1076690" cy="700823"/>
              <a:chOff x="-870858" y="1726734"/>
              <a:chExt cx="2119088" cy="1379324"/>
            </a:xfrm>
          </p:grpSpPr>
          <p:sp>
            <p:nvSpPr>
              <p:cNvPr id="97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8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7" name="组合 66"/>
            <p:cNvGrpSpPr/>
            <p:nvPr/>
          </p:nvGrpSpPr>
          <p:grpSpPr>
            <a:xfrm rot="15025487">
              <a:off x="3920999" y="2070540"/>
              <a:ext cx="1076690" cy="700823"/>
              <a:chOff x="-870858" y="1726734"/>
              <a:chExt cx="2119088" cy="1379324"/>
            </a:xfrm>
          </p:grpSpPr>
          <p:sp>
            <p:nvSpPr>
              <p:cNvPr id="95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6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8" name="组合 67"/>
            <p:cNvGrpSpPr/>
            <p:nvPr/>
          </p:nvGrpSpPr>
          <p:grpSpPr>
            <a:xfrm rot="17300185">
              <a:off x="5715591" y="2085007"/>
              <a:ext cx="1076690" cy="700823"/>
              <a:chOff x="-870858" y="1726734"/>
              <a:chExt cx="2119088" cy="1379324"/>
            </a:xfrm>
          </p:grpSpPr>
          <p:sp>
            <p:nvSpPr>
              <p:cNvPr id="93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4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9" name="组合 68"/>
            <p:cNvGrpSpPr/>
            <p:nvPr/>
          </p:nvGrpSpPr>
          <p:grpSpPr>
            <a:xfrm>
              <a:off x="4222983" y="2914184"/>
              <a:ext cx="1076690" cy="700823"/>
              <a:chOff x="-870858" y="1726734"/>
              <a:chExt cx="2119088" cy="1379324"/>
            </a:xfrm>
          </p:grpSpPr>
          <p:sp>
            <p:nvSpPr>
              <p:cNvPr id="91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2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0" name="组合 69"/>
            <p:cNvGrpSpPr/>
            <p:nvPr/>
          </p:nvGrpSpPr>
          <p:grpSpPr>
            <a:xfrm>
              <a:off x="5313513" y="2914184"/>
              <a:ext cx="1076690" cy="700823"/>
              <a:chOff x="-870858" y="1726734"/>
              <a:chExt cx="2119088" cy="1379324"/>
            </a:xfrm>
          </p:grpSpPr>
          <p:sp>
            <p:nvSpPr>
              <p:cNvPr id="89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0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1" name="组合 70"/>
            <p:cNvGrpSpPr/>
            <p:nvPr/>
          </p:nvGrpSpPr>
          <p:grpSpPr>
            <a:xfrm rot="13531351">
              <a:off x="4264461" y="3911070"/>
              <a:ext cx="1076690" cy="700823"/>
              <a:chOff x="-870858" y="1726734"/>
              <a:chExt cx="2119088" cy="1379324"/>
            </a:xfrm>
          </p:grpSpPr>
          <p:sp>
            <p:nvSpPr>
              <p:cNvPr id="87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2" name="组合 71"/>
            <p:cNvGrpSpPr/>
            <p:nvPr/>
          </p:nvGrpSpPr>
          <p:grpSpPr>
            <a:xfrm rot="8068649" flipH="1">
              <a:off x="5204796" y="3915935"/>
              <a:ext cx="1076690" cy="700823"/>
              <a:chOff x="-870858" y="1726734"/>
              <a:chExt cx="2119088" cy="1379324"/>
            </a:xfrm>
          </p:grpSpPr>
          <p:sp>
            <p:nvSpPr>
              <p:cNvPr id="85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6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3" name="组合 72"/>
            <p:cNvGrpSpPr/>
            <p:nvPr/>
          </p:nvGrpSpPr>
          <p:grpSpPr>
            <a:xfrm>
              <a:off x="3098908" y="4740548"/>
              <a:ext cx="1076690" cy="700823"/>
              <a:chOff x="-870858" y="1726734"/>
              <a:chExt cx="2119088" cy="1379324"/>
            </a:xfrm>
          </p:grpSpPr>
          <p:sp>
            <p:nvSpPr>
              <p:cNvPr id="83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4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4" name="组合 73"/>
            <p:cNvGrpSpPr/>
            <p:nvPr/>
          </p:nvGrpSpPr>
          <p:grpSpPr>
            <a:xfrm>
              <a:off x="4189438" y="4740548"/>
              <a:ext cx="1076690" cy="700823"/>
              <a:chOff x="-870858" y="1726734"/>
              <a:chExt cx="2119088" cy="1379324"/>
            </a:xfrm>
          </p:grpSpPr>
          <p:sp>
            <p:nvSpPr>
              <p:cNvPr id="81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2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5" name="组合 74"/>
            <p:cNvGrpSpPr/>
            <p:nvPr/>
          </p:nvGrpSpPr>
          <p:grpSpPr>
            <a:xfrm>
              <a:off x="5270314" y="4740548"/>
              <a:ext cx="1076690" cy="700823"/>
              <a:chOff x="-870858" y="1726734"/>
              <a:chExt cx="2119088" cy="1379324"/>
            </a:xfrm>
          </p:grpSpPr>
          <p:sp>
            <p:nvSpPr>
              <p:cNvPr id="79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6" name="组合 75"/>
            <p:cNvGrpSpPr/>
            <p:nvPr/>
          </p:nvGrpSpPr>
          <p:grpSpPr>
            <a:xfrm>
              <a:off x="6370909" y="4740546"/>
              <a:ext cx="1076690" cy="700823"/>
              <a:chOff x="-870858" y="1726734"/>
              <a:chExt cx="2119088" cy="1379324"/>
            </a:xfrm>
          </p:grpSpPr>
          <p:sp>
            <p:nvSpPr>
              <p:cNvPr id="77" name="椭圆 6"/>
              <p:cNvSpPr/>
              <p:nvPr/>
            </p:nvSpPr>
            <p:spPr>
              <a:xfrm>
                <a:off x="-870858" y="1726734"/>
                <a:ext cx="2119088" cy="1379324"/>
              </a:xfrm>
              <a:custGeom>
                <a:avLst/>
                <a:gdLst>
                  <a:gd name="connsiteX0" fmla="*/ 0 w 2119087"/>
                  <a:gd name="connsiteY0" fmla="*/ 798340 h 1596680"/>
                  <a:gd name="connsiteX1" fmla="*/ 1059544 w 2119087"/>
                  <a:gd name="connsiteY1" fmla="*/ 0 h 1596680"/>
                  <a:gd name="connsiteX2" fmla="*/ 2119088 w 2119087"/>
                  <a:gd name="connsiteY2" fmla="*/ 798340 h 1596680"/>
                  <a:gd name="connsiteX3" fmla="*/ 1059544 w 2119087"/>
                  <a:gd name="connsiteY3" fmla="*/ 1596680 h 1596680"/>
                  <a:gd name="connsiteX4" fmla="*/ 0 w 2119087"/>
                  <a:gd name="connsiteY4" fmla="*/ 798340 h 1596680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  <a:gd name="connsiteX0" fmla="*/ 0 w 2119088"/>
                  <a:gd name="connsiteY0" fmla="*/ 798751 h 1597091"/>
                  <a:gd name="connsiteX1" fmla="*/ 1059544 w 2119088"/>
                  <a:gd name="connsiteY1" fmla="*/ 411 h 1597091"/>
                  <a:gd name="connsiteX2" fmla="*/ 2119088 w 2119088"/>
                  <a:gd name="connsiteY2" fmla="*/ 798751 h 1597091"/>
                  <a:gd name="connsiteX3" fmla="*/ 1059544 w 2119088"/>
                  <a:gd name="connsiteY3" fmla="*/ 1597091 h 1597091"/>
                  <a:gd name="connsiteX4" fmla="*/ 0 w 2119088"/>
                  <a:gd name="connsiteY4" fmla="*/ 798751 h 15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9088" h="1597091">
                    <a:moveTo>
                      <a:pt x="0" y="798751"/>
                    </a:moveTo>
                    <a:cubicBezTo>
                      <a:pt x="0" y="357840"/>
                      <a:pt x="300203" y="-14104"/>
                      <a:pt x="1059544" y="411"/>
                    </a:cubicBezTo>
                    <a:cubicBezTo>
                      <a:pt x="1818885" y="14926"/>
                      <a:pt x="2119088" y="357840"/>
                      <a:pt x="2119088" y="798751"/>
                    </a:cubicBezTo>
                    <a:cubicBezTo>
                      <a:pt x="2119088" y="1239662"/>
                      <a:pt x="1789857" y="1597091"/>
                      <a:pt x="1059544" y="1597091"/>
                    </a:cubicBezTo>
                    <a:cubicBezTo>
                      <a:pt x="329231" y="1597091"/>
                      <a:pt x="0" y="1239662"/>
                      <a:pt x="0" y="798751"/>
                    </a:cubicBezTo>
                    <a:close/>
                  </a:path>
                </a:pathLst>
              </a:custGeom>
              <a:solidFill>
                <a:srgbClr val="BB4C39"/>
              </a:solidFill>
              <a:ln w="19050">
                <a:solidFill>
                  <a:srgbClr val="81140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" name="圆角矩形 7"/>
              <p:cNvSpPr/>
              <p:nvPr/>
            </p:nvSpPr>
            <p:spPr>
              <a:xfrm rot="174271" flipV="1">
                <a:off x="-112188" y="2315616"/>
                <a:ext cx="1301750" cy="201557"/>
              </a:xfrm>
              <a:custGeom>
                <a:avLst/>
                <a:gdLst>
                  <a:gd name="connsiteX0" fmla="*/ 0 w 2133600"/>
                  <a:gd name="connsiteY0" fmla="*/ 137886 h 275771"/>
                  <a:gd name="connsiteX1" fmla="*/ 137886 w 2133600"/>
                  <a:gd name="connsiteY1" fmla="*/ 0 h 275771"/>
                  <a:gd name="connsiteX2" fmla="*/ 1995715 w 2133600"/>
                  <a:gd name="connsiteY2" fmla="*/ 0 h 275771"/>
                  <a:gd name="connsiteX3" fmla="*/ 2133601 w 2133600"/>
                  <a:gd name="connsiteY3" fmla="*/ 137886 h 275771"/>
                  <a:gd name="connsiteX4" fmla="*/ 2133600 w 2133600"/>
                  <a:gd name="connsiteY4" fmla="*/ 137886 h 275771"/>
                  <a:gd name="connsiteX5" fmla="*/ 1995714 w 2133600"/>
                  <a:gd name="connsiteY5" fmla="*/ 275772 h 275771"/>
                  <a:gd name="connsiteX6" fmla="*/ 137886 w 2133600"/>
                  <a:gd name="connsiteY6" fmla="*/ 275771 h 275771"/>
                  <a:gd name="connsiteX7" fmla="*/ 0 w 2133600"/>
                  <a:gd name="connsiteY7" fmla="*/ 137885 h 275771"/>
                  <a:gd name="connsiteX8" fmla="*/ 0 w 2133600"/>
                  <a:gd name="connsiteY8" fmla="*/ 137886 h 275771"/>
                  <a:gd name="connsiteX0" fmla="*/ 0 w 2133601"/>
                  <a:gd name="connsiteY0" fmla="*/ 137886 h 305220"/>
                  <a:gd name="connsiteX1" fmla="*/ 137886 w 2133601"/>
                  <a:gd name="connsiteY1" fmla="*/ 0 h 305220"/>
                  <a:gd name="connsiteX2" fmla="*/ 1995715 w 2133601"/>
                  <a:gd name="connsiteY2" fmla="*/ 0 h 305220"/>
                  <a:gd name="connsiteX3" fmla="*/ 2133601 w 2133601"/>
                  <a:gd name="connsiteY3" fmla="*/ 137886 h 305220"/>
                  <a:gd name="connsiteX4" fmla="*/ 2133600 w 2133601"/>
                  <a:gd name="connsiteY4" fmla="*/ 137886 h 305220"/>
                  <a:gd name="connsiteX5" fmla="*/ 1995714 w 2133601"/>
                  <a:gd name="connsiteY5" fmla="*/ 275772 h 305220"/>
                  <a:gd name="connsiteX6" fmla="*/ 1494971 w 2133601"/>
                  <a:gd name="connsiteY6" fmla="*/ 304801 h 305220"/>
                  <a:gd name="connsiteX7" fmla="*/ 137886 w 2133601"/>
                  <a:gd name="connsiteY7" fmla="*/ 275771 h 305220"/>
                  <a:gd name="connsiteX8" fmla="*/ 0 w 2133601"/>
                  <a:gd name="connsiteY8" fmla="*/ 137885 h 305220"/>
                  <a:gd name="connsiteX9" fmla="*/ 0 w 2133601"/>
                  <a:gd name="connsiteY9" fmla="*/ 137886 h 305220"/>
                  <a:gd name="connsiteX0" fmla="*/ 0 w 2133601"/>
                  <a:gd name="connsiteY0" fmla="*/ 152400 h 319734"/>
                  <a:gd name="connsiteX1" fmla="*/ 137886 w 2133601"/>
                  <a:gd name="connsiteY1" fmla="*/ 14514 h 319734"/>
                  <a:gd name="connsiteX2" fmla="*/ 1219200 w 2133601"/>
                  <a:gd name="connsiteY2" fmla="*/ 0 h 319734"/>
                  <a:gd name="connsiteX3" fmla="*/ 1995715 w 2133601"/>
                  <a:gd name="connsiteY3" fmla="*/ 14514 h 319734"/>
                  <a:gd name="connsiteX4" fmla="*/ 2133601 w 2133601"/>
                  <a:gd name="connsiteY4" fmla="*/ 152400 h 319734"/>
                  <a:gd name="connsiteX5" fmla="*/ 2133600 w 2133601"/>
                  <a:gd name="connsiteY5" fmla="*/ 152400 h 319734"/>
                  <a:gd name="connsiteX6" fmla="*/ 1995714 w 2133601"/>
                  <a:gd name="connsiteY6" fmla="*/ 290286 h 319734"/>
                  <a:gd name="connsiteX7" fmla="*/ 1494971 w 2133601"/>
                  <a:gd name="connsiteY7" fmla="*/ 319315 h 319734"/>
                  <a:gd name="connsiteX8" fmla="*/ 137886 w 2133601"/>
                  <a:gd name="connsiteY8" fmla="*/ 290285 h 319734"/>
                  <a:gd name="connsiteX9" fmla="*/ 0 w 2133601"/>
                  <a:gd name="connsiteY9" fmla="*/ 152399 h 319734"/>
                  <a:gd name="connsiteX10" fmla="*/ 0 w 2133601"/>
                  <a:gd name="connsiteY10" fmla="*/ 152400 h 319734"/>
                  <a:gd name="connsiteX0" fmla="*/ 0 w 2133601"/>
                  <a:gd name="connsiteY0" fmla="*/ 156028 h 323362"/>
                  <a:gd name="connsiteX1" fmla="*/ 137886 w 2133601"/>
                  <a:gd name="connsiteY1" fmla="*/ 18142 h 323362"/>
                  <a:gd name="connsiteX2" fmla="*/ 1219200 w 2133601"/>
                  <a:gd name="connsiteY2" fmla="*/ 3628 h 323362"/>
                  <a:gd name="connsiteX3" fmla="*/ 1995715 w 2133601"/>
                  <a:gd name="connsiteY3" fmla="*/ 18142 h 323362"/>
                  <a:gd name="connsiteX4" fmla="*/ 2133601 w 2133601"/>
                  <a:gd name="connsiteY4" fmla="*/ 156028 h 323362"/>
                  <a:gd name="connsiteX5" fmla="*/ 2133600 w 2133601"/>
                  <a:gd name="connsiteY5" fmla="*/ 156028 h 323362"/>
                  <a:gd name="connsiteX6" fmla="*/ 1995714 w 2133601"/>
                  <a:gd name="connsiteY6" fmla="*/ 293914 h 323362"/>
                  <a:gd name="connsiteX7" fmla="*/ 1494971 w 2133601"/>
                  <a:gd name="connsiteY7" fmla="*/ 322943 h 323362"/>
                  <a:gd name="connsiteX8" fmla="*/ 137886 w 2133601"/>
                  <a:gd name="connsiteY8" fmla="*/ 293913 h 323362"/>
                  <a:gd name="connsiteX9" fmla="*/ 0 w 2133601"/>
                  <a:gd name="connsiteY9" fmla="*/ 156027 h 323362"/>
                  <a:gd name="connsiteX10" fmla="*/ 0 w 2133601"/>
                  <a:gd name="connsiteY10" fmla="*/ 156028 h 323362"/>
                  <a:gd name="connsiteX0" fmla="*/ 0 w 2133601"/>
                  <a:gd name="connsiteY0" fmla="*/ 156028 h 330357"/>
                  <a:gd name="connsiteX1" fmla="*/ 137886 w 2133601"/>
                  <a:gd name="connsiteY1" fmla="*/ 18142 h 330357"/>
                  <a:gd name="connsiteX2" fmla="*/ 1219200 w 2133601"/>
                  <a:gd name="connsiteY2" fmla="*/ 3628 h 330357"/>
                  <a:gd name="connsiteX3" fmla="*/ 1995715 w 2133601"/>
                  <a:gd name="connsiteY3" fmla="*/ 18142 h 330357"/>
                  <a:gd name="connsiteX4" fmla="*/ 2133601 w 2133601"/>
                  <a:gd name="connsiteY4" fmla="*/ 156028 h 330357"/>
                  <a:gd name="connsiteX5" fmla="*/ 2133600 w 2133601"/>
                  <a:gd name="connsiteY5" fmla="*/ 156028 h 330357"/>
                  <a:gd name="connsiteX6" fmla="*/ 1995714 w 2133601"/>
                  <a:gd name="connsiteY6" fmla="*/ 293914 h 330357"/>
                  <a:gd name="connsiteX7" fmla="*/ 1494971 w 2133601"/>
                  <a:gd name="connsiteY7" fmla="*/ 322943 h 330357"/>
                  <a:gd name="connsiteX8" fmla="*/ 137886 w 2133601"/>
                  <a:gd name="connsiteY8" fmla="*/ 293913 h 330357"/>
                  <a:gd name="connsiteX9" fmla="*/ 0 w 2133601"/>
                  <a:gd name="connsiteY9" fmla="*/ 156027 h 330357"/>
                  <a:gd name="connsiteX10" fmla="*/ 0 w 2133601"/>
                  <a:gd name="connsiteY10" fmla="*/ 156028 h 3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3601" h="330357">
                    <a:moveTo>
                      <a:pt x="0" y="156028"/>
                    </a:moveTo>
                    <a:cubicBezTo>
                      <a:pt x="0" y="79876"/>
                      <a:pt x="61734" y="18142"/>
                      <a:pt x="137886" y="18142"/>
                    </a:cubicBezTo>
                    <a:cubicBezTo>
                      <a:pt x="232228" y="-10886"/>
                      <a:pt x="732972" y="3628"/>
                      <a:pt x="1219200" y="3628"/>
                    </a:cubicBezTo>
                    <a:lnTo>
                      <a:pt x="1995715" y="18142"/>
                    </a:lnTo>
                    <a:cubicBezTo>
                      <a:pt x="2071867" y="18142"/>
                      <a:pt x="2133601" y="79876"/>
                      <a:pt x="2133601" y="156028"/>
                    </a:cubicBezTo>
                    <a:lnTo>
                      <a:pt x="2133600" y="156028"/>
                    </a:lnTo>
                    <a:cubicBezTo>
                      <a:pt x="2133600" y="232180"/>
                      <a:pt x="2071866" y="293914"/>
                      <a:pt x="1995714" y="293914"/>
                    </a:cubicBezTo>
                    <a:cubicBezTo>
                      <a:pt x="1867504" y="289076"/>
                      <a:pt x="1623181" y="327781"/>
                      <a:pt x="1494971" y="322943"/>
                    </a:cubicBezTo>
                    <a:cubicBezTo>
                      <a:pt x="1003905" y="327781"/>
                      <a:pt x="309638" y="347132"/>
                      <a:pt x="137886" y="293913"/>
                    </a:cubicBezTo>
                    <a:cubicBezTo>
                      <a:pt x="61734" y="293913"/>
                      <a:pt x="0" y="232179"/>
                      <a:pt x="0" y="156027"/>
                    </a:cubicBezTo>
                    <a:lnTo>
                      <a:pt x="0" y="156028"/>
                    </a:lnTo>
                    <a:close/>
                  </a:path>
                </a:pathLst>
              </a:custGeom>
              <a:solidFill>
                <a:srgbClr val="FFEF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07" name="组合 106"/>
          <p:cNvGrpSpPr/>
          <p:nvPr/>
        </p:nvGrpSpPr>
        <p:grpSpPr>
          <a:xfrm>
            <a:off x="7966915" y="3062802"/>
            <a:ext cx="1185303" cy="2736559"/>
            <a:chOff x="8402780" y="948981"/>
            <a:chExt cx="2053940" cy="4742019"/>
          </a:xfrm>
        </p:grpSpPr>
        <p:sp>
          <p:nvSpPr>
            <p:cNvPr id="108" name="任意多边形 107"/>
            <p:cNvSpPr/>
            <p:nvPr/>
          </p:nvSpPr>
          <p:spPr>
            <a:xfrm>
              <a:off x="8402780" y="948981"/>
              <a:ext cx="2053940" cy="4740963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3940" h="4740963">
                  <a:moveTo>
                    <a:pt x="723900" y="28910"/>
                  </a:moveTo>
                  <a:cubicBezTo>
                    <a:pt x="974725" y="-59990"/>
                    <a:pt x="1276350" y="47960"/>
                    <a:pt x="1676400" y="467060"/>
                  </a:cubicBezTo>
                  <a:cubicBezTo>
                    <a:pt x="2076450" y="886160"/>
                    <a:pt x="1676400" y="1648160"/>
                    <a:pt x="1676400" y="2238710"/>
                  </a:cubicBezTo>
                  <a:cubicBezTo>
                    <a:pt x="1857375" y="2695910"/>
                    <a:pt x="2120900" y="2778460"/>
                    <a:pt x="2038350" y="3267410"/>
                  </a:cubicBezTo>
                  <a:cubicBezTo>
                    <a:pt x="1955800" y="3756360"/>
                    <a:pt x="1549400" y="4835860"/>
                    <a:pt x="819150" y="4734260"/>
                  </a:cubicBezTo>
                  <a:cubicBezTo>
                    <a:pt x="146050" y="4607260"/>
                    <a:pt x="25400" y="3984960"/>
                    <a:pt x="0" y="3496010"/>
                  </a:cubicBezTo>
                  <a:cubicBezTo>
                    <a:pt x="0" y="3083260"/>
                    <a:pt x="285750" y="2841960"/>
                    <a:pt x="285750" y="2372060"/>
                  </a:cubicBezTo>
                  <a:cubicBezTo>
                    <a:pt x="304800" y="2048210"/>
                    <a:pt x="-76200" y="1895810"/>
                    <a:pt x="171450" y="1000460"/>
                  </a:cubicBezTo>
                  <a:cubicBezTo>
                    <a:pt x="336550" y="600410"/>
                    <a:pt x="692150" y="219410"/>
                    <a:pt x="723900" y="28910"/>
                  </a:cubicBezTo>
                  <a:close/>
                </a:path>
              </a:pathLst>
            </a:custGeom>
            <a:solidFill>
              <a:srgbClr val="F5DCB9"/>
            </a:solidFill>
            <a:ln w="28575">
              <a:solidFill>
                <a:srgbClr val="D2BF9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任意多边形 108"/>
            <p:cNvSpPr/>
            <p:nvPr/>
          </p:nvSpPr>
          <p:spPr>
            <a:xfrm rot="5400000">
              <a:off x="9070905" y="1858019"/>
              <a:ext cx="152491" cy="14609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任意多边形 109"/>
            <p:cNvSpPr/>
            <p:nvPr/>
          </p:nvSpPr>
          <p:spPr>
            <a:xfrm>
              <a:off x="9067800" y="1514475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任意多边形 110"/>
            <p:cNvSpPr/>
            <p:nvPr/>
          </p:nvSpPr>
          <p:spPr>
            <a:xfrm flipV="1">
              <a:off x="8997902" y="2135524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任意多边形 111"/>
            <p:cNvSpPr/>
            <p:nvPr/>
          </p:nvSpPr>
          <p:spPr>
            <a:xfrm>
              <a:off x="9034463" y="2483145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" name="任意多边形 112"/>
            <p:cNvSpPr/>
            <p:nvPr/>
          </p:nvSpPr>
          <p:spPr>
            <a:xfrm>
              <a:off x="9034463" y="2861502"/>
              <a:ext cx="180975" cy="20002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80975"/>
                <a:gd name="connsiteY0" fmla="*/ 0 h 200025"/>
                <a:gd name="connsiteX1" fmla="*/ 0 w 180975"/>
                <a:gd name="connsiteY1" fmla="*/ 57150 h 200025"/>
                <a:gd name="connsiteX2" fmla="*/ 19050 w 180975"/>
                <a:gd name="connsiteY2" fmla="*/ 171450 h 200025"/>
                <a:gd name="connsiteX3" fmla="*/ 180975 w 180975"/>
                <a:gd name="connsiteY3" fmla="*/ 200025 h 200025"/>
                <a:gd name="connsiteX4" fmla="*/ 152400 w 180975"/>
                <a:gd name="connsiteY4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200025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80975" y="200025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" name="任意多边形 113"/>
            <p:cNvSpPr/>
            <p:nvPr/>
          </p:nvSpPr>
          <p:spPr>
            <a:xfrm>
              <a:off x="9078686" y="3183421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" name="任意多边形 114"/>
            <p:cNvSpPr/>
            <p:nvPr/>
          </p:nvSpPr>
          <p:spPr>
            <a:xfrm flipH="1">
              <a:off x="9072563" y="3531617"/>
              <a:ext cx="1905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57150 w 152400"/>
                <a:gd name="connsiteY2" fmla="*/ 2095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90500"/>
                <a:gd name="connsiteY0" fmla="*/ 0 h 209550"/>
                <a:gd name="connsiteX1" fmla="*/ 0 w 190500"/>
                <a:gd name="connsiteY1" fmla="*/ 57150 h 209550"/>
                <a:gd name="connsiteX2" fmla="*/ 57150 w 190500"/>
                <a:gd name="connsiteY2" fmla="*/ 209550 h 209550"/>
                <a:gd name="connsiteX3" fmla="*/ 190500 w 190500"/>
                <a:gd name="connsiteY3" fmla="*/ 190500 h 209550"/>
                <a:gd name="connsiteX4" fmla="*/ 152400 w 1905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0" h="209550">
                  <a:moveTo>
                    <a:pt x="152400" y="0"/>
                  </a:moveTo>
                  <a:lnTo>
                    <a:pt x="0" y="57150"/>
                  </a:lnTo>
                  <a:lnTo>
                    <a:pt x="57150" y="209550"/>
                  </a:lnTo>
                  <a:lnTo>
                    <a:pt x="190500" y="19050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" name="任意多边形 115"/>
            <p:cNvSpPr/>
            <p:nvPr/>
          </p:nvSpPr>
          <p:spPr>
            <a:xfrm>
              <a:off x="9053513" y="3874171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" name="任意多边形 116"/>
            <p:cNvSpPr/>
            <p:nvPr/>
          </p:nvSpPr>
          <p:spPr>
            <a:xfrm>
              <a:off x="8949206" y="4216725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" name="任意多边形 117"/>
            <p:cNvSpPr/>
            <p:nvPr/>
          </p:nvSpPr>
          <p:spPr>
            <a:xfrm>
              <a:off x="8965549" y="4559279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8965549" y="4922722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0" name="组合 119"/>
            <p:cNvGrpSpPr/>
            <p:nvPr/>
          </p:nvGrpSpPr>
          <p:grpSpPr>
            <a:xfrm>
              <a:off x="9010902" y="5126642"/>
              <a:ext cx="917700" cy="564358"/>
              <a:chOff x="8982327" y="5088542"/>
              <a:chExt cx="917700" cy="564358"/>
            </a:xfrm>
          </p:grpSpPr>
          <p:sp>
            <p:nvSpPr>
              <p:cNvPr id="173" name="任意多边形 172"/>
              <p:cNvSpPr/>
              <p:nvPr/>
            </p:nvSpPr>
            <p:spPr>
              <a:xfrm rot="13455028">
                <a:off x="9044784" y="5352150"/>
                <a:ext cx="505183" cy="174527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46444 w 246444"/>
                  <a:gd name="connsiteY0" fmla="*/ 0 h 209550"/>
                  <a:gd name="connsiteX1" fmla="*/ 0 w 246444"/>
                  <a:gd name="connsiteY1" fmla="*/ 161896 h 209550"/>
                  <a:gd name="connsiteX2" fmla="*/ 113094 w 246444"/>
                  <a:gd name="connsiteY2" fmla="*/ 171450 h 209550"/>
                  <a:gd name="connsiteX3" fmla="*/ 246444 w 246444"/>
                  <a:gd name="connsiteY3" fmla="*/ 209550 h 209550"/>
                  <a:gd name="connsiteX4" fmla="*/ 246444 w 246444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444" h="209550">
                    <a:moveTo>
                      <a:pt x="246444" y="0"/>
                    </a:moveTo>
                    <a:lnTo>
                      <a:pt x="0" y="161896"/>
                    </a:lnTo>
                    <a:lnTo>
                      <a:pt x="113094" y="171450"/>
                    </a:lnTo>
                    <a:lnTo>
                      <a:pt x="246444" y="209550"/>
                    </a:lnTo>
                    <a:lnTo>
                      <a:pt x="246444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4" name="任意多边形 173"/>
              <p:cNvSpPr/>
              <p:nvPr/>
            </p:nvSpPr>
            <p:spPr>
              <a:xfrm rot="11602253">
                <a:off x="8982327" y="5479668"/>
                <a:ext cx="558871" cy="169422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26898 w 226898"/>
                  <a:gd name="connsiteY0" fmla="*/ 0 h 209550"/>
                  <a:gd name="connsiteX1" fmla="*/ 0 w 226898"/>
                  <a:gd name="connsiteY1" fmla="*/ 94728 h 209550"/>
                  <a:gd name="connsiteX2" fmla="*/ 93548 w 226898"/>
                  <a:gd name="connsiteY2" fmla="*/ 171450 h 209550"/>
                  <a:gd name="connsiteX3" fmla="*/ 226898 w 226898"/>
                  <a:gd name="connsiteY3" fmla="*/ 209550 h 209550"/>
                  <a:gd name="connsiteX4" fmla="*/ 226898 w 226898"/>
                  <a:gd name="connsiteY4" fmla="*/ 0 h 209550"/>
                  <a:gd name="connsiteX0" fmla="*/ 226898 w 226898"/>
                  <a:gd name="connsiteY0" fmla="*/ 0 h 209550"/>
                  <a:gd name="connsiteX1" fmla="*/ 0 w 226898"/>
                  <a:gd name="connsiteY1" fmla="*/ 94728 h 209550"/>
                  <a:gd name="connsiteX2" fmla="*/ 41617 w 226898"/>
                  <a:gd name="connsiteY2" fmla="*/ 169758 h 209550"/>
                  <a:gd name="connsiteX3" fmla="*/ 226898 w 226898"/>
                  <a:gd name="connsiteY3" fmla="*/ 209550 h 209550"/>
                  <a:gd name="connsiteX4" fmla="*/ 226898 w 226898"/>
                  <a:gd name="connsiteY4" fmla="*/ 0 h 209550"/>
                  <a:gd name="connsiteX0" fmla="*/ 246352 w 246352"/>
                  <a:gd name="connsiteY0" fmla="*/ 0 h 209550"/>
                  <a:gd name="connsiteX1" fmla="*/ 0 w 246352"/>
                  <a:gd name="connsiteY1" fmla="*/ 119812 h 209550"/>
                  <a:gd name="connsiteX2" fmla="*/ 61071 w 246352"/>
                  <a:gd name="connsiteY2" fmla="*/ 169758 h 209550"/>
                  <a:gd name="connsiteX3" fmla="*/ 246352 w 246352"/>
                  <a:gd name="connsiteY3" fmla="*/ 209550 h 209550"/>
                  <a:gd name="connsiteX4" fmla="*/ 246352 w 246352"/>
                  <a:gd name="connsiteY4" fmla="*/ 0 h 209550"/>
                  <a:gd name="connsiteX0" fmla="*/ 246352 w 246352"/>
                  <a:gd name="connsiteY0" fmla="*/ 0 h 209550"/>
                  <a:gd name="connsiteX1" fmla="*/ 0 w 246352"/>
                  <a:gd name="connsiteY1" fmla="*/ 119812 h 209550"/>
                  <a:gd name="connsiteX2" fmla="*/ 84609 w 246352"/>
                  <a:gd name="connsiteY2" fmla="*/ 141949 h 209550"/>
                  <a:gd name="connsiteX3" fmla="*/ 246352 w 246352"/>
                  <a:gd name="connsiteY3" fmla="*/ 209550 h 209550"/>
                  <a:gd name="connsiteX4" fmla="*/ 246352 w 246352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352" h="209550">
                    <a:moveTo>
                      <a:pt x="246352" y="0"/>
                    </a:moveTo>
                    <a:lnTo>
                      <a:pt x="0" y="119812"/>
                    </a:lnTo>
                    <a:lnTo>
                      <a:pt x="84609" y="141949"/>
                    </a:lnTo>
                    <a:lnTo>
                      <a:pt x="246352" y="209550"/>
                    </a:lnTo>
                    <a:lnTo>
                      <a:pt x="246352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5" name="任意多边形 174"/>
              <p:cNvSpPr/>
              <p:nvPr/>
            </p:nvSpPr>
            <p:spPr>
              <a:xfrm rot="15410096">
                <a:off x="9162519" y="5284717"/>
                <a:ext cx="552328" cy="184038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94575 w 294575"/>
                  <a:gd name="connsiteY0" fmla="*/ 0 h 209550"/>
                  <a:gd name="connsiteX1" fmla="*/ 0 w 294575"/>
                  <a:gd name="connsiteY1" fmla="*/ 164362 h 209550"/>
                  <a:gd name="connsiteX2" fmla="*/ 161225 w 294575"/>
                  <a:gd name="connsiteY2" fmla="*/ 171450 h 209550"/>
                  <a:gd name="connsiteX3" fmla="*/ 294575 w 294575"/>
                  <a:gd name="connsiteY3" fmla="*/ 209550 h 209550"/>
                  <a:gd name="connsiteX4" fmla="*/ 294575 w 294575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575" h="209550">
                    <a:moveTo>
                      <a:pt x="294575" y="0"/>
                    </a:moveTo>
                    <a:lnTo>
                      <a:pt x="0" y="164362"/>
                    </a:lnTo>
                    <a:lnTo>
                      <a:pt x="161225" y="171450"/>
                    </a:lnTo>
                    <a:lnTo>
                      <a:pt x="294575" y="209550"/>
                    </a:lnTo>
                    <a:lnTo>
                      <a:pt x="294575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6" name="任意多边形 175"/>
              <p:cNvSpPr/>
              <p:nvPr/>
            </p:nvSpPr>
            <p:spPr>
              <a:xfrm rot="17554791">
                <a:off x="9323621" y="5235053"/>
                <a:ext cx="477060" cy="184038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54432 w 254432"/>
                  <a:gd name="connsiteY0" fmla="*/ 0 h 209550"/>
                  <a:gd name="connsiteX1" fmla="*/ 0 w 254432"/>
                  <a:gd name="connsiteY1" fmla="*/ 182971 h 209550"/>
                  <a:gd name="connsiteX2" fmla="*/ 121082 w 254432"/>
                  <a:gd name="connsiteY2" fmla="*/ 171450 h 209550"/>
                  <a:gd name="connsiteX3" fmla="*/ 254432 w 254432"/>
                  <a:gd name="connsiteY3" fmla="*/ 209550 h 209550"/>
                  <a:gd name="connsiteX4" fmla="*/ 254432 w 254432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432" h="209550">
                    <a:moveTo>
                      <a:pt x="254432" y="0"/>
                    </a:moveTo>
                    <a:lnTo>
                      <a:pt x="0" y="182971"/>
                    </a:lnTo>
                    <a:lnTo>
                      <a:pt x="121082" y="171450"/>
                    </a:lnTo>
                    <a:lnTo>
                      <a:pt x="254432" y="209550"/>
                    </a:lnTo>
                    <a:lnTo>
                      <a:pt x="254432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" name="任意多边形 176"/>
              <p:cNvSpPr/>
              <p:nvPr/>
            </p:nvSpPr>
            <p:spPr>
              <a:xfrm rot="19180607">
                <a:off x="9440457" y="5296184"/>
                <a:ext cx="459570" cy="184038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62064 w 262064"/>
                  <a:gd name="connsiteY0" fmla="*/ 0 h 238303"/>
                  <a:gd name="connsiteX1" fmla="*/ 0 w 262064"/>
                  <a:gd name="connsiteY1" fmla="*/ 238302 h 238303"/>
                  <a:gd name="connsiteX2" fmla="*/ 128714 w 262064"/>
                  <a:gd name="connsiteY2" fmla="*/ 171450 h 238303"/>
                  <a:gd name="connsiteX3" fmla="*/ 262064 w 262064"/>
                  <a:gd name="connsiteY3" fmla="*/ 209550 h 238303"/>
                  <a:gd name="connsiteX4" fmla="*/ 262064 w 262064"/>
                  <a:gd name="connsiteY4" fmla="*/ 0 h 238303"/>
                  <a:gd name="connsiteX0" fmla="*/ 245104 w 245104"/>
                  <a:gd name="connsiteY0" fmla="*/ 0 h 209550"/>
                  <a:gd name="connsiteX1" fmla="*/ 0 w 245104"/>
                  <a:gd name="connsiteY1" fmla="*/ 183156 h 209550"/>
                  <a:gd name="connsiteX2" fmla="*/ 111754 w 245104"/>
                  <a:gd name="connsiteY2" fmla="*/ 171450 h 209550"/>
                  <a:gd name="connsiteX3" fmla="*/ 245104 w 245104"/>
                  <a:gd name="connsiteY3" fmla="*/ 209550 h 209550"/>
                  <a:gd name="connsiteX4" fmla="*/ 245104 w 245104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104" h="209550">
                    <a:moveTo>
                      <a:pt x="245104" y="0"/>
                    </a:moveTo>
                    <a:lnTo>
                      <a:pt x="0" y="183156"/>
                    </a:lnTo>
                    <a:lnTo>
                      <a:pt x="111754" y="171450"/>
                    </a:lnTo>
                    <a:lnTo>
                      <a:pt x="245104" y="209550"/>
                    </a:lnTo>
                    <a:lnTo>
                      <a:pt x="245104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1" name="任意多边形 120"/>
            <p:cNvSpPr/>
            <p:nvPr/>
          </p:nvSpPr>
          <p:spPr>
            <a:xfrm flipH="1">
              <a:off x="8741499" y="4957193"/>
              <a:ext cx="171450" cy="22860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" name="任意多边形 121"/>
            <p:cNvSpPr/>
            <p:nvPr/>
          </p:nvSpPr>
          <p:spPr>
            <a:xfrm flipH="1">
              <a:off x="8663365" y="4616224"/>
              <a:ext cx="171450" cy="22860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" name="任意多边形 122"/>
            <p:cNvSpPr/>
            <p:nvPr/>
          </p:nvSpPr>
          <p:spPr>
            <a:xfrm flipH="1">
              <a:off x="8643558" y="4275255"/>
              <a:ext cx="171450" cy="22860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" name="任意多边形 123"/>
            <p:cNvSpPr/>
            <p:nvPr/>
          </p:nvSpPr>
          <p:spPr>
            <a:xfrm flipH="1">
              <a:off x="8693755" y="4017896"/>
              <a:ext cx="142238" cy="1896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" name="任意多边形 124"/>
            <p:cNvSpPr/>
            <p:nvPr/>
          </p:nvSpPr>
          <p:spPr>
            <a:xfrm flipH="1">
              <a:off x="8798531" y="3780493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" name="任意多边形 125"/>
            <p:cNvSpPr/>
            <p:nvPr/>
          </p:nvSpPr>
          <p:spPr>
            <a:xfrm flipH="1">
              <a:off x="8856965" y="3512819"/>
              <a:ext cx="108584" cy="14477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" name="任意多边形 126"/>
            <p:cNvSpPr/>
            <p:nvPr/>
          </p:nvSpPr>
          <p:spPr>
            <a:xfrm flipH="1">
              <a:off x="8845324" y="3209688"/>
              <a:ext cx="121878" cy="162504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" name="任意多边形 127"/>
            <p:cNvSpPr/>
            <p:nvPr/>
          </p:nvSpPr>
          <p:spPr>
            <a:xfrm flipH="1">
              <a:off x="8778460" y="2918001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任意多边形 128"/>
            <p:cNvSpPr/>
            <p:nvPr/>
          </p:nvSpPr>
          <p:spPr>
            <a:xfrm flipH="1">
              <a:off x="8779501" y="2656040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" name="任意多边形 129"/>
            <p:cNvSpPr/>
            <p:nvPr/>
          </p:nvSpPr>
          <p:spPr>
            <a:xfrm flipH="1">
              <a:off x="8692735" y="2382578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" name="任意多边形 130"/>
            <p:cNvSpPr/>
            <p:nvPr/>
          </p:nvSpPr>
          <p:spPr>
            <a:xfrm flipH="1">
              <a:off x="8759979" y="2096796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" name="任意多边形 131"/>
            <p:cNvSpPr/>
            <p:nvPr/>
          </p:nvSpPr>
          <p:spPr>
            <a:xfrm flipH="1">
              <a:off x="8826675" y="1754158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" name="任意多边形 132"/>
            <p:cNvSpPr/>
            <p:nvPr/>
          </p:nvSpPr>
          <p:spPr>
            <a:xfrm flipH="1">
              <a:off x="8912949" y="1436025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" name="任意多边形 133"/>
            <p:cNvSpPr/>
            <p:nvPr/>
          </p:nvSpPr>
          <p:spPr>
            <a:xfrm flipH="1">
              <a:off x="9065313" y="1259560"/>
              <a:ext cx="142993" cy="127131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  <a:gd name="connsiteX0" fmla="*/ 214268 w 214268"/>
                <a:gd name="connsiteY0" fmla="*/ 33264 h 190500"/>
                <a:gd name="connsiteX1" fmla="*/ 28575 w 214268"/>
                <a:gd name="connsiteY1" fmla="*/ 0 h 190500"/>
                <a:gd name="connsiteX2" fmla="*/ 0 w 214268"/>
                <a:gd name="connsiteY2" fmla="*/ 190500 h 190500"/>
                <a:gd name="connsiteX3" fmla="*/ 171450 w 214268"/>
                <a:gd name="connsiteY3" fmla="*/ 171450 h 190500"/>
                <a:gd name="connsiteX4" fmla="*/ 214268 w 214268"/>
                <a:gd name="connsiteY4" fmla="*/ 3326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268" h="190500">
                  <a:moveTo>
                    <a:pt x="214268" y="33264"/>
                  </a:moveTo>
                  <a:lnTo>
                    <a:pt x="28575" y="0"/>
                  </a:lnTo>
                  <a:lnTo>
                    <a:pt x="0" y="190500"/>
                  </a:lnTo>
                  <a:lnTo>
                    <a:pt x="171450" y="171450"/>
                  </a:lnTo>
                  <a:lnTo>
                    <a:pt x="214268" y="33264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" name="任意多边形 134"/>
            <p:cNvSpPr/>
            <p:nvPr/>
          </p:nvSpPr>
          <p:spPr>
            <a:xfrm flipH="1">
              <a:off x="9275040" y="1062889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任意多边形 135"/>
            <p:cNvSpPr/>
            <p:nvPr/>
          </p:nvSpPr>
          <p:spPr>
            <a:xfrm>
              <a:off x="9363894" y="1334719"/>
              <a:ext cx="171450" cy="1714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9363894" y="160878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" name="任意多边形 137"/>
            <p:cNvSpPr/>
            <p:nvPr/>
          </p:nvSpPr>
          <p:spPr>
            <a:xfrm>
              <a:off x="9371192" y="1901039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" name="任意多边形 138"/>
            <p:cNvSpPr/>
            <p:nvPr/>
          </p:nvSpPr>
          <p:spPr>
            <a:xfrm>
              <a:off x="9370312" y="2422704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" name="任意多边形 139"/>
            <p:cNvSpPr/>
            <p:nvPr/>
          </p:nvSpPr>
          <p:spPr>
            <a:xfrm flipH="1">
              <a:off x="9352101" y="2096796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" name="任意多边形 140"/>
            <p:cNvSpPr/>
            <p:nvPr/>
          </p:nvSpPr>
          <p:spPr>
            <a:xfrm>
              <a:off x="9340686" y="2683626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" name="任意多边形 141"/>
            <p:cNvSpPr/>
            <p:nvPr/>
          </p:nvSpPr>
          <p:spPr>
            <a:xfrm>
              <a:off x="9380515" y="3001342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" name="任意多边形 142"/>
            <p:cNvSpPr/>
            <p:nvPr/>
          </p:nvSpPr>
          <p:spPr>
            <a:xfrm flipH="1">
              <a:off x="9431631" y="3236987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" name="任意多边形 143"/>
            <p:cNvSpPr/>
            <p:nvPr/>
          </p:nvSpPr>
          <p:spPr>
            <a:xfrm flipH="1">
              <a:off x="9461205" y="3544961"/>
              <a:ext cx="108584" cy="14477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" name="任意多边形 144"/>
            <p:cNvSpPr/>
            <p:nvPr/>
          </p:nvSpPr>
          <p:spPr>
            <a:xfrm flipH="1">
              <a:off x="9382944" y="3832763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" name="任意多边形 145"/>
            <p:cNvSpPr/>
            <p:nvPr/>
          </p:nvSpPr>
          <p:spPr>
            <a:xfrm flipH="1">
              <a:off x="9311370" y="4151858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" name="任意多边形 146"/>
            <p:cNvSpPr/>
            <p:nvPr/>
          </p:nvSpPr>
          <p:spPr>
            <a:xfrm>
              <a:off x="9294768" y="4511051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" name="任意多边形 147"/>
            <p:cNvSpPr/>
            <p:nvPr/>
          </p:nvSpPr>
          <p:spPr>
            <a:xfrm>
              <a:off x="9323725" y="4757412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" name="任意多边形 148"/>
            <p:cNvSpPr/>
            <p:nvPr/>
          </p:nvSpPr>
          <p:spPr>
            <a:xfrm>
              <a:off x="9338599" y="494697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" name="任意多边形 149"/>
            <p:cNvSpPr/>
            <p:nvPr/>
          </p:nvSpPr>
          <p:spPr>
            <a:xfrm>
              <a:off x="8888729" y="5280769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任意多边形 150"/>
            <p:cNvSpPr/>
            <p:nvPr/>
          </p:nvSpPr>
          <p:spPr>
            <a:xfrm flipH="1">
              <a:off x="9582435" y="1138206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9749774" y="1385394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任意多边形 152"/>
            <p:cNvSpPr/>
            <p:nvPr/>
          </p:nvSpPr>
          <p:spPr>
            <a:xfrm rot="5400000">
              <a:off x="10005848" y="1650976"/>
              <a:ext cx="152491" cy="14609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" name="任意多边形 153"/>
            <p:cNvSpPr/>
            <p:nvPr/>
          </p:nvSpPr>
          <p:spPr>
            <a:xfrm>
              <a:off x="9669095" y="166528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" name="任意多边形 154"/>
            <p:cNvSpPr/>
            <p:nvPr/>
          </p:nvSpPr>
          <p:spPr>
            <a:xfrm>
              <a:off x="9696853" y="1939822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" name="任意多边形 155"/>
            <p:cNvSpPr/>
            <p:nvPr/>
          </p:nvSpPr>
          <p:spPr>
            <a:xfrm>
              <a:off x="9719524" y="2664827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任意多边形 156"/>
            <p:cNvSpPr/>
            <p:nvPr/>
          </p:nvSpPr>
          <p:spPr>
            <a:xfrm flipH="1">
              <a:off x="10019312" y="2007313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" name="任意多边形 157"/>
            <p:cNvSpPr/>
            <p:nvPr/>
          </p:nvSpPr>
          <p:spPr>
            <a:xfrm>
              <a:off x="9693917" y="2240299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" name="任意多边形 158"/>
            <p:cNvSpPr/>
            <p:nvPr/>
          </p:nvSpPr>
          <p:spPr>
            <a:xfrm>
              <a:off x="9970142" y="2356410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" name="任意多边形 159"/>
            <p:cNvSpPr/>
            <p:nvPr/>
          </p:nvSpPr>
          <p:spPr>
            <a:xfrm flipH="1">
              <a:off x="9913147" y="2849466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" name="任意多边形 160"/>
            <p:cNvSpPr/>
            <p:nvPr/>
          </p:nvSpPr>
          <p:spPr>
            <a:xfrm flipH="1">
              <a:off x="9740021" y="3082688"/>
              <a:ext cx="1905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57150 w 152400"/>
                <a:gd name="connsiteY2" fmla="*/ 2095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90500"/>
                <a:gd name="connsiteY0" fmla="*/ 0 h 209550"/>
                <a:gd name="connsiteX1" fmla="*/ 0 w 190500"/>
                <a:gd name="connsiteY1" fmla="*/ 57150 h 209550"/>
                <a:gd name="connsiteX2" fmla="*/ 57150 w 190500"/>
                <a:gd name="connsiteY2" fmla="*/ 209550 h 209550"/>
                <a:gd name="connsiteX3" fmla="*/ 190500 w 190500"/>
                <a:gd name="connsiteY3" fmla="*/ 190500 h 209550"/>
                <a:gd name="connsiteX4" fmla="*/ 152400 w 1905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0" h="209550">
                  <a:moveTo>
                    <a:pt x="152400" y="0"/>
                  </a:moveTo>
                  <a:lnTo>
                    <a:pt x="0" y="57150"/>
                  </a:lnTo>
                  <a:lnTo>
                    <a:pt x="57150" y="209550"/>
                  </a:lnTo>
                  <a:lnTo>
                    <a:pt x="190500" y="19050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2" name="任意多边形 161"/>
            <p:cNvSpPr/>
            <p:nvPr/>
          </p:nvSpPr>
          <p:spPr>
            <a:xfrm>
              <a:off x="9749123" y="3444114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3" name="任意多边形 162"/>
            <p:cNvSpPr/>
            <p:nvPr/>
          </p:nvSpPr>
          <p:spPr>
            <a:xfrm flipH="1">
              <a:off x="9785053" y="3822360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" name="任意多边形 163"/>
            <p:cNvSpPr/>
            <p:nvPr/>
          </p:nvSpPr>
          <p:spPr>
            <a:xfrm>
              <a:off x="9691011" y="4134926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" name="任意多边形 164"/>
            <p:cNvSpPr/>
            <p:nvPr/>
          </p:nvSpPr>
          <p:spPr>
            <a:xfrm flipH="1">
              <a:off x="9651217" y="4486656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" name="任意多边形 165"/>
            <p:cNvSpPr/>
            <p:nvPr/>
          </p:nvSpPr>
          <p:spPr>
            <a:xfrm flipH="1">
              <a:off x="9645604" y="4844824"/>
              <a:ext cx="142993" cy="127131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  <a:gd name="connsiteX0" fmla="*/ 214268 w 214268"/>
                <a:gd name="connsiteY0" fmla="*/ 33264 h 190500"/>
                <a:gd name="connsiteX1" fmla="*/ 28575 w 214268"/>
                <a:gd name="connsiteY1" fmla="*/ 0 h 190500"/>
                <a:gd name="connsiteX2" fmla="*/ 0 w 214268"/>
                <a:gd name="connsiteY2" fmla="*/ 190500 h 190500"/>
                <a:gd name="connsiteX3" fmla="*/ 171450 w 214268"/>
                <a:gd name="connsiteY3" fmla="*/ 171450 h 190500"/>
                <a:gd name="connsiteX4" fmla="*/ 214268 w 214268"/>
                <a:gd name="connsiteY4" fmla="*/ 3326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268" h="190500">
                  <a:moveTo>
                    <a:pt x="214268" y="33264"/>
                  </a:moveTo>
                  <a:lnTo>
                    <a:pt x="28575" y="0"/>
                  </a:lnTo>
                  <a:lnTo>
                    <a:pt x="0" y="190500"/>
                  </a:lnTo>
                  <a:lnTo>
                    <a:pt x="171450" y="171450"/>
                  </a:lnTo>
                  <a:lnTo>
                    <a:pt x="214268" y="33264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" name="任意多边形 166"/>
            <p:cNvSpPr/>
            <p:nvPr/>
          </p:nvSpPr>
          <p:spPr>
            <a:xfrm>
              <a:off x="10030114" y="347977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" name="任意多边形 167"/>
            <p:cNvSpPr/>
            <p:nvPr/>
          </p:nvSpPr>
          <p:spPr>
            <a:xfrm>
              <a:off x="10149180" y="3756602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" name="任意多边形 168"/>
            <p:cNvSpPr/>
            <p:nvPr/>
          </p:nvSpPr>
          <p:spPr>
            <a:xfrm rot="1649901">
              <a:off x="10062556" y="4121475"/>
              <a:ext cx="180975" cy="20002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80975"/>
                <a:gd name="connsiteY0" fmla="*/ 0 h 200025"/>
                <a:gd name="connsiteX1" fmla="*/ 0 w 180975"/>
                <a:gd name="connsiteY1" fmla="*/ 57150 h 200025"/>
                <a:gd name="connsiteX2" fmla="*/ 19050 w 180975"/>
                <a:gd name="connsiteY2" fmla="*/ 171450 h 200025"/>
                <a:gd name="connsiteX3" fmla="*/ 180975 w 180975"/>
                <a:gd name="connsiteY3" fmla="*/ 200025 h 200025"/>
                <a:gd name="connsiteX4" fmla="*/ 152400 w 180975"/>
                <a:gd name="connsiteY4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200025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80975" y="200025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" name="任意多边形 169"/>
            <p:cNvSpPr/>
            <p:nvPr/>
          </p:nvSpPr>
          <p:spPr>
            <a:xfrm flipH="1">
              <a:off x="9988931" y="4436547"/>
              <a:ext cx="142238" cy="1896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" name="任意多边形 170"/>
            <p:cNvSpPr/>
            <p:nvPr/>
          </p:nvSpPr>
          <p:spPr>
            <a:xfrm>
              <a:off x="9983850" y="4728469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" name="任意多边形 171"/>
            <p:cNvSpPr/>
            <p:nvPr/>
          </p:nvSpPr>
          <p:spPr>
            <a:xfrm rot="1528760">
              <a:off x="9876817" y="5039203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9" name="组合 178"/>
          <p:cNvGrpSpPr/>
          <p:nvPr/>
        </p:nvGrpSpPr>
        <p:grpSpPr>
          <a:xfrm>
            <a:off x="9634783" y="3044321"/>
            <a:ext cx="1636003" cy="2800921"/>
            <a:chOff x="3320445" y="-654087"/>
            <a:chExt cx="3464239" cy="5930955"/>
          </a:xfrm>
        </p:grpSpPr>
        <p:sp>
          <p:nvSpPr>
            <p:cNvPr id="180" name="任意多边形 179"/>
            <p:cNvSpPr/>
            <p:nvPr/>
          </p:nvSpPr>
          <p:spPr>
            <a:xfrm>
              <a:off x="3320445" y="-654087"/>
              <a:ext cx="3464239" cy="5930955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64239"/>
                <a:gd name="connsiteY0" fmla="*/ 5111788 h 5930955"/>
                <a:gd name="connsiteX1" fmla="*/ 508604 w 3464239"/>
                <a:gd name="connsiteY1" fmla="*/ 3454438 h 5930955"/>
                <a:gd name="connsiteX2" fmla="*/ 51404 w 3464239"/>
                <a:gd name="connsiteY2" fmla="*/ 1377988 h 5930955"/>
                <a:gd name="connsiteX3" fmla="*/ 1829404 w 3464239"/>
                <a:gd name="connsiteY3" fmla="*/ 38 h 5930955"/>
                <a:gd name="connsiteX4" fmla="*/ 3461354 w 3464239"/>
                <a:gd name="connsiteY4" fmla="*/ 1530388 h 5930955"/>
                <a:gd name="connsiteX5" fmla="*/ 2337404 w 3464239"/>
                <a:gd name="connsiteY5" fmla="*/ 3759238 h 5930955"/>
                <a:gd name="connsiteX6" fmla="*/ 2089754 w 3464239"/>
                <a:gd name="connsiteY6" fmla="*/ 5130838 h 5930955"/>
                <a:gd name="connsiteX7" fmla="*/ 1003904 w 3464239"/>
                <a:gd name="connsiteY7" fmla="*/ 5930938 h 5930955"/>
                <a:gd name="connsiteX8" fmla="*/ 127604 w 3464239"/>
                <a:gd name="connsiteY8" fmla="*/ 5111788 h 5930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4239" h="5930955">
                  <a:moveTo>
                    <a:pt x="127604" y="5111788"/>
                  </a:moveTo>
                  <a:cubicBezTo>
                    <a:pt x="13304" y="4610138"/>
                    <a:pt x="635604" y="3892588"/>
                    <a:pt x="508604" y="3454438"/>
                  </a:cubicBezTo>
                  <a:cubicBezTo>
                    <a:pt x="381604" y="3016288"/>
                    <a:pt x="-168729" y="1953721"/>
                    <a:pt x="51404" y="1377988"/>
                  </a:cubicBezTo>
                  <a:cubicBezTo>
                    <a:pt x="271537" y="802255"/>
                    <a:pt x="870554" y="-6312"/>
                    <a:pt x="1829404" y="38"/>
                  </a:cubicBezTo>
                  <a:cubicBezTo>
                    <a:pt x="2788254" y="6388"/>
                    <a:pt x="3404204" y="977938"/>
                    <a:pt x="3461354" y="1530388"/>
                  </a:cubicBezTo>
                  <a:cubicBezTo>
                    <a:pt x="3518504" y="2082838"/>
                    <a:pt x="2712054" y="3016288"/>
                    <a:pt x="2337404" y="3759238"/>
                  </a:cubicBezTo>
                  <a:cubicBezTo>
                    <a:pt x="2108804" y="4359313"/>
                    <a:pt x="2312004" y="4768888"/>
                    <a:pt x="2089754" y="5130838"/>
                  </a:cubicBezTo>
                  <a:cubicBezTo>
                    <a:pt x="1867504" y="5492788"/>
                    <a:pt x="1330929" y="5934113"/>
                    <a:pt x="1003904" y="5930938"/>
                  </a:cubicBezTo>
                  <a:cubicBezTo>
                    <a:pt x="676879" y="5927763"/>
                    <a:pt x="241904" y="5613438"/>
                    <a:pt x="127604" y="5111788"/>
                  </a:cubicBezTo>
                  <a:close/>
                </a:path>
              </a:pathLst>
            </a:custGeom>
            <a:solidFill>
              <a:srgbClr val="FED1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" name="任意多边形 180"/>
            <p:cNvSpPr/>
            <p:nvPr/>
          </p:nvSpPr>
          <p:spPr>
            <a:xfrm>
              <a:off x="3446879" y="-533395"/>
              <a:ext cx="3213328" cy="5648972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90952"/>
                <a:gd name="connsiteY0" fmla="*/ 5111788 h 6081362"/>
                <a:gd name="connsiteX1" fmla="*/ 508604 w 3490952"/>
                <a:gd name="connsiteY1" fmla="*/ 3454438 h 6081362"/>
                <a:gd name="connsiteX2" fmla="*/ 51404 w 3490952"/>
                <a:gd name="connsiteY2" fmla="*/ 1377988 h 6081362"/>
                <a:gd name="connsiteX3" fmla="*/ 1829404 w 3490952"/>
                <a:gd name="connsiteY3" fmla="*/ 38 h 6081362"/>
                <a:gd name="connsiteX4" fmla="*/ 3461354 w 3490952"/>
                <a:gd name="connsiteY4" fmla="*/ 1530388 h 6081362"/>
                <a:gd name="connsiteX5" fmla="*/ 2337404 w 3490952"/>
                <a:gd name="connsiteY5" fmla="*/ 3759238 h 6081362"/>
                <a:gd name="connsiteX6" fmla="*/ 2089754 w 3490952"/>
                <a:gd name="connsiteY6" fmla="*/ 5130838 h 6081362"/>
                <a:gd name="connsiteX7" fmla="*/ 921862 w 3490952"/>
                <a:gd name="connsiteY7" fmla="*/ 6081349 h 6081362"/>
                <a:gd name="connsiteX8" fmla="*/ 127604 w 3490952"/>
                <a:gd name="connsiteY8" fmla="*/ 5111788 h 6081362"/>
                <a:gd name="connsiteX0" fmla="*/ 134648 w 3484322"/>
                <a:gd name="connsiteY0" fmla="*/ 5385263 h 6085330"/>
                <a:gd name="connsiteX1" fmla="*/ 501974 w 3484322"/>
                <a:gd name="connsiteY1" fmla="*/ 3454438 h 6085330"/>
                <a:gd name="connsiteX2" fmla="*/ 44774 w 3484322"/>
                <a:gd name="connsiteY2" fmla="*/ 1377988 h 6085330"/>
                <a:gd name="connsiteX3" fmla="*/ 1822774 w 3484322"/>
                <a:gd name="connsiteY3" fmla="*/ 38 h 6085330"/>
                <a:gd name="connsiteX4" fmla="*/ 3454724 w 3484322"/>
                <a:gd name="connsiteY4" fmla="*/ 1530388 h 6085330"/>
                <a:gd name="connsiteX5" fmla="*/ 2330774 w 3484322"/>
                <a:gd name="connsiteY5" fmla="*/ 3759238 h 6085330"/>
                <a:gd name="connsiteX6" fmla="*/ 2083124 w 3484322"/>
                <a:gd name="connsiteY6" fmla="*/ 5130838 h 6085330"/>
                <a:gd name="connsiteX7" fmla="*/ 915232 w 3484322"/>
                <a:gd name="connsiteY7" fmla="*/ 6081349 h 6085330"/>
                <a:gd name="connsiteX8" fmla="*/ 134648 w 3484322"/>
                <a:gd name="connsiteY8" fmla="*/ 5385263 h 6085330"/>
                <a:gd name="connsiteX0" fmla="*/ 129123 w 3478797"/>
                <a:gd name="connsiteY0" fmla="*/ 5385263 h 6085090"/>
                <a:gd name="connsiteX1" fmla="*/ 551144 w 3478797"/>
                <a:gd name="connsiteY1" fmla="*/ 3591176 h 6085090"/>
                <a:gd name="connsiteX2" fmla="*/ 39249 w 3478797"/>
                <a:gd name="connsiteY2" fmla="*/ 1377988 h 6085090"/>
                <a:gd name="connsiteX3" fmla="*/ 1817249 w 3478797"/>
                <a:gd name="connsiteY3" fmla="*/ 38 h 6085090"/>
                <a:gd name="connsiteX4" fmla="*/ 3449199 w 3478797"/>
                <a:gd name="connsiteY4" fmla="*/ 1530388 h 6085090"/>
                <a:gd name="connsiteX5" fmla="*/ 2325249 w 3478797"/>
                <a:gd name="connsiteY5" fmla="*/ 3759238 h 6085090"/>
                <a:gd name="connsiteX6" fmla="*/ 2077599 w 3478797"/>
                <a:gd name="connsiteY6" fmla="*/ 5130838 h 6085090"/>
                <a:gd name="connsiteX7" fmla="*/ 909707 w 3478797"/>
                <a:gd name="connsiteY7" fmla="*/ 6081349 h 6085090"/>
                <a:gd name="connsiteX8" fmla="*/ 129123 w 3478797"/>
                <a:gd name="connsiteY8" fmla="*/ 5385263 h 6085090"/>
                <a:gd name="connsiteX0" fmla="*/ 129122 w 3478796"/>
                <a:gd name="connsiteY0" fmla="*/ 5385263 h 6081898"/>
                <a:gd name="connsiteX1" fmla="*/ 551143 w 3478796"/>
                <a:gd name="connsiteY1" fmla="*/ 3591176 h 6081898"/>
                <a:gd name="connsiteX2" fmla="*/ 39248 w 3478796"/>
                <a:gd name="connsiteY2" fmla="*/ 1377988 h 6081898"/>
                <a:gd name="connsiteX3" fmla="*/ 1817248 w 3478796"/>
                <a:gd name="connsiteY3" fmla="*/ 38 h 6081898"/>
                <a:gd name="connsiteX4" fmla="*/ 3449198 w 3478796"/>
                <a:gd name="connsiteY4" fmla="*/ 1530388 h 6081898"/>
                <a:gd name="connsiteX5" fmla="*/ 2325248 w 3478796"/>
                <a:gd name="connsiteY5" fmla="*/ 3759238 h 6081898"/>
                <a:gd name="connsiteX6" fmla="*/ 1968208 w 3478796"/>
                <a:gd name="connsiteY6" fmla="*/ 5294923 h 6081898"/>
                <a:gd name="connsiteX7" fmla="*/ 909706 w 3478796"/>
                <a:gd name="connsiteY7" fmla="*/ 6081349 h 6081898"/>
                <a:gd name="connsiteX8" fmla="*/ 129122 w 3478796"/>
                <a:gd name="connsiteY8" fmla="*/ 5385263 h 6081898"/>
                <a:gd name="connsiteX0" fmla="*/ 129122 w 3452870"/>
                <a:gd name="connsiteY0" fmla="*/ 5385263 h 6081898"/>
                <a:gd name="connsiteX1" fmla="*/ 551143 w 3452870"/>
                <a:gd name="connsiteY1" fmla="*/ 3591176 h 6081898"/>
                <a:gd name="connsiteX2" fmla="*/ 39248 w 3452870"/>
                <a:gd name="connsiteY2" fmla="*/ 1377988 h 6081898"/>
                <a:gd name="connsiteX3" fmla="*/ 1817248 w 3452870"/>
                <a:gd name="connsiteY3" fmla="*/ 38 h 6081898"/>
                <a:gd name="connsiteX4" fmla="*/ 3449198 w 3452870"/>
                <a:gd name="connsiteY4" fmla="*/ 1530388 h 6081898"/>
                <a:gd name="connsiteX5" fmla="*/ 2229533 w 3452870"/>
                <a:gd name="connsiteY5" fmla="*/ 3895975 h 6081898"/>
                <a:gd name="connsiteX6" fmla="*/ 1968208 w 3452870"/>
                <a:gd name="connsiteY6" fmla="*/ 5294923 h 6081898"/>
                <a:gd name="connsiteX7" fmla="*/ 909706 w 3452870"/>
                <a:gd name="connsiteY7" fmla="*/ 6081349 h 6081898"/>
                <a:gd name="connsiteX8" fmla="*/ 129122 w 3452870"/>
                <a:gd name="connsiteY8" fmla="*/ 5385263 h 6081898"/>
                <a:gd name="connsiteX0" fmla="*/ 129122 w 3481789"/>
                <a:gd name="connsiteY0" fmla="*/ 5385263 h 6081898"/>
                <a:gd name="connsiteX1" fmla="*/ 551143 w 3481789"/>
                <a:gd name="connsiteY1" fmla="*/ 3591176 h 6081898"/>
                <a:gd name="connsiteX2" fmla="*/ 39248 w 3481789"/>
                <a:gd name="connsiteY2" fmla="*/ 1377988 h 6081898"/>
                <a:gd name="connsiteX3" fmla="*/ 1817248 w 3481789"/>
                <a:gd name="connsiteY3" fmla="*/ 38 h 6081898"/>
                <a:gd name="connsiteX4" fmla="*/ 3449198 w 3481789"/>
                <a:gd name="connsiteY4" fmla="*/ 1530388 h 6081898"/>
                <a:gd name="connsiteX5" fmla="*/ 2229533 w 3481789"/>
                <a:gd name="connsiteY5" fmla="*/ 3895975 h 6081898"/>
                <a:gd name="connsiteX6" fmla="*/ 1968208 w 3481789"/>
                <a:gd name="connsiteY6" fmla="*/ 5294923 h 6081898"/>
                <a:gd name="connsiteX7" fmla="*/ 909706 w 3481789"/>
                <a:gd name="connsiteY7" fmla="*/ 6081349 h 6081898"/>
                <a:gd name="connsiteX8" fmla="*/ 129122 w 3481789"/>
                <a:gd name="connsiteY8" fmla="*/ 5385263 h 6081898"/>
                <a:gd name="connsiteX0" fmla="*/ 129122 w 3462218"/>
                <a:gd name="connsiteY0" fmla="*/ 5385263 h 6081898"/>
                <a:gd name="connsiteX1" fmla="*/ 551143 w 3462218"/>
                <a:gd name="connsiteY1" fmla="*/ 3591176 h 6081898"/>
                <a:gd name="connsiteX2" fmla="*/ 39248 w 3462218"/>
                <a:gd name="connsiteY2" fmla="*/ 1377988 h 6081898"/>
                <a:gd name="connsiteX3" fmla="*/ 1817248 w 3462218"/>
                <a:gd name="connsiteY3" fmla="*/ 38 h 6081898"/>
                <a:gd name="connsiteX4" fmla="*/ 3449198 w 3462218"/>
                <a:gd name="connsiteY4" fmla="*/ 1530388 h 6081898"/>
                <a:gd name="connsiteX5" fmla="*/ 2229533 w 3462218"/>
                <a:gd name="connsiteY5" fmla="*/ 3895975 h 6081898"/>
                <a:gd name="connsiteX6" fmla="*/ 1968208 w 3462218"/>
                <a:gd name="connsiteY6" fmla="*/ 5294923 h 6081898"/>
                <a:gd name="connsiteX7" fmla="*/ 909706 w 3462218"/>
                <a:gd name="connsiteY7" fmla="*/ 6081349 h 6081898"/>
                <a:gd name="connsiteX8" fmla="*/ 129122 w 3462218"/>
                <a:gd name="connsiteY8" fmla="*/ 5385263 h 6081898"/>
                <a:gd name="connsiteX0" fmla="*/ 133202 w 3466298"/>
                <a:gd name="connsiteY0" fmla="*/ 5385259 h 6081894"/>
                <a:gd name="connsiteX1" fmla="*/ 555223 w 3466298"/>
                <a:gd name="connsiteY1" fmla="*/ 3591172 h 6081894"/>
                <a:gd name="connsiteX2" fmla="*/ 43328 w 3466298"/>
                <a:gd name="connsiteY2" fmla="*/ 1377984 h 6081894"/>
                <a:gd name="connsiteX3" fmla="*/ 1821328 w 3466298"/>
                <a:gd name="connsiteY3" fmla="*/ 34 h 6081894"/>
                <a:gd name="connsiteX4" fmla="*/ 3453278 w 3466298"/>
                <a:gd name="connsiteY4" fmla="*/ 1530384 h 6081894"/>
                <a:gd name="connsiteX5" fmla="*/ 2233613 w 3466298"/>
                <a:gd name="connsiteY5" fmla="*/ 3895971 h 6081894"/>
                <a:gd name="connsiteX6" fmla="*/ 1972288 w 3466298"/>
                <a:gd name="connsiteY6" fmla="*/ 5294919 h 6081894"/>
                <a:gd name="connsiteX7" fmla="*/ 913786 w 3466298"/>
                <a:gd name="connsiteY7" fmla="*/ 6081345 h 6081894"/>
                <a:gd name="connsiteX8" fmla="*/ 133202 w 3466298"/>
                <a:gd name="connsiteY8" fmla="*/ 5385259 h 6081894"/>
                <a:gd name="connsiteX0" fmla="*/ 138978 w 3472074"/>
                <a:gd name="connsiteY0" fmla="*/ 5385259 h 6081894"/>
                <a:gd name="connsiteX1" fmla="*/ 560999 w 3472074"/>
                <a:gd name="connsiteY1" fmla="*/ 3591172 h 6081894"/>
                <a:gd name="connsiteX2" fmla="*/ 49104 w 3472074"/>
                <a:gd name="connsiteY2" fmla="*/ 1377984 h 6081894"/>
                <a:gd name="connsiteX3" fmla="*/ 1827104 w 3472074"/>
                <a:gd name="connsiteY3" fmla="*/ 34 h 6081894"/>
                <a:gd name="connsiteX4" fmla="*/ 3459054 w 3472074"/>
                <a:gd name="connsiteY4" fmla="*/ 1530384 h 6081894"/>
                <a:gd name="connsiteX5" fmla="*/ 2239389 w 3472074"/>
                <a:gd name="connsiteY5" fmla="*/ 3895971 h 6081894"/>
                <a:gd name="connsiteX6" fmla="*/ 1978064 w 3472074"/>
                <a:gd name="connsiteY6" fmla="*/ 5294919 h 6081894"/>
                <a:gd name="connsiteX7" fmla="*/ 919562 w 3472074"/>
                <a:gd name="connsiteY7" fmla="*/ 6081345 h 6081894"/>
                <a:gd name="connsiteX8" fmla="*/ 138978 w 3472074"/>
                <a:gd name="connsiteY8" fmla="*/ 5385259 h 6081894"/>
                <a:gd name="connsiteX0" fmla="*/ 138978 w 3472074"/>
                <a:gd name="connsiteY0" fmla="*/ 5385259 h 6082085"/>
                <a:gd name="connsiteX1" fmla="*/ 560999 w 3472074"/>
                <a:gd name="connsiteY1" fmla="*/ 3591172 h 6082085"/>
                <a:gd name="connsiteX2" fmla="*/ 49104 w 3472074"/>
                <a:gd name="connsiteY2" fmla="*/ 1377984 h 6082085"/>
                <a:gd name="connsiteX3" fmla="*/ 1827104 w 3472074"/>
                <a:gd name="connsiteY3" fmla="*/ 34 h 6082085"/>
                <a:gd name="connsiteX4" fmla="*/ 3459054 w 3472074"/>
                <a:gd name="connsiteY4" fmla="*/ 1530384 h 6082085"/>
                <a:gd name="connsiteX5" fmla="*/ 2239389 w 3472074"/>
                <a:gd name="connsiteY5" fmla="*/ 3895971 h 6082085"/>
                <a:gd name="connsiteX6" fmla="*/ 1978064 w 3472074"/>
                <a:gd name="connsiteY6" fmla="*/ 5294919 h 6082085"/>
                <a:gd name="connsiteX7" fmla="*/ 919562 w 3472074"/>
                <a:gd name="connsiteY7" fmla="*/ 6081345 h 6082085"/>
                <a:gd name="connsiteX8" fmla="*/ 138978 w 3472074"/>
                <a:gd name="connsiteY8" fmla="*/ 5385259 h 6082085"/>
                <a:gd name="connsiteX0" fmla="*/ 138978 w 3459697"/>
                <a:gd name="connsiteY0" fmla="*/ 5385259 h 6082085"/>
                <a:gd name="connsiteX1" fmla="*/ 560999 w 3459697"/>
                <a:gd name="connsiteY1" fmla="*/ 3591172 h 6082085"/>
                <a:gd name="connsiteX2" fmla="*/ 49104 w 3459697"/>
                <a:gd name="connsiteY2" fmla="*/ 1377984 h 6082085"/>
                <a:gd name="connsiteX3" fmla="*/ 1827104 w 3459697"/>
                <a:gd name="connsiteY3" fmla="*/ 34 h 6082085"/>
                <a:gd name="connsiteX4" fmla="*/ 3459054 w 3459697"/>
                <a:gd name="connsiteY4" fmla="*/ 1530384 h 6082085"/>
                <a:gd name="connsiteX5" fmla="*/ 2239389 w 3459697"/>
                <a:gd name="connsiteY5" fmla="*/ 3895971 h 6082085"/>
                <a:gd name="connsiteX6" fmla="*/ 1978064 w 3459697"/>
                <a:gd name="connsiteY6" fmla="*/ 5294919 h 6082085"/>
                <a:gd name="connsiteX7" fmla="*/ 919562 w 3459697"/>
                <a:gd name="connsiteY7" fmla="*/ 6081345 h 6082085"/>
                <a:gd name="connsiteX8" fmla="*/ 138978 w 3459697"/>
                <a:gd name="connsiteY8" fmla="*/ 5385259 h 60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9697" h="6082085">
                  <a:moveTo>
                    <a:pt x="138978" y="5385259"/>
                  </a:moveTo>
                  <a:cubicBezTo>
                    <a:pt x="-2824" y="4888188"/>
                    <a:pt x="685367" y="4204356"/>
                    <a:pt x="560999" y="3591172"/>
                  </a:cubicBezTo>
                  <a:cubicBezTo>
                    <a:pt x="436631" y="2977988"/>
                    <a:pt x="-175586" y="1867118"/>
                    <a:pt x="49104" y="1377984"/>
                  </a:cubicBezTo>
                  <a:cubicBezTo>
                    <a:pt x="273794" y="888850"/>
                    <a:pt x="868254" y="-6316"/>
                    <a:pt x="1827104" y="34"/>
                  </a:cubicBezTo>
                  <a:cubicBezTo>
                    <a:pt x="2785954" y="6384"/>
                    <a:pt x="3431362" y="1045145"/>
                    <a:pt x="3459054" y="1530384"/>
                  </a:cubicBezTo>
                  <a:cubicBezTo>
                    <a:pt x="3486746" y="2015623"/>
                    <a:pt x="2614039" y="3153021"/>
                    <a:pt x="2239389" y="3895971"/>
                  </a:cubicBezTo>
                  <a:cubicBezTo>
                    <a:pt x="2010789" y="4496046"/>
                    <a:pt x="2198035" y="4930690"/>
                    <a:pt x="1978064" y="5294919"/>
                  </a:cubicBezTo>
                  <a:cubicBezTo>
                    <a:pt x="1758093" y="5659148"/>
                    <a:pt x="1226076" y="6066288"/>
                    <a:pt x="919562" y="6081345"/>
                  </a:cubicBezTo>
                  <a:cubicBezTo>
                    <a:pt x="613048" y="6096402"/>
                    <a:pt x="280780" y="5882330"/>
                    <a:pt x="138978" y="5385259"/>
                  </a:cubicBezTo>
                  <a:close/>
                </a:path>
              </a:pathLst>
            </a:custGeom>
            <a:solidFill>
              <a:srgbClr val="E4365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" name="任意多边形 181"/>
            <p:cNvSpPr/>
            <p:nvPr/>
          </p:nvSpPr>
          <p:spPr>
            <a:xfrm>
              <a:off x="3561373" y="543073"/>
              <a:ext cx="2547897" cy="4572845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90952"/>
                <a:gd name="connsiteY0" fmla="*/ 5111788 h 6081362"/>
                <a:gd name="connsiteX1" fmla="*/ 508604 w 3490952"/>
                <a:gd name="connsiteY1" fmla="*/ 3454438 h 6081362"/>
                <a:gd name="connsiteX2" fmla="*/ 51404 w 3490952"/>
                <a:gd name="connsiteY2" fmla="*/ 1377988 h 6081362"/>
                <a:gd name="connsiteX3" fmla="*/ 1829404 w 3490952"/>
                <a:gd name="connsiteY3" fmla="*/ 38 h 6081362"/>
                <a:gd name="connsiteX4" fmla="*/ 3461354 w 3490952"/>
                <a:gd name="connsiteY4" fmla="*/ 1530388 h 6081362"/>
                <a:gd name="connsiteX5" fmla="*/ 2337404 w 3490952"/>
                <a:gd name="connsiteY5" fmla="*/ 3759238 h 6081362"/>
                <a:gd name="connsiteX6" fmla="*/ 2089754 w 3490952"/>
                <a:gd name="connsiteY6" fmla="*/ 5130838 h 6081362"/>
                <a:gd name="connsiteX7" fmla="*/ 921862 w 3490952"/>
                <a:gd name="connsiteY7" fmla="*/ 6081349 h 6081362"/>
                <a:gd name="connsiteX8" fmla="*/ 127604 w 3490952"/>
                <a:gd name="connsiteY8" fmla="*/ 5111788 h 6081362"/>
                <a:gd name="connsiteX0" fmla="*/ 134648 w 3484322"/>
                <a:gd name="connsiteY0" fmla="*/ 5385263 h 6085330"/>
                <a:gd name="connsiteX1" fmla="*/ 501974 w 3484322"/>
                <a:gd name="connsiteY1" fmla="*/ 3454438 h 6085330"/>
                <a:gd name="connsiteX2" fmla="*/ 44774 w 3484322"/>
                <a:gd name="connsiteY2" fmla="*/ 1377988 h 6085330"/>
                <a:gd name="connsiteX3" fmla="*/ 1822774 w 3484322"/>
                <a:gd name="connsiteY3" fmla="*/ 38 h 6085330"/>
                <a:gd name="connsiteX4" fmla="*/ 3454724 w 3484322"/>
                <a:gd name="connsiteY4" fmla="*/ 1530388 h 6085330"/>
                <a:gd name="connsiteX5" fmla="*/ 2330774 w 3484322"/>
                <a:gd name="connsiteY5" fmla="*/ 3759238 h 6085330"/>
                <a:gd name="connsiteX6" fmla="*/ 2083124 w 3484322"/>
                <a:gd name="connsiteY6" fmla="*/ 5130838 h 6085330"/>
                <a:gd name="connsiteX7" fmla="*/ 915232 w 3484322"/>
                <a:gd name="connsiteY7" fmla="*/ 6081349 h 6085330"/>
                <a:gd name="connsiteX8" fmla="*/ 134648 w 3484322"/>
                <a:gd name="connsiteY8" fmla="*/ 5385263 h 6085330"/>
                <a:gd name="connsiteX0" fmla="*/ 129123 w 3478797"/>
                <a:gd name="connsiteY0" fmla="*/ 5385263 h 6085090"/>
                <a:gd name="connsiteX1" fmla="*/ 551144 w 3478797"/>
                <a:gd name="connsiteY1" fmla="*/ 3591176 h 6085090"/>
                <a:gd name="connsiteX2" fmla="*/ 39249 w 3478797"/>
                <a:gd name="connsiteY2" fmla="*/ 1377988 h 6085090"/>
                <a:gd name="connsiteX3" fmla="*/ 1817249 w 3478797"/>
                <a:gd name="connsiteY3" fmla="*/ 38 h 6085090"/>
                <a:gd name="connsiteX4" fmla="*/ 3449199 w 3478797"/>
                <a:gd name="connsiteY4" fmla="*/ 1530388 h 6085090"/>
                <a:gd name="connsiteX5" fmla="*/ 2325249 w 3478797"/>
                <a:gd name="connsiteY5" fmla="*/ 3759238 h 6085090"/>
                <a:gd name="connsiteX6" fmla="*/ 2077599 w 3478797"/>
                <a:gd name="connsiteY6" fmla="*/ 5130838 h 6085090"/>
                <a:gd name="connsiteX7" fmla="*/ 909707 w 3478797"/>
                <a:gd name="connsiteY7" fmla="*/ 6081349 h 6085090"/>
                <a:gd name="connsiteX8" fmla="*/ 129123 w 3478797"/>
                <a:gd name="connsiteY8" fmla="*/ 5385263 h 6085090"/>
                <a:gd name="connsiteX0" fmla="*/ 129122 w 3478796"/>
                <a:gd name="connsiteY0" fmla="*/ 5385263 h 6081898"/>
                <a:gd name="connsiteX1" fmla="*/ 551143 w 3478796"/>
                <a:gd name="connsiteY1" fmla="*/ 3591176 h 6081898"/>
                <a:gd name="connsiteX2" fmla="*/ 39248 w 3478796"/>
                <a:gd name="connsiteY2" fmla="*/ 1377988 h 6081898"/>
                <a:gd name="connsiteX3" fmla="*/ 1817248 w 3478796"/>
                <a:gd name="connsiteY3" fmla="*/ 38 h 6081898"/>
                <a:gd name="connsiteX4" fmla="*/ 3449198 w 3478796"/>
                <a:gd name="connsiteY4" fmla="*/ 1530388 h 6081898"/>
                <a:gd name="connsiteX5" fmla="*/ 2325248 w 3478796"/>
                <a:gd name="connsiteY5" fmla="*/ 3759238 h 6081898"/>
                <a:gd name="connsiteX6" fmla="*/ 1968208 w 3478796"/>
                <a:gd name="connsiteY6" fmla="*/ 5294923 h 6081898"/>
                <a:gd name="connsiteX7" fmla="*/ 909706 w 3478796"/>
                <a:gd name="connsiteY7" fmla="*/ 6081349 h 6081898"/>
                <a:gd name="connsiteX8" fmla="*/ 129122 w 3478796"/>
                <a:gd name="connsiteY8" fmla="*/ 5385263 h 6081898"/>
                <a:gd name="connsiteX0" fmla="*/ 129122 w 3452870"/>
                <a:gd name="connsiteY0" fmla="*/ 5385263 h 6081898"/>
                <a:gd name="connsiteX1" fmla="*/ 551143 w 3452870"/>
                <a:gd name="connsiteY1" fmla="*/ 3591176 h 6081898"/>
                <a:gd name="connsiteX2" fmla="*/ 39248 w 3452870"/>
                <a:gd name="connsiteY2" fmla="*/ 1377988 h 6081898"/>
                <a:gd name="connsiteX3" fmla="*/ 1817248 w 3452870"/>
                <a:gd name="connsiteY3" fmla="*/ 38 h 6081898"/>
                <a:gd name="connsiteX4" fmla="*/ 3449198 w 3452870"/>
                <a:gd name="connsiteY4" fmla="*/ 1530388 h 6081898"/>
                <a:gd name="connsiteX5" fmla="*/ 2229533 w 3452870"/>
                <a:gd name="connsiteY5" fmla="*/ 3895975 h 6081898"/>
                <a:gd name="connsiteX6" fmla="*/ 1968208 w 3452870"/>
                <a:gd name="connsiteY6" fmla="*/ 5294923 h 6081898"/>
                <a:gd name="connsiteX7" fmla="*/ 909706 w 3452870"/>
                <a:gd name="connsiteY7" fmla="*/ 6081349 h 6081898"/>
                <a:gd name="connsiteX8" fmla="*/ 129122 w 3452870"/>
                <a:gd name="connsiteY8" fmla="*/ 5385263 h 6081898"/>
                <a:gd name="connsiteX0" fmla="*/ 129122 w 3481789"/>
                <a:gd name="connsiteY0" fmla="*/ 5385263 h 6081898"/>
                <a:gd name="connsiteX1" fmla="*/ 551143 w 3481789"/>
                <a:gd name="connsiteY1" fmla="*/ 3591176 h 6081898"/>
                <a:gd name="connsiteX2" fmla="*/ 39248 w 3481789"/>
                <a:gd name="connsiteY2" fmla="*/ 1377988 h 6081898"/>
                <a:gd name="connsiteX3" fmla="*/ 1817248 w 3481789"/>
                <a:gd name="connsiteY3" fmla="*/ 38 h 6081898"/>
                <a:gd name="connsiteX4" fmla="*/ 3449198 w 3481789"/>
                <a:gd name="connsiteY4" fmla="*/ 1530388 h 6081898"/>
                <a:gd name="connsiteX5" fmla="*/ 2229533 w 3481789"/>
                <a:gd name="connsiteY5" fmla="*/ 3895975 h 6081898"/>
                <a:gd name="connsiteX6" fmla="*/ 1968208 w 3481789"/>
                <a:gd name="connsiteY6" fmla="*/ 5294923 h 6081898"/>
                <a:gd name="connsiteX7" fmla="*/ 909706 w 3481789"/>
                <a:gd name="connsiteY7" fmla="*/ 6081349 h 6081898"/>
                <a:gd name="connsiteX8" fmla="*/ 129122 w 3481789"/>
                <a:gd name="connsiteY8" fmla="*/ 5385263 h 6081898"/>
                <a:gd name="connsiteX0" fmla="*/ 129122 w 3462218"/>
                <a:gd name="connsiteY0" fmla="*/ 5385263 h 6081898"/>
                <a:gd name="connsiteX1" fmla="*/ 551143 w 3462218"/>
                <a:gd name="connsiteY1" fmla="*/ 3591176 h 6081898"/>
                <a:gd name="connsiteX2" fmla="*/ 39248 w 3462218"/>
                <a:gd name="connsiteY2" fmla="*/ 1377988 h 6081898"/>
                <a:gd name="connsiteX3" fmla="*/ 1817248 w 3462218"/>
                <a:gd name="connsiteY3" fmla="*/ 38 h 6081898"/>
                <a:gd name="connsiteX4" fmla="*/ 3449198 w 3462218"/>
                <a:gd name="connsiteY4" fmla="*/ 1530388 h 6081898"/>
                <a:gd name="connsiteX5" fmla="*/ 2229533 w 3462218"/>
                <a:gd name="connsiteY5" fmla="*/ 3895975 h 6081898"/>
                <a:gd name="connsiteX6" fmla="*/ 1968208 w 3462218"/>
                <a:gd name="connsiteY6" fmla="*/ 5294923 h 6081898"/>
                <a:gd name="connsiteX7" fmla="*/ 909706 w 3462218"/>
                <a:gd name="connsiteY7" fmla="*/ 6081349 h 6081898"/>
                <a:gd name="connsiteX8" fmla="*/ 129122 w 3462218"/>
                <a:gd name="connsiteY8" fmla="*/ 5385263 h 6081898"/>
                <a:gd name="connsiteX0" fmla="*/ 133202 w 3466298"/>
                <a:gd name="connsiteY0" fmla="*/ 5385259 h 6081894"/>
                <a:gd name="connsiteX1" fmla="*/ 555223 w 3466298"/>
                <a:gd name="connsiteY1" fmla="*/ 3591172 h 6081894"/>
                <a:gd name="connsiteX2" fmla="*/ 43328 w 3466298"/>
                <a:gd name="connsiteY2" fmla="*/ 1377984 h 6081894"/>
                <a:gd name="connsiteX3" fmla="*/ 1821328 w 3466298"/>
                <a:gd name="connsiteY3" fmla="*/ 34 h 6081894"/>
                <a:gd name="connsiteX4" fmla="*/ 3453278 w 3466298"/>
                <a:gd name="connsiteY4" fmla="*/ 1530384 h 6081894"/>
                <a:gd name="connsiteX5" fmla="*/ 2233613 w 3466298"/>
                <a:gd name="connsiteY5" fmla="*/ 3895971 h 6081894"/>
                <a:gd name="connsiteX6" fmla="*/ 1972288 w 3466298"/>
                <a:gd name="connsiteY6" fmla="*/ 5294919 h 6081894"/>
                <a:gd name="connsiteX7" fmla="*/ 913786 w 3466298"/>
                <a:gd name="connsiteY7" fmla="*/ 6081345 h 6081894"/>
                <a:gd name="connsiteX8" fmla="*/ 133202 w 3466298"/>
                <a:gd name="connsiteY8" fmla="*/ 5385259 h 6081894"/>
                <a:gd name="connsiteX0" fmla="*/ 138978 w 3472074"/>
                <a:gd name="connsiteY0" fmla="*/ 5385259 h 6081894"/>
                <a:gd name="connsiteX1" fmla="*/ 560999 w 3472074"/>
                <a:gd name="connsiteY1" fmla="*/ 3591172 h 6081894"/>
                <a:gd name="connsiteX2" fmla="*/ 49104 w 3472074"/>
                <a:gd name="connsiteY2" fmla="*/ 1377984 h 6081894"/>
                <a:gd name="connsiteX3" fmla="*/ 1827104 w 3472074"/>
                <a:gd name="connsiteY3" fmla="*/ 34 h 6081894"/>
                <a:gd name="connsiteX4" fmla="*/ 3459054 w 3472074"/>
                <a:gd name="connsiteY4" fmla="*/ 1530384 h 6081894"/>
                <a:gd name="connsiteX5" fmla="*/ 2239389 w 3472074"/>
                <a:gd name="connsiteY5" fmla="*/ 3895971 h 6081894"/>
                <a:gd name="connsiteX6" fmla="*/ 1978064 w 3472074"/>
                <a:gd name="connsiteY6" fmla="*/ 5294919 h 6081894"/>
                <a:gd name="connsiteX7" fmla="*/ 919562 w 3472074"/>
                <a:gd name="connsiteY7" fmla="*/ 6081345 h 6081894"/>
                <a:gd name="connsiteX8" fmla="*/ 138978 w 3472074"/>
                <a:gd name="connsiteY8" fmla="*/ 5385259 h 6081894"/>
                <a:gd name="connsiteX0" fmla="*/ 138978 w 3472074"/>
                <a:gd name="connsiteY0" fmla="*/ 5385259 h 6082085"/>
                <a:gd name="connsiteX1" fmla="*/ 560999 w 3472074"/>
                <a:gd name="connsiteY1" fmla="*/ 3591172 h 6082085"/>
                <a:gd name="connsiteX2" fmla="*/ 49104 w 3472074"/>
                <a:gd name="connsiteY2" fmla="*/ 1377984 h 6082085"/>
                <a:gd name="connsiteX3" fmla="*/ 1827104 w 3472074"/>
                <a:gd name="connsiteY3" fmla="*/ 34 h 6082085"/>
                <a:gd name="connsiteX4" fmla="*/ 3459054 w 3472074"/>
                <a:gd name="connsiteY4" fmla="*/ 1530384 h 6082085"/>
                <a:gd name="connsiteX5" fmla="*/ 2239389 w 3472074"/>
                <a:gd name="connsiteY5" fmla="*/ 3895971 h 6082085"/>
                <a:gd name="connsiteX6" fmla="*/ 1978064 w 3472074"/>
                <a:gd name="connsiteY6" fmla="*/ 5294919 h 6082085"/>
                <a:gd name="connsiteX7" fmla="*/ 919562 w 3472074"/>
                <a:gd name="connsiteY7" fmla="*/ 6081345 h 6082085"/>
                <a:gd name="connsiteX8" fmla="*/ 138978 w 3472074"/>
                <a:gd name="connsiteY8" fmla="*/ 5385259 h 6082085"/>
                <a:gd name="connsiteX0" fmla="*/ 138978 w 3459697"/>
                <a:gd name="connsiteY0" fmla="*/ 5385259 h 6082085"/>
                <a:gd name="connsiteX1" fmla="*/ 560999 w 3459697"/>
                <a:gd name="connsiteY1" fmla="*/ 3591172 h 6082085"/>
                <a:gd name="connsiteX2" fmla="*/ 49104 w 3459697"/>
                <a:gd name="connsiteY2" fmla="*/ 1377984 h 6082085"/>
                <a:gd name="connsiteX3" fmla="*/ 1827104 w 3459697"/>
                <a:gd name="connsiteY3" fmla="*/ 34 h 6082085"/>
                <a:gd name="connsiteX4" fmla="*/ 3459054 w 3459697"/>
                <a:gd name="connsiteY4" fmla="*/ 1530384 h 6082085"/>
                <a:gd name="connsiteX5" fmla="*/ 2239389 w 3459697"/>
                <a:gd name="connsiteY5" fmla="*/ 3895971 h 6082085"/>
                <a:gd name="connsiteX6" fmla="*/ 1978064 w 3459697"/>
                <a:gd name="connsiteY6" fmla="*/ 5294919 h 6082085"/>
                <a:gd name="connsiteX7" fmla="*/ 919562 w 3459697"/>
                <a:gd name="connsiteY7" fmla="*/ 6081345 h 6082085"/>
                <a:gd name="connsiteX8" fmla="*/ 138978 w 3459697"/>
                <a:gd name="connsiteY8" fmla="*/ 5385259 h 6082085"/>
                <a:gd name="connsiteX0" fmla="*/ 127146 w 3453560"/>
                <a:gd name="connsiteY0" fmla="*/ 4103046 h 4799872"/>
                <a:gd name="connsiteX1" fmla="*/ 549167 w 3453560"/>
                <a:gd name="connsiteY1" fmla="*/ 2308959 h 4799872"/>
                <a:gd name="connsiteX2" fmla="*/ 37272 w 3453560"/>
                <a:gd name="connsiteY2" fmla="*/ 95771 h 4799872"/>
                <a:gd name="connsiteX3" fmla="*/ 1674628 w 3453560"/>
                <a:gd name="connsiteY3" fmla="*/ 374295 h 4799872"/>
                <a:gd name="connsiteX4" fmla="*/ 3447222 w 3453560"/>
                <a:gd name="connsiteY4" fmla="*/ 248171 h 4799872"/>
                <a:gd name="connsiteX5" fmla="*/ 2227557 w 3453560"/>
                <a:gd name="connsiteY5" fmla="*/ 2613758 h 4799872"/>
                <a:gd name="connsiteX6" fmla="*/ 1966232 w 3453560"/>
                <a:gd name="connsiteY6" fmla="*/ 4012706 h 4799872"/>
                <a:gd name="connsiteX7" fmla="*/ 907730 w 3453560"/>
                <a:gd name="connsiteY7" fmla="*/ 4799132 h 4799872"/>
                <a:gd name="connsiteX8" fmla="*/ 127146 w 3453560"/>
                <a:gd name="connsiteY8" fmla="*/ 4103046 h 4799872"/>
                <a:gd name="connsiteX0" fmla="*/ 23429 w 3349843"/>
                <a:gd name="connsiteY0" fmla="*/ 4016882 h 4713708"/>
                <a:gd name="connsiteX1" fmla="*/ 445450 w 3349843"/>
                <a:gd name="connsiteY1" fmla="*/ 2222795 h 4713708"/>
                <a:gd name="connsiteX2" fmla="*/ 121081 w 3349843"/>
                <a:gd name="connsiteY2" fmla="*/ 931607 h 4713708"/>
                <a:gd name="connsiteX3" fmla="*/ 1570911 w 3349843"/>
                <a:gd name="connsiteY3" fmla="*/ 288131 h 4713708"/>
                <a:gd name="connsiteX4" fmla="*/ 3343505 w 3349843"/>
                <a:gd name="connsiteY4" fmla="*/ 162007 h 4713708"/>
                <a:gd name="connsiteX5" fmla="*/ 2123840 w 3349843"/>
                <a:gd name="connsiteY5" fmla="*/ 2527594 h 4713708"/>
                <a:gd name="connsiteX6" fmla="*/ 1862515 w 3349843"/>
                <a:gd name="connsiteY6" fmla="*/ 3926542 h 4713708"/>
                <a:gd name="connsiteX7" fmla="*/ 804013 w 3349843"/>
                <a:gd name="connsiteY7" fmla="*/ 4712968 h 4713708"/>
                <a:gd name="connsiteX8" fmla="*/ 23429 w 3349843"/>
                <a:gd name="connsiteY8" fmla="*/ 4016882 h 4713708"/>
                <a:gd name="connsiteX0" fmla="*/ 5295 w 3331709"/>
                <a:gd name="connsiteY0" fmla="*/ 4016882 h 4713471"/>
                <a:gd name="connsiteX1" fmla="*/ 427316 w 3331709"/>
                <a:gd name="connsiteY1" fmla="*/ 2394693 h 4713471"/>
                <a:gd name="connsiteX2" fmla="*/ 102947 w 3331709"/>
                <a:gd name="connsiteY2" fmla="*/ 931607 h 4713471"/>
                <a:gd name="connsiteX3" fmla="*/ 1552777 w 3331709"/>
                <a:gd name="connsiteY3" fmla="*/ 288131 h 4713471"/>
                <a:gd name="connsiteX4" fmla="*/ 3325371 w 3331709"/>
                <a:gd name="connsiteY4" fmla="*/ 162007 h 4713471"/>
                <a:gd name="connsiteX5" fmla="*/ 2105706 w 3331709"/>
                <a:gd name="connsiteY5" fmla="*/ 2527594 h 4713471"/>
                <a:gd name="connsiteX6" fmla="*/ 1844381 w 3331709"/>
                <a:gd name="connsiteY6" fmla="*/ 3926542 h 4713471"/>
                <a:gd name="connsiteX7" fmla="*/ 785879 w 3331709"/>
                <a:gd name="connsiteY7" fmla="*/ 4712968 h 4713471"/>
                <a:gd name="connsiteX8" fmla="*/ 5295 w 3331709"/>
                <a:gd name="connsiteY8" fmla="*/ 4016882 h 4713471"/>
                <a:gd name="connsiteX0" fmla="*/ 14589 w 3341003"/>
                <a:gd name="connsiteY0" fmla="*/ 4016882 h 4713582"/>
                <a:gd name="connsiteX1" fmla="*/ 436610 w 3341003"/>
                <a:gd name="connsiteY1" fmla="*/ 2394693 h 4713582"/>
                <a:gd name="connsiteX2" fmla="*/ 112241 w 3341003"/>
                <a:gd name="connsiteY2" fmla="*/ 931607 h 4713582"/>
                <a:gd name="connsiteX3" fmla="*/ 1562071 w 3341003"/>
                <a:gd name="connsiteY3" fmla="*/ 288131 h 4713582"/>
                <a:gd name="connsiteX4" fmla="*/ 3334665 w 3341003"/>
                <a:gd name="connsiteY4" fmla="*/ 162007 h 4713582"/>
                <a:gd name="connsiteX5" fmla="*/ 2115000 w 3341003"/>
                <a:gd name="connsiteY5" fmla="*/ 2527594 h 4713582"/>
                <a:gd name="connsiteX6" fmla="*/ 1853675 w 3341003"/>
                <a:gd name="connsiteY6" fmla="*/ 3926542 h 4713582"/>
                <a:gd name="connsiteX7" fmla="*/ 795173 w 3341003"/>
                <a:gd name="connsiteY7" fmla="*/ 4712968 h 4713582"/>
                <a:gd name="connsiteX8" fmla="*/ 14589 w 3341003"/>
                <a:gd name="connsiteY8" fmla="*/ 4016882 h 4713582"/>
                <a:gd name="connsiteX0" fmla="*/ 14653 w 3341067"/>
                <a:gd name="connsiteY0" fmla="*/ 4016346 h 4713046"/>
                <a:gd name="connsiteX1" fmla="*/ 436674 w 3341067"/>
                <a:gd name="connsiteY1" fmla="*/ 2394157 h 4713046"/>
                <a:gd name="connsiteX2" fmla="*/ 127932 w 3341067"/>
                <a:gd name="connsiteY2" fmla="*/ 915444 h 4713046"/>
                <a:gd name="connsiteX3" fmla="*/ 1562135 w 3341067"/>
                <a:gd name="connsiteY3" fmla="*/ 287595 h 4713046"/>
                <a:gd name="connsiteX4" fmla="*/ 3334729 w 3341067"/>
                <a:gd name="connsiteY4" fmla="*/ 161471 h 4713046"/>
                <a:gd name="connsiteX5" fmla="*/ 2115064 w 3341067"/>
                <a:gd name="connsiteY5" fmla="*/ 2527058 h 4713046"/>
                <a:gd name="connsiteX6" fmla="*/ 1853739 w 3341067"/>
                <a:gd name="connsiteY6" fmla="*/ 3926006 h 4713046"/>
                <a:gd name="connsiteX7" fmla="*/ 795237 w 3341067"/>
                <a:gd name="connsiteY7" fmla="*/ 4712432 h 4713046"/>
                <a:gd name="connsiteX8" fmla="*/ 14653 w 3341067"/>
                <a:gd name="connsiteY8" fmla="*/ 4016346 h 4713046"/>
                <a:gd name="connsiteX0" fmla="*/ 14653 w 2681157"/>
                <a:gd name="connsiteY0" fmla="*/ 3782532 h 4479232"/>
                <a:gd name="connsiteX1" fmla="*/ 436674 w 2681157"/>
                <a:gd name="connsiteY1" fmla="*/ 2160343 h 4479232"/>
                <a:gd name="connsiteX2" fmla="*/ 127932 w 2681157"/>
                <a:gd name="connsiteY2" fmla="*/ 681630 h 4479232"/>
                <a:gd name="connsiteX3" fmla="*/ 1562135 w 2681157"/>
                <a:gd name="connsiteY3" fmla="*/ 53781 h 4479232"/>
                <a:gd name="connsiteX4" fmla="*/ 2662763 w 2681157"/>
                <a:gd name="connsiteY4" fmla="*/ 287081 h 4479232"/>
                <a:gd name="connsiteX5" fmla="*/ 2115064 w 2681157"/>
                <a:gd name="connsiteY5" fmla="*/ 2293244 h 4479232"/>
                <a:gd name="connsiteX6" fmla="*/ 1853739 w 2681157"/>
                <a:gd name="connsiteY6" fmla="*/ 3692192 h 4479232"/>
                <a:gd name="connsiteX7" fmla="*/ 795237 w 2681157"/>
                <a:gd name="connsiteY7" fmla="*/ 4478618 h 4479232"/>
                <a:gd name="connsiteX8" fmla="*/ 14653 w 2681157"/>
                <a:gd name="connsiteY8" fmla="*/ 3782532 h 4479232"/>
                <a:gd name="connsiteX0" fmla="*/ 14653 w 2662991"/>
                <a:gd name="connsiteY0" fmla="*/ 3763755 h 4460455"/>
                <a:gd name="connsiteX1" fmla="*/ 436674 w 2662991"/>
                <a:gd name="connsiteY1" fmla="*/ 2141566 h 4460455"/>
                <a:gd name="connsiteX2" fmla="*/ 127932 w 2662991"/>
                <a:gd name="connsiteY2" fmla="*/ 662853 h 4460455"/>
                <a:gd name="connsiteX3" fmla="*/ 1562135 w 2662991"/>
                <a:gd name="connsiteY3" fmla="*/ 35004 h 4460455"/>
                <a:gd name="connsiteX4" fmla="*/ 2662763 w 2662991"/>
                <a:gd name="connsiteY4" fmla="*/ 268304 h 4460455"/>
                <a:gd name="connsiteX5" fmla="*/ 1474352 w 2662991"/>
                <a:gd name="connsiteY5" fmla="*/ 1821281 h 4460455"/>
                <a:gd name="connsiteX6" fmla="*/ 1853739 w 2662991"/>
                <a:gd name="connsiteY6" fmla="*/ 3673415 h 4460455"/>
                <a:gd name="connsiteX7" fmla="*/ 795237 w 2662991"/>
                <a:gd name="connsiteY7" fmla="*/ 4459841 h 4460455"/>
                <a:gd name="connsiteX8" fmla="*/ 14653 w 2662991"/>
                <a:gd name="connsiteY8" fmla="*/ 3763755 h 4460455"/>
                <a:gd name="connsiteX0" fmla="*/ 14653 w 2662991"/>
                <a:gd name="connsiteY0" fmla="*/ 3763755 h 4467734"/>
                <a:gd name="connsiteX1" fmla="*/ 436674 w 2662991"/>
                <a:gd name="connsiteY1" fmla="*/ 2141566 h 4467734"/>
                <a:gd name="connsiteX2" fmla="*/ 127932 w 2662991"/>
                <a:gd name="connsiteY2" fmla="*/ 662853 h 4467734"/>
                <a:gd name="connsiteX3" fmla="*/ 1562135 w 2662991"/>
                <a:gd name="connsiteY3" fmla="*/ 35004 h 4467734"/>
                <a:gd name="connsiteX4" fmla="*/ 2662763 w 2662991"/>
                <a:gd name="connsiteY4" fmla="*/ 268304 h 4467734"/>
                <a:gd name="connsiteX5" fmla="*/ 1474352 w 2662991"/>
                <a:gd name="connsiteY5" fmla="*/ 1821281 h 4467734"/>
                <a:gd name="connsiteX6" fmla="*/ 1697468 w 2662991"/>
                <a:gd name="connsiteY6" fmla="*/ 3392127 h 4467734"/>
                <a:gd name="connsiteX7" fmla="*/ 795237 w 2662991"/>
                <a:gd name="connsiteY7" fmla="*/ 4459841 h 4467734"/>
                <a:gd name="connsiteX8" fmla="*/ 14653 w 2662991"/>
                <a:gd name="connsiteY8" fmla="*/ 3763755 h 4467734"/>
                <a:gd name="connsiteX0" fmla="*/ 14653 w 2695482"/>
                <a:gd name="connsiteY0" fmla="*/ 3750491 h 4454470"/>
                <a:gd name="connsiteX1" fmla="*/ 436674 w 2695482"/>
                <a:gd name="connsiteY1" fmla="*/ 2128302 h 4454470"/>
                <a:gd name="connsiteX2" fmla="*/ 127932 w 2695482"/>
                <a:gd name="connsiteY2" fmla="*/ 649589 h 4454470"/>
                <a:gd name="connsiteX3" fmla="*/ 1562135 w 2695482"/>
                <a:gd name="connsiteY3" fmla="*/ 21740 h 4454470"/>
                <a:gd name="connsiteX4" fmla="*/ 2662763 w 2695482"/>
                <a:gd name="connsiteY4" fmla="*/ 255040 h 4454470"/>
                <a:gd name="connsiteX5" fmla="*/ 2322655 w 2695482"/>
                <a:gd name="connsiteY5" fmla="*/ 1306002 h 4454470"/>
                <a:gd name="connsiteX6" fmla="*/ 1474352 w 2695482"/>
                <a:gd name="connsiteY6" fmla="*/ 1808017 h 4454470"/>
                <a:gd name="connsiteX7" fmla="*/ 1697468 w 2695482"/>
                <a:gd name="connsiteY7" fmla="*/ 3378863 h 4454470"/>
                <a:gd name="connsiteX8" fmla="*/ 795237 w 2695482"/>
                <a:gd name="connsiteY8" fmla="*/ 4446577 h 4454470"/>
                <a:gd name="connsiteX9" fmla="*/ 14653 w 2695482"/>
                <a:gd name="connsiteY9" fmla="*/ 3750491 h 4454470"/>
                <a:gd name="connsiteX0" fmla="*/ 14653 w 2716126"/>
                <a:gd name="connsiteY0" fmla="*/ 3912105 h 4616084"/>
                <a:gd name="connsiteX1" fmla="*/ 436674 w 2716126"/>
                <a:gd name="connsiteY1" fmla="*/ 2289916 h 4616084"/>
                <a:gd name="connsiteX2" fmla="*/ 127932 w 2716126"/>
                <a:gd name="connsiteY2" fmla="*/ 811203 h 4616084"/>
                <a:gd name="connsiteX3" fmla="*/ 1233965 w 2716126"/>
                <a:gd name="connsiteY3" fmla="*/ 11456 h 4616084"/>
                <a:gd name="connsiteX4" fmla="*/ 2662763 w 2716126"/>
                <a:gd name="connsiteY4" fmla="*/ 416654 h 4616084"/>
                <a:gd name="connsiteX5" fmla="*/ 2322655 w 2716126"/>
                <a:gd name="connsiteY5" fmla="*/ 1467616 h 4616084"/>
                <a:gd name="connsiteX6" fmla="*/ 1474352 w 2716126"/>
                <a:gd name="connsiteY6" fmla="*/ 1969631 h 4616084"/>
                <a:gd name="connsiteX7" fmla="*/ 1697468 w 2716126"/>
                <a:gd name="connsiteY7" fmla="*/ 3540477 h 4616084"/>
                <a:gd name="connsiteX8" fmla="*/ 795237 w 2716126"/>
                <a:gd name="connsiteY8" fmla="*/ 4608191 h 4616084"/>
                <a:gd name="connsiteX9" fmla="*/ 14653 w 2716126"/>
                <a:gd name="connsiteY9" fmla="*/ 3912105 h 4616084"/>
                <a:gd name="connsiteX0" fmla="*/ 14653 w 2716126"/>
                <a:gd name="connsiteY0" fmla="*/ 4049449 h 4753428"/>
                <a:gd name="connsiteX1" fmla="*/ 436674 w 2716126"/>
                <a:gd name="connsiteY1" fmla="*/ 2427260 h 4753428"/>
                <a:gd name="connsiteX2" fmla="*/ 127932 w 2716126"/>
                <a:gd name="connsiteY2" fmla="*/ 948547 h 4753428"/>
                <a:gd name="connsiteX3" fmla="*/ 1233965 w 2716126"/>
                <a:gd name="connsiteY3" fmla="*/ 8155 h 4753428"/>
                <a:gd name="connsiteX4" fmla="*/ 2662763 w 2716126"/>
                <a:gd name="connsiteY4" fmla="*/ 553998 h 4753428"/>
                <a:gd name="connsiteX5" fmla="*/ 2322655 w 2716126"/>
                <a:gd name="connsiteY5" fmla="*/ 1604960 h 4753428"/>
                <a:gd name="connsiteX6" fmla="*/ 1474352 w 2716126"/>
                <a:gd name="connsiteY6" fmla="*/ 2106975 h 4753428"/>
                <a:gd name="connsiteX7" fmla="*/ 1697468 w 2716126"/>
                <a:gd name="connsiteY7" fmla="*/ 3677821 h 4753428"/>
                <a:gd name="connsiteX8" fmla="*/ 795237 w 2716126"/>
                <a:gd name="connsiteY8" fmla="*/ 4745535 h 4753428"/>
                <a:gd name="connsiteX9" fmla="*/ 14653 w 2716126"/>
                <a:gd name="connsiteY9" fmla="*/ 4049449 h 4753428"/>
                <a:gd name="connsiteX0" fmla="*/ 14653 w 2716126"/>
                <a:gd name="connsiteY0" fmla="*/ 4064823 h 4768802"/>
                <a:gd name="connsiteX1" fmla="*/ 436674 w 2716126"/>
                <a:gd name="connsiteY1" fmla="*/ 2442634 h 4768802"/>
                <a:gd name="connsiteX2" fmla="*/ 127932 w 2716126"/>
                <a:gd name="connsiteY2" fmla="*/ 963921 h 4768802"/>
                <a:gd name="connsiteX3" fmla="*/ 1233965 w 2716126"/>
                <a:gd name="connsiteY3" fmla="*/ 7902 h 4768802"/>
                <a:gd name="connsiteX4" fmla="*/ 2662763 w 2716126"/>
                <a:gd name="connsiteY4" fmla="*/ 569372 h 4768802"/>
                <a:gd name="connsiteX5" fmla="*/ 2322655 w 2716126"/>
                <a:gd name="connsiteY5" fmla="*/ 1620334 h 4768802"/>
                <a:gd name="connsiteX6" fmla="*/ 1474352 w 2716126"/>
                <a:gd name="connsiteY6" fmla="*/ 2122349 h 4768802"/>
                <a:gd name="connsiteX7" fmla="*/ 1697468 w 2716126"/>
                <a:gd name="connsiteY7" fmla="*/ 3693195 h 4768802"/>
                <a:gd name="connsiteX8" fmla="*/ 795237 w 2716126"/>
                <a:gd name="connsiteY8" fmla="*/ 4760909 h 4768802"/>
                <a:gd name="connsiteX9" fmla="*/ 14653 w 2716126"/>
                <a:gd name="connsiteY9" fmla="*/ 4064823 h 4768802"/>
                <a:gd name="connsiteX0" fmla="*/ 14653 w 2716126"/>
                <a:gd name="connsiteY0" fmla="*/ 4219208 h 4923187"/>
                <a:gd name="connsiteX1" fmla="*/ 436674 w 2716126"/>
                <a:gd name="connsiteY1" fmla="*/ 2597019 h 4923187"/>
                <a:gd name="connsiteX2" fmla="*/ 127932 w 2716126"/>
                <a:gd name="connsiteY2" fmla="*/ 1118306 h 4923187"/>
                <a:gd name="connsiteX3" fmla="*/ 1233965 w 2716126"/>
                <a:gd name="connsiteY3" fmla="*/ 6015 h 4923187"/>
                <a:gd name="connsiteX4" fmla="*/ 2662763 w 2716126"/>
                <a:gd name="connsiteY4" fmla="*/ 723757 h 4923187"/>
                <a:gd name="connsiteX5" fmla="*/ 2322655 w 2716126"/>
                <a:gd name="connsiteY5" fmla="*/ 1774719 h 4923187"/>
                <a:gd name="connsiteX6" fmla="*/ 1474352 w 2716126"/>
                <a:gd name="connsiteY6" fmla="*/ 2276734 h 4923187"/>
                <a:gd name="connsiteX7" fmla="*/ 1697468 w 2716126"/>
                <a:gd name="connsiteY7" fmla="*/ 3847580 h 4923187"/>
                <a:gd name="connsiteX8" fmla="*/ 795237 w 2716126"/>
                <a:gd name="connsiteY8" fmla="*/ 4915294 h 4923187"/>
                <a:gd name="connsiteX9" fmla="*/ 14653 w 2716126"/>
                <a:gd name="connsiteY9" fmla="*/ 4219208 h 4923187"/>
                <a:gd name="connsiteX0" fmla="*/ 14653 w 2716126"/>
                <a:gd name="connsiteY0" fmla="*/ 4219208 h 4923187"/>
                <a:gd name="connsiteX1" fmla="*/ 436674 w 2716126"/>
                <a:gd name="connsiteY1" fmla="*/ 2597019 h 4923187"/>
                <a:gd name="connsiteX2" fmla="*/ 127932 w 2716126"/>
                <a:gd name="connsiteY2" fmla="*/ 1118306 h 4923187"/>
                <a:gd name="connsiteX3" fmla="*/ 1233965 w 2716126"/>
                <a:gd name="connsiteY3" fmla="*/ 6015 h 4923187"/>
                <a:gd name="connsiteX4" fmla="*/ 2662763 w 2716126"/>
                <a:gd name="connsiteY4" fmla="*/ 723757 h 4923187"/>
                <a:gd name="connsiteX5" fmla="*/ 2322655 w 2716126"/>
                <a:gd name="connsiteY5" fmla="*/ 1774719 h 4923187"/>
                <a:gd name="connsiteX6" fmla="*/ 1349335 w 2716126"/>
                <a:gd name="connsiteY6" fmla="*/ 2386124 h 4923187"/>
                <a:gd name="connsiteX7" fmla="*/ 1697468 w 2716126"/>
                <a:gd name="connsiteY7" fmla="*/ 3847580 h 4923187"/>
                <a:gd name="connsiteX8" fmla="*/ 795237 w 2716126"/>
                <a:gd name="connsiteY8" fmla="*/ 4915294 h 4923187"/>
                <a:gd name="connsiteX9" fmla="*/ 14653 w 2716126"/>
                <a:gd name="connsiteY9" fmla="*/ 4219208 h 4923187"/>
                <a:gd name="connsiteX0" fmla="*/ 14653 w 2743247"/>
                <a:gd name="connsiteY0" fmla="*/ 4219471 h 4923450"/>
                <a:gd name="connsiteX1" fmla="*/ 436674 w 2743247"/>
                <a:gd name="connsiteY1" fmla="*/ 2597282 h 4923450"/>
                <a:gd name="connsiteX2" fmla="*/ 127932 w 2743247"/>
                <a:gd name="connsiteY2" fmla="*/ 1118569 h 4923450"/>
                <a:gd name="connsiteX3" fmla="*/ 1233965 w 2743247"/>
                <a:gd name="connsiteY3" fmla="*/ 6278 h 4923450"/>
                <a:gd name="connsiteX4" fmla="*/ 2662763 w 2743247"/>
                <a:gd name="connsiteY4" fmla="*/ 724020 h 4923450"/>
                <a:gd name="connsiteX5" fmla="*/ 2447673 w 2743247"/>
                <a:gd name="connsiteY5" fmla="*/ 1915626 h 4923450"/>
                <a:gd name="connsiteX6" fmla="*/ 1349335 w 2743247"/>
                <a:gd name="connsiteY6" fmla="*/ 2386387 h 4923450"/>
                <a:gd name="connsiteX7" fmla="*/ 1697468 w 2743247"/>
                <a:gd name="connsiteY7" fmla="*/ 3847843 h 4923450"/>
                <a:gd name="connsiteX8" fmla="*/ 795237 w 2743247"/>
                <a:gd name="connsiteY8" fmla="*/ 4915557 h 4923450"/>
                <a:gd name="connsiteX9" fmla="*/ 14653 w 2743247"/>
                <a:gd name="connsiteY9" fmla="*/ 4219471 h 492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43247" h="4923450">
                  <a:moveTo>
                    <a:pt x="14653" y="4219471"/>
                  </a:moveTo>
                  <a:cubicBezTo>
                    <a:pt x="-91988" y="3770584"/>
                    <a:pt x="417794" y="3114099"/>
                    <a:pt x="436674" y="2597282"/>
                  </a:cubicBezTo>
                  <a:cubicBezTo>
                    <a:pt x="455554" y="2080465"/>
                    <a:pt x="-4950" y="1550403"/>
                    <a:pt x="127932" y="1118569"/>
                  </a:cubicBezTo>
                  <a:cubicBezTo>
                    <a:pt x="260814" y="686735"/>
                    <a:pt x="811493" y="72036"/>
                    <a:pt x="1233965" y="6278"/>
                  </a:cubicBezTo>
                  <a:cubicBezTo>
                    <a:pt x="1656437" y="-59480"/>
                    <a:pt x="2460478" y="405795"/>
                    <a:pt x="2662763" y="724020"/>
                  </a:cubicBezTo>
                  <a:cubicBezTo>
                    <a:pt x="2865048" y="1042245"/>
                    <a:pt x="2645742" y="1656796"/>
                    <a:pt x="2447673" y="1915626"/>
                  </a:cubicBezTo>
                  <a:cubicBezTo>
                    <a:pt x="2249604" y="2174456"/>
                    <a:pt x="1393629" y="2004447"/>
                    <a:pt x="1349335" y="2386387"/>
                  </a:cubicBezTo>
                  <a:cubicBezTo>
                    <a:pt x="1120735" y="2986462"/>
                    <a:pt x="1789818" y="3426315"/>
                    <a:pt x="1697468" y="3847843"/>
                  </a:cubicBezTo>
                  <a:cubicBezTo>
                    <a:pt x="1605118" y="4269371"/>
                    <a:pt x="1075706" y="4853619"/>
                    <a:pt x="795237" y="4915557"/>
                  </a:cubicBezTo>
                  <a:cubicBezTo>
                    <a:pt x="514768" y="4977495"/>
                    <a:pt x="121294" y="4668358"/>
                    <a:pt x="14653" y="4219471"/>
                  </a:cubicBezTo>
                  <a:close/>
                </a:path>
              </a:pathLst>
            </a:custGeom>
            <a:solidFill>
              <a:srgbClr val="D520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" name="任意多边形 182"/>
            <p:cNvSpPr/>
            <p:nvPr/>
          </p:nvSpPr>
          <p:spPr>
            <a:xfrm rot="268063">
              <a:off x="5111488" y="389225"/>
              <a:ext cx="1161507" cy="4164438"/>
            </a:xfrm>
            <a:custGeom>
              <a:avLst/>
              <a:gdLst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14400 w 1130300"/>
                <a:gd name="connsiteY13" fmla="*/ 2032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14400 w 1130300"/>
                <a:gd name="connsiteY13" fmla="*/ 2032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3715"/>
                <a:gd name="connsiteY0" fmla="*/ 0 h 4140200"/>
                <a:gd name="connsiteX1" fmla="*/ 977900 w 1133715"/>
                <a:gd name="connsiteY1" fmla="*/ 76200 h 4140200"/>
                <a:gd name="connsiteX2" fmla="*/ 1130300 w 1133715"/>
                <a:gd name="connsiteY2" fmla="*/ 406400 h 4140200"/>
                <a:gd name="connsiteX3" fmla="*/ 850900 w 1133715"/>
                <a:gd name="connsiteY3" fmla="*/ 1257300 h 4140200"/>
                <a:gd name="connsiteX4" fmla="*/ 381000 w 1133715"/>
                <a:gd name="connsiteY4" fmla="*/ 2209800 h 4140200"/>
                <a:gd name="connsiteX5" fmla="*/ 279400 w 1133715"/>
                <a:gd name="connsiteY5" fmla="*/ 2844800 h 4140200"/>
                <a:gd name="connsiteX6" fmla="*/ 139700 w 1133715"/>
                <a:gd name="connsiteY6" fmla="*/ 3949700 h 4140200"/>
                <a:gd name="connsiteX7" fmla="*/ 38100 w 1133715"/>
                <a:gd name="connsiteY7" fmla="*/ 4140200 h 4140200"/>
                <a:gd name="connsiteX8" fmla="*/ 0 w 1133715"/>
                <a:gd name="connsiteY8" fmla="*/ 4013200 h 4140200"/>
                <a:gd name="connsiteX9" fmla="*/ 190500 w 1133715"/>
                <a:gd name="connsiteY9" fmla="*/ 2971800 h 4140200"/>
                <a:gd name="connsiteX10" fmla="*/ 190500 w 1133715"/>
                <a:gd name="connsiteY10" fmla="*/ 2298700 h 4140200"/>
                <a:gd name="connsiteX11" fmla="*/ 622300 w 1133715"/>
                <a:gd name="connsiteY11" fmla="*/ 1270000 h 4140200"/>
                <a:gd name="connsiteX12" fmla="*/ 1028700 w 1133715"/>
                <a:gd name="connsiteY12" fmla="*/ 469900 h 4140200"/>
                <a:gd name="connsiteX13" fmla="*/ 952500 w 1133715"/>
                <a:gd name="connsiteY13" fmla="*/ 215900 h 4140200"/>
                <a:gd name="connsiteX14" fmla="*/ 482600 w 1133715"/>
                <a:gd name="connsiteY14" fmla="*/ 152400 h 4140200"/>
                <a:gd name="connsiteX15" fmla="*/ 698500 w 1133715"/>
                <a:gd name="connsiteY15" fmla="*/ 0 h 4140200"/>
                <a:gd name="connsiteX0" fmla="*/ 698500 w 1133715"/>
                <a:gd name="connsiteY0" fmla="*/ 3914 h 4144114"/>
                <a:gd name="connsiteX1" fmla="*/ 977900 w 1133715"/>
                <a:gd name="connsiteY1" fmla="*/ 80114 h 4144114"/>
                <a:gd name="connsiteX2" fmla="*/ 1130300 w 1133715"/>
                <a:gd name="connsiteY2" fmla="*/ 410314 h 4144114"/>
                <a:gd name="connsiteX3" fmla="*/ 850900 w 1133715"/>
                <a:gd name="connsiteY3" fmla="*/ 1261214 h 4144114"/>
                <a:gd name="connsiteX4" fmla="*/ 381000 w 1133715"/>
                <a:gd name="connsiteY4" fmla="*/ 2213714 h 4144114"/>
                <a:gd name="connsiteX5" fmla="*/ 279400 w 1133715"/>
                <a:gd name="connsiteY5" fmla="*/ 2848714 h 4144114"/>
                <a:gd name="connsiteX6" fmla="*/ 139700 w 1133715"/>
                <a:gd name="connsiteY6" fmla="*/ 3953614 h 4144114"/>
                <a:gd name="connsiteX7" fmla="*/ 38100 w 1133715"/>
                <a:gd name="connsiteY7" fmla="*/ 4144114 h 4144114"/>
                <a:gd name="connsiteX8" fmla="*/ 0 w 1133715"/>
                <a:gd name="connsiteY8" fmla="*/ 4017114 h 4144114"/>
                <a:gd name="connsiteX9" fmla="*/ 190500 w 1133715"/>
                <a:gd name="connsiteY9" fmla="*/ 2975714 h 4144114"/>
                <a:gd name="connsiteX10" fmla="*/ 190500 w 1133715"/>
                <a:gd name="connsiteY10" fmla="*/ 2302614 h 4144114"/>
                <a:gd name="connsiteX11" fmla="*/ 622300 w 1133715"/>
                <a:gd name="connsiteY11" fmla="*/ 1273914 h 4144114"/>
                <a:gd name="connsiteX12" fmla="*/ 1028700 w 1133715"/>
                <a:gd name="connsiteY12" fmla="*/ 473814 h 4144114"/>
                <a:gd name="connsiteX13" fmla="*/ 952500 w 1133715"/>
                <a:gd name="connsiteY13" fmla="*/ 219814 h 4144114"/>
                <a:gd name="connsiteX14" fmla="*/ 482600 w 1133715"/>
                <a:gd name="connsiteY14" fmla="*/ 156314 h 4144114"/>
                <a:gd name="connsiteX15" fmla="*/ 698500 w 1133715"/>
                <a:gd name="connsiteY15" fmla="*/ 3914 h 4144114"/>
                <a:gd name="connsiteX0" fmla="*/ 698500 w 1133715"/>
                <a:gd name="connsiteY0" fmla="*/ 1661 h 4141861"/>
                <a:gd name="connsiteX1" fmla="*/ 977900 w 1133715"/>
                <a:gd name="connsiteY1" fmla="*/ 77861 h 4141861"/>
                <a:gd name="connsiteX2" fmla="*/ 1130300 w 1133715"/>
                <a:gd name="connsiteY2" fmla="*/ 408061 h 4141861"/>
                <a:gd name="connsiteX3" fmla="*/ 850900 w 1133715"/>
                <a:gd name="connsiteY3" fmla="*/ 1258961 h 4141861"/>
                <a:gd name="connsiteX4" fmla="*/ 381000 w 1133715"/>
                <a:gd name="connsiteY4" fmla="*/ 2211461 h 4141861"/>
                <a:gd name="connsiteX5" fmla="*/ 279400 w 1133715"/>
                <a:gd name="connsiteY5" fmla="*/ 2846461 h 4141861"/>
                <a:gd name="connsiteX6" fmla="*/ 139700 w 1133715"/>
                <a:gd name="connsiteY6" fmla="*/ 3951361 h 4141861"/>
                <a:gd name="connsiteX7" fmla="*/ 38100 w 1133715"/>
                <a:gd name="connsiteY7" fmla="*/ 4141861 h 4141861"/>
                <a:gd name="connsiteX8" fmla="*/ 0 w 1133715"/>
                <a:gd name="connsiteY8" fmla="*/ 4014861 h 4141861"/>
                <a:gd name="connsiteX9" fmla="*/ 190500 w 1133715"/>
                <a:gd name="connsiteY9" fmla="*/ 2973461 h 4141861"/>
                <a:gd name="connsiteX10" fmla="*/ 190500 w 1133715"/>
                <a:gd name="connsiteY10" fmla="*/ 2300361 h 4141861"/>
                <a:gd name="connsiteX11" fmla="*/ 622300 w 1133715"/>
                <a:gd name="connsiteY11" fmla="*/ 1271661 h 4141861"/>
                <a:gd name="connsiteX12" fmla="*/ 1028700 w 1133715"/>
                <a:gd name="connsiteY12" fmla="*/ 471561 h 4141861"/>
                <a:gd name="connsiteX13" fmla="*/ 952500 w 1133715"/>
                <a:gd name="connsiteY13" fmla="*/ 217561 h 4141861"/>
                <a:gd name="connsiteX14" fmla="*/ 482600 w 1133715"/>
                <a:gd name="connsiteY14" fmla="*/ 154061 h 4141861"/>
                <a:gd name="connsiteX15" fmla="*/ 698500 w 1133715"/>
                <a:gd name="connsiteY15" fmla="*/ 1661 h 4141861"/>
                <a:gd name="connsiteX0" fmla="*/ 698500 w 1159361"/>
                <a:gd name="connsiteY0" fmla="*/ 1661 h 4141861"/>
                <a:gd name="connsiteX1" fmla="*/ 977900 w 1159361"/>
                <a:gd name="connsiteY1" fmla="*/ 77861 h 4141861"/>
                <a:gd name="connsiteX2" fmla="*/ 1130300 w 1159361"/>
                <a:gd name="connsiteY2" fmla="*/ 408061 h 4141861"/>
                <a:gd name="connsiteX3" fmla="*/ 850900 w 1159361"/>
                <a:gd name="connsiteY3" fmla="*/ 1258961 h 4141861"/>
                <a:gd name="connsiteX4" fmla="*/ 381000 w 1159361"/>
                <a:gd name="connsiteY4" fmla="*/ 2211461 h 4141861"/>
                <a:gd name="connsiteX5" fmla="*/ 279400 w 1159361"/>
                <a:gd name="connsiteY5" fmla="*/ 2846461 h 4141861"/>
                <a:gd name="connsiteX6" fmla="*/ 139700 w 1159361"/>
                <a:gd name="connsiteY6" fmla="*/ 3951361 h 4141861"/>
                <a:gd name="connsiteX7" fmla="*/ 38100 w 1159361"/>
                <a:gd name="connsiteY7" fmla="*/ 4141861 h 4141861"/>
                <a:gd name="connsiteX8" fmla="*/ 0 w 1159361"/>
                <a:gd name="connsiteY8" fmla="*/ 4014861 h 4141861"/>
                <a:gd name="connsiteX9" fmla="*/ 190500 w 1159361"/>
                <a:gd name="connsiteY9" fmla="*/ 2973461 h 4141861"/>
                <a:gd name="connsiteX10" fmla="*/ 190500 w 1159361"/>
                <a:gd name="connsiteY10" fmla="*/ 2300361 h 4141861"/>
                <a:gd name="connsiteX11" fmla="*/ 622300 w 1159361"/>
                <a:gd name="connsiteY11" fmla="*/ 1271661 h 4141861"/>
                <a:gd name="connsiteX12" fmla="*/ 1028700 w 1159361"/>
                <a:gd name="connsiteY12" fmla="*/ 471561 h 4141861"/>
                <a:gd name="connsiteX13" fmla="*/ 952500 w 1159361"/>
                <a:gd name="connsiteY13" fmla="*/ 217561 h 4141861"/>
                <a:gd name="connsiteX14" fmla="*/ 482600 w 1159361"/>
                <a:gd name="connsiteY14" fmla="*/ 154061 h 4141861"/>
                <a:gd name="connsiteX15" fmla="*/ 698500 w 1159361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266700 w 1132669"/>
                <a:gd name="connsiteY10" fmla="*/ 21987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706619 w 1140788"/>
                <a:gd name="connsiteY0" fmla="*/ 1661 h 4157812"/>
                <a:gd name="connsiteX1" fmla="*/ 986019 w 1140788"/>
                <a:gd name="connsiteY1" fmla="*/ 77861 h 4157812"/>
                <a:gd name="connsiteX2" fmla="*/ 1138419 w 1140788"/>
                <a:gd name="connsiteY2" fmla="*/ 408061 h 4157812"/>
                <a:gd name="connsiteX3" fmla="*/ 859019 w 1140788"/>
                <a:gd name="connsiteY3" fmla="*/ 1258961 h 4157812"/>
                <a:gd name="connsiteX4" fmla="*/ 389119 w 1140788"/>
                <a:gd name="connsiteY4" fmla="*/ 2211461 h 4157812"/>
                <a:gd name="connsiteX5" fmla="*/ 287519 w 1140788"/>
                <a:gd name="connsiteY5" fmla="*/ 2846461 h 4157812"/>
                <a:gd name="connsiteX6" fmla="*/ 147819 w 1140788"/>
                <a:gd name="connsiteY6" fmla="*/ 3951361 h 4157812"/>
                <a:gd name="connsiteX7" fmla="*/ 46219 w 1140788"/>
                <a:gd name="connsiteY7" fmla="*/ 4141861 h 4157812"/>
                <a:gd name="connsiteX8" fmla="*/ 8119 w 1140788"/>
                <a:gd name="connsiteY8" fmla="*/ 4014861 h 4157812"/>
                <a:gd name="connsiteX9" fmla="*/ 198619 w 1140788"/>
                <a:gd name="connsiteY9" fmla="*/ 2973461 h 4157812"/>
                <a:gd name="connsiteX10" fmla="*/ 274819 w 1140788"/>
                <a:gd name="connsiteY10" fmla="*/ 2198761 h 4157812"/>
                <a:gd name="connsiteX11" fmla="*/ 630419 w 1140788"/>
                <a:gd name="connsiteY11" fmla="*/ 1271661 h 4157812"/>
                <a:gd name="connsiteX12" fmla="*/ 1036819 w 1140788"/>
                <a:gd name="connsiteY12" fmla="*/ 471561 h 4157812"/>
                <a:gd name="connsiteX13" fmla="*/ 960619 w 1140788"/>
                <a:gd name="connsiteY13" fmla="*/ 217561 h 4157812"/>
                <a:gd name="connsiteX14" fmla="*/ 490719 w 1140788"/>
                <a:gd name="connsiteY14" fmla="*/ 154061 h 4157812"/>
                <a:gd name="connsiteX15" fmla="*/ 706619 w 1140788"/>
                <a:gd name="connsiteY15" fmla="*/ 1661 h 4157812"/>
                <a:gd name="connsiteX0" fmla="*/ 706619 w 1143593"/>
                <a:gd name="connsiteY0" fmla="*/ 1661 h 4157812"/>
                <a:gd name="connsiteX1" fmla="*/ 986019 w 1143593"/>
                <a:gd name="connsiteY1" fmla="*/ 77861 h 4157812"/>
                <a:gd name="connsiteX2" fmla="*/ 1138419 w 1143593"/>
                <a:gd name="connsiteY2" fmla="*/ 408061 h 4157812"/>
                <a:gd name="connsiteX3" fmla="*/ 820919 w 1143593"/>
                <a:gd name="connsiteY3" fmla="*/ 1220861 h 4157812"/>
                <a:gd name="connsiteX4" fmla="*/ 389119 w 1143593"/>
                <a:gd name="connsiteY4" fmla="*/ 2211461 h 4157812"/>
                <a:gd name="connsiteX5" fmla="*/ 287519 w 1143593"/>
                <a:gd name="connsiteY5" fmla="*/ 2846461 h 4157812"/>
                <a:gd name="connsiteX6" fmla="*/ 147819 w 1143593"/>
                <a:gd name="connsiteY6" fmla="*/ 3951361 h 4157812"/>
                <a:gd name="connsiteX7" fmla="*/ 46219 w 1143593"/>
                <a:gd name="connsiteY7" fmla="*/ 4141861 h 4157812"/>
                <a:gd name="connsiteX8" fmla="*/ 8119 w 1143593"/>
                <a:gd name="connsiteY8" fmla="*/ 4014861 h 4157812"/>
                <a:gd name="connsiteX9" fmla="*/ 198619 w 1143593"/>
                <a:gd name="connsiteY9" fmla="*/ 2973461 h 4157812"/>
                <a:gd name="connsiteX10" fmla="*/ 274819 w 1143593"/>
                <a:gd name="connsiteY10" fmla="*/ 2198761 h 4157812"/>
                <a:gd name="connsiteX11" fmla="*/ 630419 w 1143593"/>
                <a:gd name="connsiteY11" fmla="*/ 1271661 h 4157812"/>
                <a:gd name="connsiteX12" fmla="*/ 1036819 w 1143593"/>
                <a:gd name="connsiteY12" fmla="*/ 471561 h 4157812"/>
                <a:gd name="connsiteX13" fmla="*/ 960619 w 1143593"/>
                <a:gd name="connsiteY13" fmla="*/ 217561 h 4157812"/>
                <a:gd name="connsiteX14" fmla="*/ 490719 w 1143593"/>
                <a:gd name="connsiteY14" fmla="*/ 154061 h 4157812"/>
                <a:gd name="connsiteX15" fmla="*/ 706619 w 1143593"/>
                <a:gd name="connsiteY15" fmla="*/ 1661 h 4157812"/>
                <a:gd name="connsiteX0" fmla="*/ 706619 w 1143593"/>
                <a:gd name="connsiteY0" fmla="*/ 1661 h 4157812"/>
                <a:gd name="connsiteX1" fmla="*/ 986019 w 1143593"/>
                <a:gd name="connsiteY1" fmla="*/ 77861 h 4157812"/>
                <a:gd name="connsiteX2" fmla="*/ 1138419 w 1143593"/>
                <a:gd name="connsiteY2" fmla="*/ 408061 h 4157812"/>
                <a:gd name="connsiteX3" fmla="*/ 820919 w 1143593"/>
                <a:gd name="connsiteY3" fmla="*/ 1220861 h 4157812"/>
                <a:gd name="connsiteX4" fmla="*/ 389119 w 1143593"/>
                <a:gd name="connsiteY4" fmla="*/ 2211461 h 4157812"/>
                <a:gd name="connsiteX5" fmla="*/ 287519 w 1143593"/>
                <a:gd name="connsiteY5" fmla="*/ 2846461 h 4157812"/>
                <a:gd name="connsiteX6" fmla="*/ 147819 w 1143593"/>
                <a:gd name="connsiteY6" fmla="*/ 3951361 h 4157812"/>
                <a:gd name="connsiteX7" fmla="*/ 46219 w 1143593"/>
                <a:gd name="connsiteY7" fmla="*/ 4141861 h 4157812"/>
                <a:gd name="connsiteX8" fmla="*/ 8119 w 1143593"/>
                <a:gd name="connsiteY8" fmla="*/ 4014861 h 4157812"/>
                <a:gd name="connsiteX9" fmla="*/ 97019 w 1143593"/>
                <a:gd name="connsiteY9" fmla="*/ 2986161 h 4157812"/>
                <a:gd name="connsiteX10" fmla="*/ 274819 w 1143593"/>
                <a:gd name="connsiteY10" fmla="*/ 2198761 h 4157812"/>
                <a:gd name="connsiteX11" fmla="*/ 630419 w 1143593"/>
                <a:gd name="connsiteY11" fmla="*/ 1271661 h 4157812"/>
                <a:gd name="connsiteX12" fmla="*/ 1036819 w 1143593"/>
                <a:gd name="connsiteY12" fmla="*/ 471561 h 4157812"/>
                <a:gd name="connsiteX13" fmla="*/ 960619 w 1143593"/>
                <a:gd name="connsiteY13" fmla="*/ 217561 h 4157812"/>
                <a:gd name="connsiteX14" fmla="*/ 490719 w 1143593"/>
                <a:gd name="connsiteY14" fmla="*/ 154061 h 4157812"/>
                <a:gd name="connsiteX15" fmla="*/ 706619 w 1143593"/>
                <a:gd name="connsiteY15" fmla="*/ 1661 h 4157812"/>
                <a:gd name="connsiteX0" fmla="*/ 778659 w 1215633"/>
                <a:gd name="connsiteY0" fmla="*/ 1661 h 4163543"/>
                <a:gd name="connsiteX1" fmla="*/ 1058059 w 1215633"/>
                <a:gd name="connsiteY1" fmla="*/ 77861 h 4163543"/>
                <a:gd name="connsiteX2" fmla="*/ 1210459 w 1215633"/>
                <a:gd name="connsiteY2" fmla="*/ 408061 h 4163543"/>
                <a:gd name="connsiteX3" fmla="*/ 892959 w 1215633"/>
                <a:gd name="connsiteY3" fmla="*/ 1220861 h 4163543"/>
                <a:gd name="connsiteX4" fmla="*/ 461159 w 1215633"/>
                <a:gd name="connsiteY4" fmla="*/ 2211461 h 4163543"/>
                <a:gd name="connsiteX5" fmla="*/ 359559 w 1215633"/>
                <a:gd name="connsiteY5" fmla="*/ 2846461 h 4163543"/>
                <a:gd name="connsiteX6" fmla="*/ 219859 w 1215633"/>
                <a:gd name="connsiteY6" fmla="*/ 3951361 h 4163543"/>
                <a:gd name="connsiteX7" fmla="*/ 118259 w 1215633"/>
                <a:gd name="connsiteY7" fmla="*/ 4141861 h 4163543"/>
                <a:gd name="connsiteX8" fmla="*/ 3959 w 1215633"/>
                <a:gd name="connsiteY8" fmla="*/ 4027561 h 4163543"/>
                <a:gd name="connsiteX9" fmla="*/ 169059 w 1215633"/>
                <a:gd name="connsiteY9" fmla="*/ 2986161 h 4163543"/>
                <a:gd name="connsiteX10" fmla="*/ 346859 w 1215633"/>
                <a:gd name="connsiteY10" fmla="*/ 2198761 h 4163543"/>
                <a:gd name="connsiteX11" fmla="*/ 702459 w 1215633"/>
                <a:gd name="connsiteY11" fmla="*/ 1271661 h 4163543"/>
                <a:gd name="connsiteX12" fmla="*/ 1108859 w 1215633"/>
                <a:gd name="connsiteY12" fmla="*/ 471561 h 4163543"/>
                <a:gd name="connsiteX13" fmla="*/ 1032659 w 1215633"/>
                <a:gd name="connsiteY13" fmla="*/ 217561 h 4163543"/>
                <a:gd name="connsiteX14" fmla="*/ 562759 w 1215633"/>
                <a:gd name="connsiteY14" fmla="*/ 154061 h 4163543"/>
                <a:gd name="connsiteX15" fmla="*/ 778659 w 1215633"/>
                <a:gd name="connsiteY15" fmla="*/ 1661 h 4163543"/>
                <a:gd name="connsiteX0" fmla="*/ 787410 w 1224384"/>
                <a:gd name="connsiteY0" fmla="*/ 1661 h 4171426"/>
                <a:gd name="connsiteX1" fmla="*/ 1066810 w 1224384"/>
                <a:gd name="connsiteY1" fmla="*/ 77861 h 4171426"/>
                <a:gd name="connsiteX2" fmla="*/ 1219210 w 1224384"/>
                <a:gd name="connsiteY2" fmla="*/ 408061 h 4171426"/>
                <a:gd name="connsiteX3" fmla="*/ 901710 w 1224384"/>
                <a:gd name="connsiteY3" fmla="*/ 1220861 h 4171426"/>
                <a:gd name="connsiteX4" fmla="*/ 469910 w 1224384"/>
                <a:gd name="connsiteY4" fmla="*/ 2211461 h 4171426"/>
                <a:gd name="connsiteX5" fmla="*/ 368310 w 1224384"/>
                <a:gd name="connsiteY5" fmla="*/ 2846461 h 4171426"/>
                <a:gd name="connsiteX6" fmla="*/ 228610 w 1224384"/>
                <a:gd name="connsiteY6" fmla="*/ 3951361 h 4171426"/>
                <a:gd name="connsiteX7" fmla="*/ 38110 w 1224384"/>
                <a:gd name="connsiteY7" fmla="*/ 4154561 h 4171426"/>
                <a:gd name="connsiteX8" fmla="*/ 12710 w 1224384"/>
                <a:gd name="connsiteY8" fmla="*/ 4027561 h 4171426"/>
                <a:gd name="connsiteX9" fmla="*/ 177810 w 1224384"/>
                <a:gd name="connsiteY9" fmla="*/ 2986161 h 4171426"/>
                <a:gd name="connsiteX10" fmla="*/ 355610 w 1224384"/>
                <a:gd name="connsiteY10" fmla="*/ 2198761 h 4171426"/>
                <a:gd name="connsiteX11" fmla="*/ 711210 w 1224384"/>
                <a:gd name="connsiteY11" fmla="*/ 1271661 h 4171426"/>
                <a:gd name="connsiteX12" fmla="*/ 1117610 w 1224384"/>
                <a:gd name="connsiteY12" fmla="*/ 471561 h 4171426"/>
                <a:gd name="connsiteX13" fmla="*/ 1041410 w 1224384"/>
                <a:gd name="connsiteY13" fmla="*/ 217561 h 4171426"/>
                <a:gd name="connsiteX14" fmla="*/ 571510 w 1224384"/>
                <a:gd name="connsiteY14" fmla="*/ 154061 h 4171426"/>
                <a:gd name="connsiteX15" fmla="*/ 787410 w 1224384"/>
                <a:gd name="connsiteY15" fmla="*/ 1661 h 4171426"/>
                <a:gd name="connsiteX0" fmla="*/ 784846 w 1221820"/>
                <a:gd name="connsiteY0" fmla="*/ 1661 h 4168687"/>
                <a:gd name="connsiteX1" fmla="*/ 1064246 w 1221820"/>
                <a:gd name="connsiteY1" fmla="*/ 77861 h 4168687"/>
                <a:gd name="connsiteX2" fmla="*/ 1216646 w 1221820"/>
                <a:gd name="connsiteY2" fmla="*/ 408061 h 4168687"/>
                <a:gd name="connsiteX3" fmla="*/ 899146 w 1221820"/>
                <a:gd name="connsiteY3" fmla="*/ 1220861 h 4168687"/>
                <a:gd name="connsiteX4" fmla="*/ 467346 w 1221820"/>
                <a:gd name="connsiteY4" fmla="*/ 2211461 h 4168687"/>
                <a:gd name="connsiteX5" fmla="*/ 365746 w 1221820"/>
                <a:gd name="connsiteY5" fmla="*/ 2846461 h 4168687"/>
                <a:gd name="connsiteX6" fmla="*/ 149846 w 1221820"/>
                <a:gd name="connsiteY6" fmla="*/ 3989461 h 4168687"/>
                <a:gd name="connsiteX7" fmla="*/ 35546 w 1221820"/>
                <a:gd name="connsiteY7" fmla="*/ 4154561 h 4168687"/>
                <a:gd name="connsiteX8" fmla="*/ 10146 w 1221820"/>
                <a:gd name="connsiteY8" fmla="*/ 4027561 h 4168687"/>
                <a:gd name="connsiteX9" fmla="*/ 175246 w 1221820"/>
                <a:gd name="connsiteY9" fmla="*/ 2986161 h 4168687"/>
                <a:gd name="connsiteX10" fmla="*/ 353046 w 1221820"/>
                <a:gd name="connsiteY10" fmla="*/ 2198761 h 4168687"/>
                <a:gd name="connsiteX11" fmla="*/ 708646 w 1221820"/>
                <a:gd name="connsiteY11" fmla="*/ 1271661 h 4168687"/>
                <a:gd name="connsiteX12" fmla="*/ 1115046 w 1221820"/>
                <a:gd name="connsiteY12" fmla="*/ 471561 h 4168687"/>
                <a:gd name="connsiteX13" fmla="*/ 1038846 w 1221820"/>
                <a:gd name="connsiteY13" fmla="*/ 217561 h 4168687"/>
                <a:gd name="connsiteX14" fmla="*/ 568946 w 1221820"/>
                <a:gd name="connsiteY14" fmla="*/ 154061 h 4168687"/>
                <a:gd name="connsiteX15" fmla="*/ 784846 w 1221820"/>
                <a:gd name="connsiteY15" fmla="*/ 1661 h 4168687"/>
                <a:gd name="connsiteX0" fmla="*/ 784846 w 1221820"/>
                <a:gd name="connsiteY0" fmla="*/ 1661 h 4168687"/>
                <a:gd name="connsiteX1" fmla="*/ 1064246 w 1221820"/>
                <a:gd name="connsiteY1" fmla="*/ 77861 h 4168687"/>
                <a:gd name="connsiteX2" fmla="*/ 1216646 w 1221820"/>
                <a:gd name="connsiteY2" fmla="*/ 408061 h 4168687"/>
                <a:gd name="connsiteX3" fmla="*/ 899146 w 1221820"/>
                <a:gd name="connsiteY3" fmla="*/ 1220861 h 4168687"/>
                <a:gd name="connsiteX4" fmla="*/ 467346 w 1221820"/>
                <a:gd name="connsiteY4" fmla="*/ 2211461 h 4168687"/>
                <a:gd name="connsiteX5" fmla="*/ 289546 w 1221820"/>
                <a:gd name="connsiteY5" fmla="*/ 2884561 h 4168687"/>
                <a:gd name="connsiteX6" fmla="*/ 149846 w 1221820"/>
                <a:gd name="connsiteY6" fmla="*/ 3989461 h 4168687"/>
                <a:gd name="connsiteX7" fmla="*/ 35546 w 1221820"/>
                <a:gd name="connsiteY7" fmla="*/ 4154561 h 4168687"/>
                <a:gd name="connsiteX8" fmla="*/ 10146 w 1221820"/>
                <a:gd name="connsiteY8" fmla="*/ 4027561 h 4168687"/>
                <a:gd name="connsiteX9" fmla="*/ 175246 w 1221820"/>
                <a:gd name="connsiteY9" fmla="*/ 2986161 h 4168687"/>
                <a:gd name="connsiteX10" fmla="*/ 353046 w 1221820"/>
                <a:gd name="connsiteY10" fmla="*/ 2198761 h 4168687"/>
                <a:gd name="connsiteX11" fmla="*/ 708646 w 1221820"/>
                <a:gd name="connsiteY11" fmla="*/ 1271661 h 4168687"/>
                <a:gd name="connsiteX12" fmla="*/ 1115046 w 1221820"/>
                <a:gd name="connsiteY12" fmla="*/ 471561 h 4168687"/>
                <a:gd name="connsiteX13" fmla="*/ 1038846 w 1221820"/>
                <a:gd name="connsiteY13" fmla="*/ 217561 h 4168687"/>
                <a:gd name="connsiteX14" fmla="*/ 568946 w 1221820"/>
                <a:gd name="connsiteY14" fmla="*/ 154061 h 4168687"/>
                <a:gd name="connsiteX15" fmla="*/ 784846 w 1221820"/>
                <a:gd name="connsiteY15" fmla="*/ 1661 h 4168687"/>
                <a:gd name="connsiteX0" fmla="*/ 793526 w 1230500"/>
                <a:gd name="connsiteY0" fmla="*/ 1661 h 4172595"/>
                <a:gd name="connsiteX1" fmla="*/ 1072926 w 1230500"/>
                <a:gd name="connsiteY1" fmla="*/ 77861 h 4172595"/>
                <a:gd name="connsiteX2" fmla="*/ 1225326 w 1230500"/>
                <a:gd name="connsiteY2" fmla="*/ 408061 h 4172595"/>
                <a:gd name="connsiteX3" fmla="*/ 907826 w 1230500"/>
                <a:gd name="connsiteY3" fmla="*/ 1220861 h 4172595"/>
                <a:gd name="connsiteX4" fmla="*/ 476026 w 1230500"/>
                <a:gd name="connsiteY4" fmla="*/ 2211461 h 4172595"/>
                <a:gd name="connsiteX5" fmla="*/ 298226 w 1230500"/>
                <a:gd name="connsiteY5" fmla="*/ 2884561 h 4172595"/>
                <a:gd name="connsiteX6" fmla="*/ 364471 w 1230500"/>
                <a:gd name="connsiteY6" fmla="*/ 3935153 h 4172595"/>
                <a:gd name="connsiteX7" fmla="*/ 44226 w 1230500"/>
                <a:gd name="connsiteY7" fmla="*/ 4154561 h 4172595"/>
                <a:gd name="connsiteX8" fmla="*/ 18826 w 1230500"/>
                <a:gd name="connsiteY8" fmla="*/ 4027561 h 4172595"/>
                <a:gd name="connsiteX9" fmla="*/ 183926 w 1230500"/>
                <a:gd name="connsiteY9" fmla="*/ 2986161 h 4172595"/>
                <a:gd name="connsiteX10" fmla="*/ 361726 w 1230500"/>
                <a:gd name="connsiteY10" fmla="*/ 2198761 h 4172595"/>
                <a:gd name="connsiteX11" fmla="*/ 717326 w 1230500"/>
                <a:gd name="connsiteY11" fmla="*/ 1271661 h 4172595"/>
                <a:gd name="connsiteX12" fmla="*/ 1123726 w 1230500"/>
                <a:gd name="connsiteY12" fmla="*/ 471561 h 4172595"/>
                <a:gd name="connsiteX13" fmla="*/ 1047526 w 1230500"/>
                <a:gd name="connsiteY13" fmla="*/ 217561 h 4172595"/>
                <a:gd name="connsiteX14" fmla="*/ 577626 w 1230500"/>
                <a:gd name="connsiteY14" fmla="*/ 154061 h 4172595"/>
                <a:gd name="connsiteX15" fmla="*/ 793526 w 1230500"/>
                <a:gd name="connsiteY15" fmla="*/ 1661 h 4172595"/>
                <a:gd name="connsiteX0" fmla="*/ 750009 w 1186983"/>
                <a:gd name="connsiteY0" fmla="*/ 1661 h 4156015"/>
                <a:gd name="connsiteX1" fmla="*/ 1029409 w 1186983"/>
                <a:gd name="connsiteY1" fmla="*/ 77861 h 4156015"/>
                <a:gd name="connsiteX2" fmla="*/ 1181809 w 1186983"/>
                <a:gd name="connsiteY2" fmla="*/ 408061 h 4156015"/>
                <a:gd name="connsiteX3" fmla="*/ 864309 w 1186983"/>
                <a:gd name="connsiteY3" fmla="*/ 1220861 h 4156015"/>
                <a:gd name="connsiteX4" fmla="*/ 432509 w 1186983"/>
                <a:gd name="connsiteY4" fmla="*/ 2211461 h 4156015"/>
                <a:gd name="connsiteX5" fmla="*/ 254709 w 1186983"/>
                <a:gd name="connsiteY5" fmla="*/ 2884561 h 4156015"/>
                <a:gd name="connsiteX6" fmla="*/ 320954 w 1186983"/>
                <a:gd name="connsiteY6" fmla="*/ 3935153 h 4156015"/>
                <a:gd name="connsiteX7" fmla="*/ 709 w 1186983"/>
                <a:gd name="connsiteY7" fmla="*/ 4154561 h 4156015"/>
                <a:gd name="connsiteX8" fmla="*/ 232295 w 1186983"/>
                <a:gd name="connsiteY8" fmla="*/ 3892833 h 4156015"/>
                <a:gd name="connsiteX9" fmla="*/ 140409 w 1186983"/>
                <a:gd name="connsiteY9" fmla="*/ 2986161 h 4156015"/>
                <a:gd name="connsiteX10" fmla="*/ 318209 w 1186983"/>
                <a:gd name="connsiteY10" fmla="*/ 2198761 h 4156015"/>
                <a:gd name="connsiteX11" fmla="*/ 673809 w 1186983"/>
                <a:gd name="connsiteY11" fmla="*/ 1271661 h 4156015"/>
                <a:gd name="connsiteX12" fmla="*/ 1080209 w 1186983"/>
                <a:gd name="connsiteY12" fmla="*/ 471561 h 4156015"/>
                <a:gd name="connsiteX13" fmla="*/ 1004009 w 1186983"/>
                <a:gd name="connsiteY13" fmla="*/ 217561 h 4156015"/>
                <a:gd name="connsiteX14" fmla="*/ 534109 w 1186983"/>
                <a:gd name="connsiteY14" fmla="*/ 154061 h 4156015"/>
                <a:gd name="connsiteX15" fmla="*/ 750009 w 1186983"/>
                <a:gd name="connsiteY15" fmla="*/ 1661 h 4156015"/>
                <a:gd name="connsiteX0" fmla="*/ 636008 w 1072982"/>
                <a:gd name="connsiteY0" fmla="*/ 1661 h 4156584"/>
                <a:gd name="connsiteX1" fmla="*/ 915408 w 1072982"/>
                <a:gd name="connsiteY1" fmla="*/ 77861 h 4156584"/>
                <a:gd name="connsiteX2" fmla="*/ 1067808 w 1072982"/>
                <a:gd name="connsiteY2" fmla="*/ 408061 h 4156584"/>
                <a:gd name="connsiteX3" fmla="*/ 750308 w 1072982"/>
                <a:gd name="connsiteY3" fmla="*/ 1220861 h 4156584"/>
                <a:gd name="connsiteX4" fmla="*/ 318508 w 1072982"/>
                <a:gd name="connsiteY4" fmla="*/ 2211461 h 4156584"/>
                <a:gd name="connsiteX5" fmla="*/ 140708 w 1072982"/>
                <a:gd name="connsiteY5" fmla="*/ 2884561 h 4156584"/>
                <a:gd name="connsiteX6" fmla="*/ 206953 w 1072982"/>
                <a:gd name="connsiteY6" fmla="*/ 3935153 h 4156584"/>
                <a:gd name="connsiteX7" fmla="*/ 1403 w 1072982"/>
                <a:gd name="connsiteY7" fmla="*/ 4155154 h 4156584"/>
                <a:gd name="connsiteX8" fmla="*/ 118294 w 1072982"/>
                <a:gd name="connsiteY8" fmla="*/ 3892833 h 4156584"/>
                <a:gd name="connsiteX9" fmla="*/ 26408 w 1072982"/>
                <a:gd name="connsiteY9" fmla="*/ 2986161 h 4156584"/>
                <a:gd name="connsiteX10" fmla="*/ 204208 w 1072982"/>
                <a:gd name="connsiteY10" fmla="*/ 2198761 h 4156584"/>
                <a:gd name="connsiteX11" fmla="*/ 559808 w 1072982"/>
                <a:gd name="connsiteY11" fmla="*/ 1271661 h 4156584"/>
                <a:gd name="connsiteX12" fmla="*/ 966208 w 1072982"/>
                <a:gd name="connsiteY12" fmla="*/ 471561 h 4156584"/>
                <a:gd name="connsiteX13" fmla="*/ 890008 w 1072982"/>
                <a:gd name="connsiteY13" fmla="*/ 217561 h 4156584"/>
                <a:gd name="connsiteX14" fmla="*/ 420108 w 1072982"/>
                <a:gd name="connsiteY14" fmla="*/ 154061 h 4156584"/>
                <a:gd name="connsiteX15" fmla="*/ 636008 w 1072982"/>
                <a:gd name="connsiteY15" fmla="*/ 1661 h 4156584"/>
                <a:gd name="connsiteX0" fmla="*/ 637125 w 1074099"/>
                <a:gd name="connsiteY0" fmla="*/ 1661 h 4161143"/>
                <a:gd name="connsiteX1" fmla="*/ 916525 w 1074099"/>
                <a:gd name="connsiteY1" fmla="*/ 77861 h 4161143"/>
                <a:gd name="connsiteX2" fmla="*/ 1068925 w 1074099"/>
                <a:gd name="connsiteY2" fmla="*/ 408061 h 4161143"/>
                <a:gd name="connsiteX3" fmla="*/ 751425 w 1074099"/>
                <a:gd name="connsiteY3" fmla="*/ 1220861 h 4161143"/>
                <a:gd name="connsiteX4" fmla="*/ 319625 w 1074099"/>
                <a:gd name="connsiteY4" fmla="*/ 2211461 h 4161143"/>
                <a:gd name="connsiteX5" fmla="*/ 141825 w 1074099"/>
                <a:gd name="connsiteY5" fmla="*/ 2884561 h 4161143"/>
                <a:gd name="connsiteX6" fmla="*/ 208070 w 1074099"/>
                <a:gd name="connsiteY6" fmla="*/ 3935153 h 4161143"/>
                <a:gd name="connsiteX7" fmla="*/ 2520 w 1074099"/>
                <a:gd name="connsiteY7" fmla="*/ 4155154 h 4161143"/>
                <a:gd name="connsiteX8" fmla="*/ 119411 w 1074099"/>
                <a:gd name="connsiteY8" fmla="*/ 3892833 h 4161143"/>
                <a:gd name="connsiteX9" fmla="*/ 27525 w 1074099"/>
                <a:gd name="connsiteY9" fmla="*/ 2986161 h 4161143"/>
                <a:gd name="connsiteX10" fmla="*/ 205325 w 1074099"/>
                <a:gd name="connsiteY10" fmla="*/ 2198761 h 4161143"/>
                <a:gd name="connsiteX11" fmla="*/ 560925 w 1074099"/>
                <a:gd name="connsiteY11" fmla="*/ 1271661 h 4161143"/>
                <a:gd name="connsiteX12" fmla="*/ 967325 w 1074099"/>
                <a:gd name="connsiteY12" fmla="*/ 471561 h 4161143"/>
                <a:gd name="connsiteX13" fmla="*/ 891125 w 1074099"/>
                <a:gd name="connsiteY13" fmla="*/ 217561 h 4161143"/>
                <a:gd name="connsiteX14" fmla="*/ 421225 w 1074099"/>
                <a:gd name="connsiteY14" fmla="*/ 154061 h 4161143"/>
                <a:gd name="connsiteX15" fmla="*/ 637125 w 1074099"/>
                <a:gd name="connsiteY15" fmla="*/ 1661 h 4161143"/>
                <a:gd name="connsiteX0" fmla="*/ 725751 w 1162725"/>
                <a:gd name="connsiteY0" fmla="*/ 1661 h 4167607"/>
                <a:gd name="connsiteX1" fmla="*/ 1005151 w 1162725"/>
                <a:gd name="connsiteY1" fmla="*/ 77861 h 4167607"/>
                <a:gd name="connsiteX2" fmla="*/ 1157551 w 1162725"/>
                <a:gd name="connsiteY2" fmla="*/ 408061 h 4167607"/>
                <a:gd name="connsiteX3" fmla="*/ 840051 w 1162725"/>
                <a:gd name="connsiteY3" fmla="*/ 1220861 h 4167607"/>
                <a:gd name="connsiteX4" fmla="*/ 408251 w 1162725"/>
                <a:gd name="connsiteY4" fmla="*/ 2211461 h 4167607"/>
                <a:gd name="connsiteX5" fmla="*/ 230451 w 1162725"/>
                <a:gd name="connsiteY5" fmla="*/ 2884561 h 4167607"/>
                <a:gd name="connsiteX6" fmla="*/ 296696 w 1162725"/>
                <a:gd name="connsiteY6" fmla="*/ 3935153 h 4167607"/>
                <a:gd name="connsiteX7" fmla="*/ 1478 w 1162725"/>
                <a:gd name="connsiteY7" fmla="*/ 4162163 h 4167607"/>
                <a:gd name="connsiteX8" fmla="*/ 208037 w 1162725"/>
                <a:gd name="connsiteY8" fmla="*/ 3892833 h 4167607"/>
                <a:gd name="connsiteX9" fmla="*/ 116151 w 1162725"/>
                <a:gd name="connsiteY9" fmla="*/ 2986161 h 4167607"/>
                <a:gd name="connsiteX10" fmla="*/ 293951 w 1162725"/>
                <a:gd name="connsiteY10" fmla="*/ 2198761 h 4167607"/>
                <a:gd name="connsiteX11" fmla="*/ 649551 w 1162725"/>
                <a:gd name="connsiteY11" fmla="*/ 1271661 h 4167607"/>
                <a:gd name="connsiteX12" fmla="*/ 1055951 w 1162725"/>
                <a:gd name="connsiteY12" fmla="*/ 471561 h 4167607"/>
                <a:gd name="connsiteX13" fmla="*/ 979751 w 1162725"/>
                <a:gd name="connsiteY13" fmla="*/ 217561 h 4167607"/>
                <a:gd name="connsiteX14" fmla="*/ 509851 w 1162725"/>
                <a:gd name="connsiteY14" fmla="*/ 154061 h 4167607"/>
                <a:gd name="connsiteX15" fmla="*/ 725751 w 1162725"/>
                <a:gd name="connsiteY15" fmla="*/ 1661 h 4167607"/>
                <a:gd name="connsiteX0" fmla="*/ 725896 w 1162870"/>
                <a:gd name="connsiteY0" fmla="*/ 1661 h 4163902"/>
                <a:gd name="connsiteX1" fmla="*/ 1005296 w 1162870"/>
                <a:gd name="connsiteY1" fmla="*/ 77861 h 4163902"/>
                <a:gd name="connsiteX2" fmla="*/ 1157696 w 1162870"/>
                <a:gd name="connsiteY2" fmla="*/ 408061 h 4163902"/>
                <a:gd name="connsiteX3" fmla="*/ 840196 w 1162870"/>
                <a:gd name="connsiteY3" fmla="*/ 1220861 h 4163902"/>
                <a:gd name="connsiteX4" fmla="*/ 408396 w 1162870"/>
                <a:gd name="connsiteY4" fmla="*/ 2211461 h 4163902"/>
                <a:gd name="connsiteX5" fmla="*/ 230596 w 1162870"/>
                <a:gd name="connsiteY5" fmla="*/ 2884561 h 4163902"/>
                <a:gd name="connsiteX6" fmla="*/ 296841 w 1162870"/>
                <a:gd name="connsiteY6" fmla="*/ 3935153 h 4163902"/>
                <a:gd name="connsiteX7" fmla="*/ 1623 w 1162870"/>
                <a:gd name="connsiteY7" fmla="*/ 4162163 h 4163902"/>
                <a:gd name="connsiteX8" fmla="*/ 177126 w 1162870"/>
                <a:gd name="connsiteY8" fmla="*/ 3880223 h 4163902"/>
                <a:gd name="connsiteX9" fmla="*/ 116296 w 1162870"/>
                <a:gd name="connsiteY9" fmla="*/ 2986161 h 4163902"/>
                <a:gd name="connsiteX10" fmla="*/ 294096 w 1162870"/>
                <a:gd name="connsiteY10" fmla="*/ 2198761 h 4163902"/>
                <a:gd name="connsiteX11" fmla="*/ 649696 w 1162870"/>
                <a:gd name="connsiteY11" fmla="*/ 1271661 h 4163902"/>
                <a:gd name="connsiteX12" fmla="*/ 1056096 w 1162870"/>
                <a:gd name="connsiteY12" fmla="*/ 471561 h 4163902"/>
                <a:gd name="connsiteX13" fmla="*/ 979896 w 1162870"/>
                <a:gd name="connsiteY13" fmla="*/ 217561 h 4163902"/>
                <a:gd name="connsiteX14" fmla="*/ 509996 w 1162870"/>
                <a:gd name="connsiteY14" fmla="*/ 154061 h 4163902"/>
                <a:gd name="connsiteX15" fmla="*/ 725896 w 1162870"/>
                <a:gd name="connsiteY15" fmla="*/ 1661 h 4163902"/>
                <a:gd name="connsiteX0" fmla="*/ 724533 w 1161507"/>
                <a:gd name="connsiteY0" fmla="*/ 1661 h 4164438"/>
                <a:gd name="connsiteX1" fmla="*/ 1003933 w 1161507"/>
                <a:gd name="connsiteY1" fmla="*/ 77861 h 4164438"/>
                <a:gd name="connsiteX2" fmla="*/ 1156333 w 1161507"/>
                <a:gd name="connsiteY2" fmla="*/ 408061 h 4164438"/>
                <a:gd name="connsiteX3" fmla="*/ 838833 w 1161507"/>
                <a:gd name="connsiteY3" fmla="*/ 1220861 h 4164438"/>
                <a:gd name="connsiteX4" fmla="*/ 407033 w 1161507"/>
                <a:gd name="connsiteY4" fmla="*/ 2211461 h 4164438"/>
                <a:gd name="connsiteX5" fmla="*/ 229233 w 1161507"/>
                <a:gd name="connsiteY5" fmla="*/ 2884561 h 4164438"/>
                <a:gd name="connsiteX6" fmla="*/ 220755 w 1161507"/>
                <a:gd name="connsiteY6" fmla="*/ 3940991 h 4164438"/>
                <a:gd name="connsiteX7" fmla="*/ 260 w 1161507"/>
                <a:gd name="connsiteY7" fmla="*/ 4162163 h 4164438"/>
                <a:gd name="connsiteX8" fmla="*/ 175763 w 1161507"/>
                <a:gd name="connsiteY8" fmla="*/ 3880223 h 4164438"/>
                <a:gd name="connsiteX9" fmla="*/ 114933 w 1161507"/>
                <a:gd name="connsiteY9" fmla="*/ 2986161 h 4164438"/>
                <a:gd name="connsiteX10" fmla="*/ 292733 w 1161507"/>
                <a:gd name="connsiteY10" fmla="*/ 2198761 h 4164438"/>
                <a:gd name="connsiteX11" fmla="*/ 648333 w 1161507"/>
                <a:gd name="connsiteY11" fmla="*/ 1271661 h 4164438"/>
                <a:gd name="connsiteX12" fmla="*/ 1054733 w 1161507"/>
                <a:gd name="connsiteY12" fmla="*/ 471561 h 4164438"/>
                <a:gd name="connsiteX13" fmla="*/ 978533 w 1161507"/>
                <a:gd name="connsiteY13" fmla="*/ 217561 h 4164438"/>
                <a:gd name="connsiteX14" fmla="*/ 508633 w 1161507"/>
                <a:gd name="connsiteY14" fmla="*/ 154061 h 4164438"/>
                <a:gd name="connsiteX15" fmla="*/ 724533 w 1161507"/>
                <a:gd name="connsiteY15" fmla="*/ 1661 h 4164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61507" h="4164438">
                  <a:moveTo>
                    <a:pt x="724533" y="1661"/>
                  </a:moveTo>
                  <a:cubicBezTo>
                    <a:pt x="881166" y="-11039"/>
                    <a:pt x="910800" y="52461"/>
                    <a:pt x="1003933" y="77861"/>
                  </a:cubicBezTo>
                  <a:cubicBezTo>
                    <a:pt x="1097066" y="103261"/>
                    <a:pt x="1183850" y="217561"/>
                    <a:pt x="1156333" y="408061"/>
                  </a:cubicBezTo>
                  <a:cubicBezTo>
                    <a:pt x="1128816" y="598561"/>
                    <a:pt x="995466" y="903361"/>
                    <a:pt x="838833" y="1220861"/>
                  </a:cubicBezTo>
                  <a:cubicBezTo>
                    <a:pt x="682200" y="1538361"/>
                    <a:pt x="508633" y="1934178"/>
                    <a:pt x="407033" y="2211461"/>
                  </a:cubicBezTo>
                  <a:cubicBezTo>
                    <a:pt x="305433" y="2488744"/>
                    <a:pt x="269450" y="2594578"/>
                    <a:pt x="229233" y="2884561"/>
                  </a:cubicBezTo>
                  <a:lnTo>
                    <a:pt x="220755" y="3940991"/>
                  </a:lnTo>
                  <a:cubicBezTo>
                    <a:pt x="180538" y="4156891"/>
                    <a:pt x="7759" y="4172291"/>
                    <a:pt x="260" y="4162163"/>
                  </a:cubicBezTo>
                  <a:cubicBezTo>
                    <a:pt x="-7239" y="4152035"/>
                    <a:pt x="150363" y="4074956"/>
                    <a:pt x="175763" y="3880223"/>
                  </a:cubicBezTo>
                  <a:lnTo>
                    <a:pt x="114933" y="2986161"/>
                  </a:lnTo>
                  <a:lnTo>
                    <a:pt x="292733" y="2198761"/>
                  </a:lnTo>
                  <a:cubicBezTo>
                    <a:pt x="364700" y="1915128"/>
                    <a:pt x="521333" y="1559528"/>
                    <a:pt x="648333" y="1271661"/>
                  </a:cubicBezTo>
                  <a:cubicBezTo>
                    <a:pt x="775333" y="983794"/>
                    <a:pt x="999700" y="647244"/>
                    <a:pt x="1054733" y="471561"/>
                  </a:cubicBezTo>
                  <a:cubicBezTo>
                    <a:pt x="1109766" y="295878"/>
                    <a:pt x="1069550" y="270478"/>
                    <a:pt x="978533" y="217561"/>
                  </a:cubicBezTo>
                  <a:cubicBezTo>
                    <a:pt x="887516" y="164644"/>
                    <a:pt x="550966" y="190044"/>
                    <a:pt x="508633" y="154061"/>
                  </a:cubicBezTo>
                  <a:cubicBezTo>
                    <a:pt x="485350" y="79978"/>
                    <a:pt x="567900" y="14361"/>
                    <a:pt x="724533" y="1661"/>
                  </a:cubicBezTo>
                  <a:close/>
                </a:path>
              </a:pathLst>
            </a:custGeom>
            <a:solidFill>
              <a:srgbClr val="F8E1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" name="任意多边形 183"/>
            <p:cNvSpPr/>
            <p:nvPr/>
          </p:nvSpPr>
          <p:spPr>
            <a:xfrm>
              <a:off x="3644874" y="357122"/>
              <a:ext cx="704155" cy="3747138"/>
            </a:xfrm>
            <a:custGeom>
              <a:avLst/>
              <a:gdLst>
                <a:gd name="connsiteX0" fmla="*/ 0 w 698500"/>
                <a:gd name="connsiteY0" fmla="*/ 660400 h 3695700"/>
                <a:gd name="connsiteX1" fmla="*/ 266700 w 698500"/>
                <a:gd name="connsiteY1" fmla="*/ 1562100 h 3695700"/>
                <a:gd name="connsiteX2" fmla="*/ 406400 w 698500"/>
                <a:gd name="connsiteY2" fmla="*/ 2032000 h 3695700"/>
                <a:gd name="connsiteX3" fmla="*/ 520700 w 698500"/>
                <a:gd name="connsiteY3" fmla="*/ 2565400 h 3695700"/>
                <a:gd name="connsiteX4" fmla="*/ 355600 w 698500"/>
                <a:gd name="connsiteY4" fmla="*/ 3048000 h 3695700"/>
                <a:gd name="connsiteX5" fmla="*/ 127000 w 698500"/>
                <a:gd name="connsiteY5" fmla="*/ 3695700 h 3695700"/>
                <a:gd name="connsiteX6" fmla="*/ 241300 w 698500"/>
                <a:gd name="connsiteY6" fmla="*/ 3543300 h 3695700"/>
                <a:gd name="connsiteX7" fmla="*/ 571500 w 698500"/>
                <a:gd name="connsiteY7" fmla="*/ 2819400 h 3695700"/>
                <a:gd name="connsiteX8" fmla="*/ 698500 w 698500"/>
                <a:gd name="connsiteY8" fmla="*/ 2286000 h 3695700"/>
                <a:gd name="connsiteX9" fmla="*/ 406400 w 698500"/>
                <a:gd name="connsiteY9" fmla="*/ 1536700 h 3695700"/>
                <a:gd name="connsiteX10" fmla="*/ 114300 w 698500"/>
                <a:gd name="connsiteY10" fmla="*/ 863600 h 3695700"/>
                <a:gd name="connsiteX11" fmla="*/ 317500 w 698500"/>
                <a:gd name="connsiteY11" fmla="*/ 88900 h 3695700"/>
                <a:gd name="connsiteX12" fmla="*/ 279400 w 698500"/>
                <a:gd name="connsiteY12" fmla="*/ 0 h 3695700"/>
                <a:gd name="connsiteX13" fmla="*/ 0 w 698500"/>
                <a:gd name="connsiteY13" fmla="*/ 660400 h 3695700"/>
                <a:gd name="connsiteX0" fmla="*/ 16 w 698516"/>
                <a:gd name="connsiteY0" fmla="*/ 660400 h 3695700"/>
                <a:gd name="connsiteX1" fmla="*/ 266716 w 698516"/>
                <a:gd name="connsiteY1" fmla="*/ 1562100 h 3695700"/>
                <a:gd name="connsiteX2" fmla="*/ 406416 w 698516"/>
                <a:gd name="connsiteY2" fmla="*/ 2032000 h 3695700"/>
                <a:gd name="connsiteX3" fmla="*/ 520716 w 698516"/>
                <a:gd name="connsiteY3" fmla="*/ 2565400 h 3695700"/>
                <a:gd name="connsiteX4" fmla="*/ 355616 w 698516"/>
                <a:gd name="connsiteY4" fmla="*/ 3048000 h 3695700"/>
                <a:gd name="connsiteX5" fmla="*/ 127016 w 698516"/>
                <a:gd name="connsiteY5" fmla="*/ 3695700 h 3695700"/>
                <a:gd name="connsiteX6" fmla="*/ 241316 w 698516"/>
                <a:gd name="connsiteY6" fmla="*/ 3543300 h 3695700"/>
                <a:gd name="connsiteX7" fmla="*/ 571516 w 698516"/>
                <a:gd name="connsiteY7" fmla="*/ 2819400 h 3695700"/>
                <a:gd name="connsiteX8" fmla="*/ 698516 w 698516"/>
                <a:gd name="connsiteY8" fmla="*/ 2286000 h 3695700"/>
                <a:gd name="connsiteX9" fmla="*/ 406416 w 698516"/>
                <a:gd name="connsiteY9" fmla="*/ 1536700 h 3695700"/>
                <a:gd name="connsiteX10" fmla="*/ 114316 w 698516"/>
                <a:gd name="connsiteY10" fmla="*/ 863600 h 3695700"/>
                <a:gd name="connsiteX11" fmla="*/ 317516 w 698516"/>
                <a:gd name="connsiteY11" fmla="*/ 88900 h 3695700"/>
                <a:gd name="connsiteX12" fmla="*/ 279416 w 698516"/>
                <a:gd name="connsiteY12" fmla="*/ 0 h 3695700"/>
                <a:gd name="connsiteX13" fmla="*/ 16 w 698516"/>
                <a:gd name="connsiteY13" fmla="*/ 660400 h 3695700"/>
                <a:gd name="connsiteX0" fmla="*/ 16 w 698516"/>
                <a:gd name="connsiteY0" fmla="*/ 712102 h 3747402"/>
                <a:gd name="connsiteX1" fmla="*/ 266716 w 698516"/>
                <a:gd name="connsiteY1" fmla="*/ 1613802 h 3747402"/>
                <a:gd name="connsiteX2" fmla="*/ 406416 w 698516"/>
                <a:gd name="connsiteY2" fmla="*/ 2083702 h 3747402"/>
                <a:gd name="connsiteX3" fmla="*/ 520716 w 698516"/>
                <a:gd name="connsiteY3" fmla="*/ 2617102 h 3747402"/>
                <a:gd name="connsiteX4" fmla="*/ 355616 w 698516"/>
                <a:gd name="connsiteY4" fmla="*/ 3099702 h 3747402"/>
                <a:gd name="connsiteX5" fmla="*/ 127016 w 698516"/>
                <a:gd name="connsiteY5" fmla="*/ 3747402 h 3747402"/>
                <a:gd name="connsiteX6" fmla="*/ 241316 w 698516"/>
                <a:gd name="connsiteY6" fmla="*/ 3595002 h 3747402"/>
                <a:gd name="connsiteX7" fmla="*/ 571516 w 698516"/>
                <a:gd name="connsiteY7" fmla="*/ 2871102 h 3747402"/>
                <a:gd name="connsiteX8" fmla="*/ 698516 w 698516"/>
                <a:gd name="connsiteY8" fmla="*/ 2337702 h 3747402"/>
                <a:gd name="connsiteX9" fmla="*/ 406416 w 698516"/>
                <a:gd name="connsiteY9" fmla="*/ 1588402 h 3747402"/>
                <a:gd name="connsiteX10" fmla="*/ 114316 w 698516"/>
                <a:gd name="connsiteY10" fmla="*/ 915302 h 3747402"/>
                <a:gd name="connsiteX11" fmla="*/ 317516 w 698516"/>
                <a:gd name="connsiteY11" fmla="*/ 140602 h 3747402"/>
                <a:gd name="connsiteX12" fmla="*/ 279416 w 698516"/>
                <a:gd name="connsiteY12" fmla="*/ 51702 h 3747402"/>
                <a:gd name="connsiteX13" fmla="*/ 16 w 698516"/>
                <a:gd name="connsiteY13" fmla="*/ 712102 h 3747402"/>
                <a:gd name="connsiteX0" fmla="*/ 16 w 698516"/>
                <a:gd name="connsiteY0" fmla="*/ 712102 h 3747402"/>
                <a:gd name="connsiteX1" fmla="*/ 266716 w 698516"/>
                <a:gd name="connsiteY1" fmla="*/ 1613802 h 3747402"/>
                <a:gd name="connsiteX2" fmla="*/ 406416 w 698516"/>
                <a:gd name="connsiteY2" fmla="*/ 2083702 h 3747402"/>
                <a:gd name="connsiteX3" fmla="*/ 520716 w 698516"/>
                <a:gd name="connsiteY3" fmla="*/ 2617102 h 3747402"/>
                <a:gd name="connsiteX4" fmla="*/ 355616 w 698516"/>
                <a:gd name="connsiteY4" fmla="*/ 3099702 h 3747402"/>
                <a:gd name="connsiteX5" fmla="*/ 127016 w 698516"/>
                <a:gd name="connsiteY5" fmla="*/ 3747402 h 3747402"/>
                <a:gd name="connsiteX6" fmla="*/ 241316 w 698516"/>
                <a:gd name="connsiteY6" fmla="*/ 3595002 h 3747402"/>
                <a:gd name="connsiteX7" fmla="*/ 571516 w 698516"/>
                <a:gd name="connsiteY7" fmla="*/ 2871102 h 3747402"/>
                <a:gd name="connsiteX8" fmla="*/ 698516 w 698516"/>
                <a:gd name="connsiteY8" fmla="*/ 2337702 h 3747402"/>
                <a:gd name="connsiteX9" fmla="*/ 406416 w 698516"/>
                <a:gd name="connsiteY9" fmla="*/ 1588402 h 3747402"/>
                <a:gd name="connsiteX10" fmla="*/ 114316 w 698516"/>
                <a:gd name="connsiteY10" fmla="*/ 915302 h 3747402"/>
                <a:gd name="connsiteX11" fmla="*/ 317516 w 698516"/>
                <a:gd name="connsiteY11" fmla="*/ 140602 h 3747402"/>
                <a:gd name="connsiteX12" fmla="*/ 279416 w 698516"/>
                <a:gd name="connsiteY12" fmla="*/ 51702 h 3747402"/>
                <a:gd name="connsiteX13" fmla="*/ 16 w 698516"/>
                <a:gd name="connsiteY13" fmla="*/ 712102 h 3747402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25 w 704155"/>
                <a:gd name="connsiteY0" fmla="*/ 684278 h 3719578"/>
                <a:gd name="connsiteX1" fmla="*/ 295300 w 704155"/>
                <a:gd name="connsiteY1" fmla="*/ 1576453 h 3719578"/>
                <a:gd name="connsiteX2" fmla="*/ 406425 w 704155"/>
                <a:gd name="connsiteY2" fmla="*/ 2055878 h 3719578"/>
                <a:gd name="connsiteX3" fmla="*/ 520725 w 704155"/>
                <a:gd name="connsiteY3" fmla="*/ 2589278 h 3719578"/>
                <a:gd name="connsiteX4" fmla="*/ 355625 w 704155"/>
                <a:gd name="connsiteY4" fmla="*/ 3071878 h 3719578"/>
                <a:gd name="connsiteX5" fmla="*/ 127025 w 704155"/>
                <a:gd name="connsiteY5" fmla="*/ 3719578 h 3719578"/>
                <a:gd name="connsiteX6" fmla="*/ 241325 w 704155"/>
                <a:gd name="connsiteY6" fmla="*/ 3567178 h 3719578"/>
                <a:gd name="connsiteX7" fmla="*/ 571525 w 704155"/>
                <a:gd name="connsiteY7" fmla="*/ 2843278 h 3719578"/>
                <a:gd name="connsiteX8" fmla="*/ 698525 w 704155"/>
                <a:gd name="connsiteY8" fmla="*/ 2309878 h 3719578"/>
                <a:gd name="connsiteX9" fmla="*/ 406425 w 704155"/>
                <a:gd name="connsiteY9" fmla="*/ 1560578 h 3719578"/>
                <a:gd name="connsiteX10" fmla="*/ 114325 w 704155"/>
                <a:gd name="connsiteY10" fmla="*/ 887478 h 3719578"/>
                <a:gd name="connsiteX11" fmla="*/ 317525 w 704155"/>
                <a:gd name="connsiteY11" fmla="*/ 112778 h 3719578"/>
                <a:gd name="connsiteX12" fmla="*/ 279425 w 704155"/>
                <a:gd name="connsiteY12" fmla="*/ 23878 h 3719578"/>
                <a:gd name="connsiteX13" fmla="*/ 25 w 704155"/>
                <a:gd name="connsiteY13" fmla="*/ 684278 h 3719578"/>
                <a:gd name="connsiteX0" fmla="*/ 25 w 704155"/>
                <a:gd name="connsiteY0" fmla="*/ 684278 h 3719578"/>
                <a:gd name="connsiteX1" fmla="*/ 295300 w 704155"/>
                <a:gd name="connsiteY1" fmla="*/ 1576453 h 3719578"/>
                <a:gd name="connsiteX2" fmla="*/ 406425 w 704155"/>
                <a:gd name="connsiteY2" fmla="*/ 2055878 h 3719578"/>
                <a:gd name="connsiteX3" fmla="*/ 520725 w 704155"/>
                <a:gd name="connsiteY3" fmla="*/ 2589278 h 3719578"/>
                <a:gd name="connsiteX4" fmla="*/ 355625 w 704155"/>
                <a:gd name="connsiteY4" fmla="*/ 3071878 h 3719578"/>
                <a:gd name="connsiteX5" fmla="*/ 98450 w 704155"/>
                <a:gd name="connsiteY5" fmla="*/ 3719578 h 3719578"/>
                <a:gd name="connsiteX6" fmla="*/ 241325 w 704155"/>
                <a:gd name="connsiteY6" fmla="*/ 3567178 h 3719578"/>
                <a:gd name="connsiteX7" fmla="*/ 571525 w 704155"/>
                <a:gd name="connsiteY7" fmla="*/ 2843278 h 3719578"/>
                <a:gd name="connsiteX8" fmla="*/ 698525 w 704155"/>
                <a:gd name="connsiteY8" fmla="*/ 2309878 h 3719578"/>
                <a:gd name="connsiteX9" fmla="*/ 406425 w 704155"/>
                <a:gd name="connsiteY9" fmla="*/ 1560578 h 3719578"/>
                <a:gd name="connsiteX10" fmla="*/ 114325 w 704155"/>
                <a:gd name="connsiteY10" fmla="*/ 887478 h 3719578"/>
                <a:gd name="connsiteX11" fmla="*/ 317525 w 704155"/>
                <a:gd name="connsiteY11" fmla="*/ 112778 h 3719578"/>
                <a:gd name="connsiteX12" fmla="*/ 279425 w 704155"/>
                <a:gd name="connsiteY12" fmla="*/ 23878 h 3719578"/>
                <a:gd name="connsiteX13" fmla="*/ 25 w 704155"/>
                <a:gd name="connsiteY13" fmla="*/ 684278 h 3719578"/>
                <a:gd name="connsiteX0" fmla="*/ 25 w 704155"/>
                <a:gd name="connsiteY0" fmla="*/ 684278 h 3809476"/>
                <a:gd name="connsiteX1" fmla="*/ 295300 w 704155"/>
                <a:gd name="connsiteY1" fmla="*/ 1576453 h 3809476"/>
                <a:gd name="connsiteX2" fmla="*/ 406425 w 704155"/>
                <a:gd name="connsiteY2" fmla="*/ 2055878 h 3809476"/>
                <a:gd name="connsiteX3" fmla="*/ 520725 w 704155"/>
                <a:gd name="connsiteY3" fmla="*/ 2589278 h 3809476"/>
                <a:gd name="connsiteX4" fmla="*/ 355625 w 704155"/>
                <a:gd name="connsiteY4" fmla="*/ 3071878 h 3809476"/>
                <a:gd name="connsiteX5" fmla="*/ 98450 w 704155"/>
                <a:gd name="connsiteY5" fmla="*/ 3719578 h 3809476"/>
                <a:gd name="connsiteX6" fmla="*/ 241325 w 704155"/>
                <a:gd name="connsiteY6" fmla="*/ 3567178 h 3809476"/>
                <a:gd name="connsiteX7" fmla="*/ 571525 w 704155"/>
                <a:gd name="connsiteY7" fmla="*/ 2843278 h 3809476"/>
                <a:gd name="connsiteX8" fmla="*/ 698525 w 704155"/>
                <a:gd name="connsiteY8" fmla="*/ 2309878 h 3809476"/>
                <a:gd name="connsiteX9" fmla="*/ 406425 w 704155"/>
                <a:gd name="connsiteY9" fmla="*/ 1560578 h 3809476"/>
                <a:gd name="connsiteX10" fmla="*/ 114325 w 704155"/>
                <a:gd name="connsiteY10" fmla="*/ 887478 h 3809476"/>
                <a:gd name="connsiteX11" fmla="*/ 317525 w 704155"/>
                <a:gd name="connsiteY11" fmla="*/ 112778 h 3809476"/>
                <a:gd name="connsiteX12" fmla="*/ 279425 w 704155"/>
                <a:gd name="connsiteY12" fmla="*/ 23878 h 3809476"/>
                <a:gd name="connsiteX13" fmla="*/ 25 w 704155"/>
                <a:gd name="connsiteY13" fmla="*/ 684278 h 3809476"/>
                <a:gd name="connsiteX0" fmla="*/ 25 w 704155"/>
                <a:gd name="connsiteY0" fmla="*/ 684278 h 3747138"/>
                <a:gd name="connsiteX1" fmla="*/ 295300 w 704155"/>
                <a:gd name="connsiteY1" fmla="*/ 1576453 h 3747138"/>
                <a:gd name="connsiteX2" fmla="*/ 406425 w 704155"/>
                <a:gd name="connsiteY2" fmla="*/ 2055878 h 3747138"/>
                <a:gd name="connsiteX3" fmla="*/ 520725 w 704155"/>
                <a:gd name="connsiteY3" fmla="*/ 2589278 h 3747138"/>
                <a:gd name="connsiteX4" fmla="*/ 355625 w 704155"/>
                <a:gd name="connsiteY4" fmla="*/ 3071878 h 3747138"/>
                <a:gd name="connsiteX5" fmla="*/ 98450 w 704155"/>
                <a:gd name="connsiteY5" fmla="*/ 3719578 h 3747138"/>
                <a:gd name="connsiteX6" fmla="*/ 241325 w 704155"/>
                <a:gd name="connsiteY6" fmla="*/ 3567178 h 3747138"/>
                <a:gd name="connsiteX7" fmla="*/ 571525 w 704155"/>
                <a:gd name="connsiteY7" fmla="*/ 2843278 h 3747138"/>
                <a:gd name="connsiteX8" fmla="*/ 698525 w 704155"/>
                <a:gd name="connsiteY8" fmla="*/ 2309878 h 3747138"/>
                <a:gd name="connsiteX9" fmla="*/ 406425 w 704155"/>
                <a:gd name="connsiteY9" fmla="*/ 1560578 h 3747138"/>
                <a:gd name="connsiteX10" fmla="*/ 114325 w 704155"/>
                <a:gd name="connsiteY10" fmla="*/ 887478 h 3747138"/>
                <a:gd name="connsiteX11" fmla="*/ 317525 w 704155"/>
                <a:gd name="connsiteY11" fmla="*/ 112778 h 3747138"/>
                <a:gd name="connsiteX12" fmla="*/ 279425 w 704155"/>
                <a:gd name="connsiteY12" fmla="*/ 23878 h 3747138"/>
                <a:gd name="connsiteX13" fmla="*/ 25 w 704155"/>
                <a:gd name="connsiteY13" fmla="*/ 684278 h 374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4155" h="3747138">
                  <a:moveTo>
                    <a:pt x="25" y="684278"/>
                  </a:moveTo>
                  <a:cubicBezTo>
                    <a:pt x="2671" y="943040"/>
                    <a:pt x="227567" y="1347853"/>
                    <a:pt x="295300" y="1576453"/>
                  </a:cubicBezTo>
                  <a:lnTo>
                    <a:pt x="406425" y="2055878"/>
                  </a:lnTo>
                  <a:cubicBezTo>
                    <a:pt x="448758" y="2223095"/>
                    <a:pt x="576817" y="2343745"/>
                    <a:pt x="520725" y="2589278"/>
                  </a:cubicBezTo>
                  <a:cubicBezTo>
                    <a:pt x="464633" y="2834811"/>
                    <a:pt x="421242" y="2883495"/>
                    <a:pt x="355625" y="3071878"/>
                  </a:cubicBezTo>
                  <a:cubicBezTo>
                    <a:pt x="269900" y="3287778"/>
                    <a:pt x="88925" y="3646553"/>
                    <a:pt x="98450" y="3719578"/>
                  </a:cubicBezTo>
                  <a:cubicBezTo>
                    <a:pt x="107975" y="3792603"/>
                    <a:pt x="162479" y="3713228"/>
                    <a:pt x="241325" y="3567178"/>
                  </a:cubicBezTo>
                  <a:lnTo>
                    <a:pt x="571525" y="2843278"/>
                  </a:lnTo>
                  <a:cubicBezTo>
                    <a:pt x="647725" y="2633728"/>
                    <a:pt x="726042" y="2523661"/>
                    <a:pt x="698525" y="2309878"/>
                  </a:cubicBezTo>
                  <a:cubicBezTo>
                    <a:pt x="671008" y="2096095"/>
                    <a:pt x="503792" y="1797645"/>
                    <a:pt x="406425" y="1560578"/>
                  </a:cubicBezTo>
                  <a:cubicBezTo>
                    <a:pt x="309058" y="1323511"/>
                    <a:pt x="129142" y="1128778"/>
                    <a:pt x="114325" y="887478"/>
                  </a:cubicBezTo>
                  <a:cubicBezTo>
                    <a:pt x="51883" y="731903"/>
                    <a:pt x="147133" y="304336"/>
                    <a:pt x="317525" y="112778"/>
                  </a:cubicBezTo>
                  <a:cubicBezTo>
                    <a:pt x="345042" y="-31155"/>
                    <a:pt x="357742" y="-7872"/>
                    <a:pt x="279425" y="23878"/>
                  </a:cubicBezTo>
                  <a:cubicBezTo>
                    <a:pt x="201108" y="55628"/>
                    <a:pt x="-2621" y="425516"/>
                    <a:pt x="25" y="684278"/>
                  </a:cubicBezTo>
                  <a:close/>
                </a:path>
              </a:pathLst>
            </a:custGeom>
            <a:solidFill>
              <a:srgbClr val="F8E1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" name="任意多边形 184"/>
            <p:cNvSpPr/>
            <p:nvPr/>
          </p:nvSpPr>
          <p:spPr>
            <a:xfrm>
              <a:off x="4123343" y="-386111"/>
              <a:ext cx="1542940" cy="5260444"/>
            </a:xfrm>
            <a:custGeom>
              <a:avLst/>
              <a:gdLst>
                <a:gd name="connsiteX0" fmla="*/ 1079292 w 1528997"/>
                <a:gd name="connsiteY0" fmla="*/ 164892 h 5201587"/>
                <a:gd name="connsiteX1" fmla="*/ 869430 w 1528997"/>
                <a:gd name="connsiteY1" fmla="*/ 1124263 h 5201587"/>
                <a:gd name="connsiteX2" fmla="*/ 419725 w 1528997"/>
                <a:gd name="connsiteY2" fmla="*/ 1319135 h 5201587"/>
                <a:gd name="connsiteX3" fmla="*/ 74951 w 1528997"/>
                <a:gd name="connsiteY3" fmla="*/ 989351 h 5201587"/>
                <a:gd name="connsiteX4" fmla="*/ 0 w 1528997"/>
                <a:gd name="connsiteY4" fmla="*/ 1049312 h 5201587"/>
                <a:gd name="connsiteX5" fmla="*/ 449705 w 1528997"/>
                <a:gd name="connsiteY5" fmla="*/ 1633928 h 5201587"/>
                <a:gd name="connsiteX6" fmla="*/ 0 w 1528997"/>
                <a:gd name="connsiteY6" fmla="*/ 2068643 h 5201587"/>
                <a:gd name="connsiteX7" fmla="*/ 89941 w 1528997"/>
                <a:gd name="connsiteY7" fmla="*/ 2143594 h 5201587"/>
                <a:gd name="connsiteX8" fmla="*/ 569626 w 1528997"/>
                <a:gd name="connsiteY8" fmla="*/ 1738859 h 5201587"/>
                <a:gd name="connsiteX9" fmla="*/ 689548 w 1528997"/>
                <a:gd name="connsiteY9" fmla="*/ 2773181 h 5201587"/>
                <a:gd name="connsiteX10" fmla="*/ 614597 w 1528997"/>
                <a:gd name="connsiteY10" fmla="*/ 3702571 h 5201587"/>
                <a:gd name="connsiteX11" fmla="*/ 284813 w 1528997"/>
                <a:gd name="connsiteY11" fmla="*/ 4227226 h 5201587"/>
                <a:gd name="connsiteX12" fmla="*/ 224853 w 1528997"/>
                <a:gd name="connsiteY12" fmla="*/ 4976735 h 5201587"/>
                <a:gd name="connsiteX13" fmla="*/ 29981 w 1528997"/>
                <a:gd name="connsiteY13" fmla="*/ 5201587 h 5201587"/>
                <a:gd name="connsiteX14" fmla="*/ 209863 w 1528997"/>
                <a:gd name="connsiteY14" fmla="*/ 5171607 h 5201587"/>
                <a:gd name="connsiteX15" fmla="*/ 404735 w 1528997"/>
                <a:gd name="connsiteY15" fmla="*/ 4826833 h 5201587"/>
                <a:gd name="connsiteX16" fmla="*/ 404735 w 1528997"/>
                <a:gd name="connsiteY16" fmla="*/ 4257207 h 5201587"/>
                <a:gd name="connsiteX17" fmla="*/ 764499 w 1528997"/>
                <a:gd name="connsiteY17" fmla="*/ 3552669 h 5201587"/>
                <a:gd name="connsiteX18" fmla="*/ 749508 w 1528997"/>
                <a:gd name="connsiteY18" fmla="*/ 2203554 h 5201587"/>
                <a:gd name="connsiteX19" fmla="*/ 1424066 w 1528997"/>
                <a:gd name="connsiteY19" fmla="*/ 2323476 h 5201587"/>
                <a:gd name="connsiteX20" fmla="*/ 1424066 w 1528997"/>
                <a:gd name="connsiteY20" fmla="*/ 2323476 h 5201587"/>
                <a:gd name="connsiteX21" fmla="*/ 1394085 w 1528997"/>
                <a:gd name="connsiteY21" fmla="*/ 2143594 h 5201587"/>
                <a:gd name="connsiteX22" fmla="*/ 1094282 w 1528997"/>
                <a:gd name="connsiteY22" fmla="*/ 2173574 h 5201587"/>
                <a:gd name="connsiteX23" fmla="*/ 1094282 w 1528997"/>
                <a:gd name="connsiteY23" fmla="*/ 2023672 h 5201587"/>
                <a:gd name="connsiteX24" fmla="*/ 1528997 w 1528997"/>
                <a:gd name="connsiteY24" fmla="*/ 1543987 h 5201587"/>
                <a:gd name="connsiteX25" fmla="*/ 989351 w 1528997"/>
                <a:gd name="connsiteY25" fmla="*/ 1124263 h 5201587"/>
                <a:gd name="connsiteX26" fmla="*/ 1259174 w 1528997"/>
                <a:gd name="connsiteY26" fmla="*/ 224853 h 5201587"/>
                <a:gd name="connsiteX27" fmla="*/ 1169233 w 1528997"/>
                <a:gd name="connsiteY27" fmla="*/ 0 h 5201587"/>
                <a:gd name="connsiteX28" fmla="*/ 1079292 w 1528997"/>
                <a:gd name="connsiteY28" fmla="*/ 164892 h 5201587"/>
                <a:gd name="connsiteX0" fmla="*/ 1079292 w 1528997"/>
                <a:gd name="connsiteY0" fmla="*/ 169724 h 5206419"/>
                <a:gd name="connsiteX1" fmla="*/ 869430 w 1528997"/>
                <a:gd name="connsiteY1" fmla="*/ 1129095 h 5206419"/>
                <a:gd name="connsiteX2" fmla="*/ 419725 w 1528997"/>
                <a:gd name="connsiteY2" fmla="*/ 1323967 h 5206419"/>
                <a:gd name="connsiteX3" fmla="*/ 74951 w 1528997"/>
                <a:gd name="connsiteY3" fmla="*/ 994183 h 5206419"/>
                <a:gd name="connsiteX4" fmla="*/ 0 w 1528997"/>
                <a:gd name="connsiteY4" fmla="*/ 1054144 h 5206419"/>
                <a:gd name="connsiteX5" fmla="*/ 449705 w 1528997"/>
                <a:gd name="connsiteY5" fmla="*/ 1638760 h 5206419"/>
                <a:gd name="connsiteX6" fmla="*/ 0 w 1528997"/>
                <a:gd name="connsiteY6" fmla="*/ 2073475 h 5206419"/>
                <a:gd name="connsiteX7" fmla="*/ 89941 w 1528997"/>
                <a:gd name="connsiteY7" fmla="*/ 2148426 h 5206419"/>
                <a:gd name="connsiteX8" fmla="*/ 569626 w 1528997"/>
                <a:gd name="connsiteY8" fmla="*/ 1743691 h 5206419"/>
                <a:gd name="connsiteX9" fmla="*/ 689548 w 1528997"/>
                <a:gd name="connsiteY9" fmla="*/ 2778013 h 5206419"/>
                <a:gd name="connsiteX10" fmla="*/ 614597 w 1528997"/>
                <a:gd name="connsiteY10" fmla="*/ 3707403 h 5206419"/>
                <a:gd name="connsiteX11" fmla="*/ 284813 w 1528997"/>
                <a:gd name="connsiteY11" fmla="*/ 4232058 h 5206419"/>
                <a:gd name="connsiteX12" fmla="*/ 224853 w 1528997"/>
                <a:gd name="connsiteY12" fmla="*/ 4981567 h 5206419"/>
                <a:gd name="connsiteX13" fmla="*/ 29981 w 1528997"/>
                <a:gd name="connsiteY13" fmla="*/ 5206419 h 5206419"/>
                <a:gd name="connsiteX14" fmla="*/ 209863 w 1528997"/>
                <a:gd name="connsiteY14" fmla="*/ 5176439 h 5206419"/>
                <a:gd name="connsiteX15" fmla="*/ 404735 w 1528997"/>
                <a:gd name="connsiteY15" fmla="*/ 4831665 h 5206419"/>
                <a:gd name="connsiteX16" fmla="*/ 404735 w 1528997"/>
                <a:gd name="connsiteY16" fmla="*/ 4262039 h 5206419"/>
                <a:gd name="connsiteX17" fmla="*/ 764499 w 1528997"/>
                <a:gd name="connsiteY17" fmla="*/ 3557501 h 5206419"/>
                <a:gd name="connsiteX18" fmla="*/ 749508 w 1528997"/>
                <a:gd name="connsiteY18" fmla="*/ 2208386 h 5206419"/>
                <a:gd name="connsiteX19" fmla="*/ 1424066 w 1528997"/>
                <a:gd name="connsiteY19" fmla="*/ 2328308 h 5206419"/>
                <a:gd name="connsiteX20" fmla="*/ 1424066 w 1528997"/>
                <a:gd name="connsiteY20" fmla="*/ 2328308 h 5206419"/>
                <a:gd name="connsiteX21" fmla="*/ 1394085 w 1528997"/>
                <a:gd name="connsiteY21" fmla="*/ 2148426 h 5206419"/>
                <a:gd name="connsiteX22" fmla="*/ 1094282 w 1528997"/>
                <a:gd name="connsiteY22" fmla="*/ 2178406 h 5206419"/>
                <a:gd name="connsiteX23" fmla="*/ 1094282 w 1528997"/>
                <a:gd name="connsiteY23" fmla="*/ 2028504 h 5206419"/>
                <a:gd name="connsiteX24" fmla="*/ 1528997 w 1528997"/>
                <a:gd name="connsiteY24" fmla="*/ 1548819 h 5206419"/>
                <a:gd name="connsiteX25" fmla="*/ 989351 w 1528997"/>
                <a:gd name="connsiteY25" fmla="*/ 1129095 h 5206419"/>
                <a:gd name="connsiteX26" fmla="*/ 1259174 w 1528997"/>
                <a:gd name="connsiteY26" fmla="*/ 229685 h 5206419"/>
                <a:gd name="connsiteX27" fmla="*/ 1169233 w 1528997"/>
                <a:gd name="connsiteY27" fmla="*/ 4832 h 5206419"/>
                <a:gd name="connsiteX28" fmla="*/ 1079292 w 1528997"/>
                <a:gd name="connsiteY28" fmla="*/ 169724 h 5206419"/>
                <a:gd name="connsiteX0" fmla="*/ 1079292 w 1528997"/>
                <a:gd name="connsiteY0" fmla="*/ 169724 h 5206419"/>
                <a:gd name="connsiteX1" fmla="*/ 869430 w 1528997"/>
                <a:gd name="connsiteY1" fmla="*/ 1129095 h 5206419"/>
                <a:gd name="connsiteX2" fmla="*/ 419725 w 1528997"/>
                <a:gd name="connsiteY2" fmla="*/ 1323967 h 5206419"/>
                <a:gd name="connsiteX3" fmla="*/ 74951 w 1528997"/>
                <a:gd name="connsiteY3" fmla="*/ 994183 h 5206419"/>
                <a:gd name="connsiteX4" fmla="*/ 0 w 1528997"/>
                <a:gd name="connsiteY4" fmla="*/ 1054144 h 5206419"/>
                <a:gd name="connsiteX5" fmla="*/ 449705 w 1528997"/>
                <a:gd name="connsiteY5" fmla="*/ 1638760 h 5206419"/>
                <a:gd name="connsiteX6" fmla="*/ 0 w 1528997"/>
                <a:gd name="connsiteY6" fmla="*/ 2073475 h 5206419"/>
                <a:gd name="connsiteX7" fmla="*/ 89941 w 1528997"/>
                <a:gd name="connsiteY7" fmla="*/ 2148426 h 5206419"/>
                <a:gd name="connsiteX8" fmla="*/ 569626 w 1528997"/>
                <a:gd name="connsiteY8" fmla="*/ 1743691 h 5206419"/>
                <a:gd name="connsiteX9" fmla="*/ 689548 w 1528997"/>
                <a:gd name="connsiteY9" fmla="*/ 2778013 h 5206419"/>
                <a:gd name="connsiteX10" fmla="*/ 614597 w 1528997"/>
                <a:gd name="connsiteY10" fmla="*/ 3707403 h 5206419"/>
                <a:gd name="connsiteX11" fmla="*/ 284813 w 1528997"/>
                <a:gd name="connsiteY11" fmla="*/ 4232058 h 5206419"/>
                <a:gd name="connsiteX12" fmla="*/ 224853 w 1528997"/>
                <a:gd name="connsiteY12" fmla="*/ 4981567 h 5206419"/>
                <a:gd name="connsiteX13" fmla="*/ 29981 w 1528997"/>
                <a:gd name="connsiteY13" fmla="*/ 5206419 h 5206419"/>
                <a:gd name="connsiteX14" fmla="*/ 209863 w 1528997"/>
                <a:gd name="connsiteY14" fmla="*/ 5176439 h 5206419"/>
                <a:gd name="connsiteX15" fmla="*/ 404735 w 1528997"/>
                <a:gd name="connsiteY15" fmla="*/ 4831665 h 5206419"/>
                <a:gd name="connsiteX16" fmla="*/ 404735 w 1528997"/>
                <a:gd name="connsiteY16" fmla="*/ 4262039 h 5206419"/>
                <a:gd name="connsiteX17" fmla="*/ 764499 w 1528997"/>
                <a:gd name="connsiteY17" fmla="*/ 3557501 h 5206419"/>
                <a:gd name="connsiteX18" fmla="*/ 749508 w 1528997"/>
                <a:gd name="connsiteY18" fmla="*/ 2208386 h 5206419"/>
                <a:gd name="connsiteX19" fmla="*/ 1424066 w 1528997"/>
                <a:gd name="connsiteY19" fmla="*/ 2328308 h 5206419"/>
                <a:gd name="connsiteX20" fmla="*/ 1424066 w 1528997"/>
                <a:gd name="connsiteY20" fmla="*/ 2328308 h 5206419"/>
                <a:gd name="connsiteX21" fmla="*/ 1394085 w 1528997"/>
                <a:gd name="connsiteY21" fmla="*/ 2148426 h 5206419"/>
                <a:gd name="connsiteX22" fmla="*/ 1094282 w 1528997"/>
                <a:gd name="connsiteY22" fmla="*/ 2178406 h 5206419"/>
                <a:gd name="connsiteX23" fmla="*/ 1094282 w 1528997"/>
                <a:gd name="connsiteY23" fmla="*/ 2028504 h 5206419"/>
                <a:gd name="connsiteX24" fmla="*/ 1528997 w 1528997"/>
                <a:gd name="connsiteY24" fmla="*/ 1548819 h 5206419"/>
                <a:gd name="connsiteX25" fmla="*/ 989351 w 1528997"/>
                <a:gd name="connsiteY25" fmla="*/ 1129095 h 5206419"/>
                <a:gd name="connsiteX26" fmla="*/ 1259174 w 1528997"/>
                <a:gd name="connsiteY26" fmla="*/ 229685 h 5206419"/>
                <a:gd name="connsiteX27" fmla="*/ 1169233 w 1528997"/>
                <a:gd name="connsiteY27" fmla="*/ 4832 h 5206419"/>
                <a:gd name="connsiteX28" fmla="*/ 1079292 w 1528997"/>
                <a:gd name="connsiteY28" fmla="*/ 169724 h 5206419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113372 w 1563077"/>
                <a:gd name="connsiteY0" fmla="*/ 206230 h 5242925"/>
                <a:gd name="connsiteX1" fmla="*/ 903510 w 1563077"/>
                <a:gd name="connsiteY1" fmla="*/ 1165601 h 5242925"/>
                <a:gd name="connsiteX2" fmla="*/ 453805 w 1563077"/>
                <a:gd name="connsiteY2" fmla="*/ 1360473 h 5242925"/>
                <a:gd name="connsiteX3" fmla="*/ 109031 w 1563077"/>
                <a:gd name="connsiteY3" fmla="*/ 1030689 h 5242925"/>
                <a:gd name="connsiteX4" fmla="*/ 34080 w 1563077"/>
                <a:gd name="connsiteY4" fmla="*/ 1090650 h 5242925"/>
                <a:gd name="connsiteX5" fmla="*/ 483785 w 1563077"/>
                <a:gd name="connsiteY5" fmla="*/ 1675266 h 5242925"/>
                <a:gd name="connsiteX6" fmla="*/ 34080 w 1563077"/>
                <a:gd name="connsiteY6" fmla="*/ 2109981 h 5242925"/>
                <a:gd name="connsiteX7" fmla="*/ 124021 w 1563077"/>
                <a:gd name="connsiteY7" fmla="*/ 2184932 h 5242925"/>
                <a:gd name="connsiteX8" fmla="*/ 603706 w 1563077"/>
                <a:gd name="connsiteY8" fmla="*/ 1780197 h 5242925"/>
                <a:gd name="connsiteX9" fmla="*/ 723628 w 1563077"/>
                <a:gd name="connsiteY9" fmla="*/ 2814519 h 5242925"/>
                <a:gd name="connsiteX10" fmla="*/ 648677 w 1563077"/>
                <a:gd name="connsiteY10" fmla="*/ 3743909 h 5242925"/>
                <a:gd name="connsiteX11" fmla="*/ 318893 w 1563077"/>
                <a:gd name="connsiteY11" fmla="*/ 4268564 h 5242925"/>
                <a:gd name="connsiteX12" fmla="*/ 258933 w 1563077"/>
                <a:gd name="connsiteY12" fmla="*/ 5018073 h 5242925"/>
                <a:gd name="connsiteX13" fmla="*/ 64061 w 1563077"/>
                <a:gd name="connsiteY13" fmla="*/ 5242925 h 5242925"/>
                <a:gd name="connsiteX14" fmla="*/ 243943 w 1563077"/>
                <a:gd name="connsiteY14" fmla="*/ 5212945 h 5242925"/>
                <a:gd name="connsiteX15" fmla="*/ 438815 w 1563077"/>
                <a:gd name="connsiteY15" fmla="*/ 4868171 h 5242925"/>
                <a:gd name="connsiteX16" fmla="*/ 438815 w 1563077"/>
                <a:gd name="connsiteY16" fmla="*/ 4298545 h 5242925"/>
                <a:gd name="connsiteX17" fmla="*/ 798579 w 1563077"/>
                <a:gd name="connsiteY17" fmla="*/ 3594007 h 5242925"/>
                <a:gd name="connsiteX18" fmla="*/ 783588 w 1563077"/>
                <a:gd name="connsiteY18" fmla="*/ 2244892 h 5242925"/>
                <a:gd name="connsiteX19" fmla="*/ 1458146 w 1563077"/>
                <a:gd name="connsiteY19" fmla="*/ 2364814 h 5242925"/>
                <a:gd name="connsiteX20" fmla="*/ 1458146 w 1563077"/>
                <a:gd name="connsiteY20" fmla="*/ 2364814 h 5242925"/>
                <a:gd name="connsiteX21" fmla="*/ 1428165 w 1563077"/>
                <a:gd name="connsiteY21" fmla="*/ 2184932 h 5242925"/>
                <a:gd name="connsiteX22" fmla="*/ 1128362 w 1563077"/>
                <a:gd name="connsiteY22" fmla="*/ 2214912 h 5242925"/>
                <a:gd name="connsiteX23" fmla="*/ 1128362 w 1563077"/>
                <a:gd name="connsiteY23" fmla="*/ 2065010 h 5242925"/>
                <a:gd name="connsiteX24" fmla="*/ 1563077 w 1563077"/>
                <a:gd name="connsiteY24" fmla="*/ 1585325 h 5242925"/>
                <a:gd name="connsiteX25" fmla="*/ 1023431 w 1563077"/>
                <a:gd name="connsiteY25" fmla="*/ 1165601 h 5242925"/>
                <a:gd name="connsiteX26" fmla="*/ 1293254 w 1563077"/>
                <a:gd name="connsiteY26" fmla="*/ 266191 h 5242925"/>
                <a:gd name="connsiteX27" fmla="*/ 1203313 w 1563077"/>
                <a:gd name="connsiteY27" fmla="*/ 41338 h 5242925"/>
                <a:gd name="connsiteX28" fmla="*/ 1113372 w 1563077"/>
                <a:gd name="connsiteY28" fmla="*/ 206230 h 5242925"/>
                <a:gd name="connsiteX0" fmla="*/ 1142448 w 1592153"/>
                <a:gd name="connsiteY0" fmla="*/ 206230 h 5242925"/>
                <a:gd name="connsiteX1" fmla="*/ 932586 w 1592153"/>
                <a:gd name="connsiteY1" fmla="*/ 1165601 h 5242925"/>
                <a:gd name="connsiteX2" fmla="*/ 482881 w 1592153"/>
                <a:gd name="connsiteY2" fmla="*/ 1360473 h 5242925"/>
                <a:gd name="connsiteX3" fmla="*/ 138107 w 1592153"/>
                <a:gd name="connsiteY3" fmla="*/ 1030689 h 5242925"/>
                <a:gd name="connsiteX4" fmla="*/ 63156 w 1592153"/>
                <a:gd name="connsiteY4" fmla="*/ 1090650 h 5242925"/>
                <a:gd name="connsiteX5" fmla="*/ 512861 w 1592153"/>
                <a:gd name="connsiteY5" fmla="*/ 1675266 h 5242925"/>
                <a:gd name="connsiteX6" fmla="*/ 63156 w 1592153"/>
                <a:gd name="connsiteY6" fmla="*/ 2109981 h 5242925"/>
                <a:gd name="connsiteX7" fmla="*/ 153097 w 1592153"/>
                <a:gd name="connsiteY7" fmla="*/ 2184932 h 5242925"/>
                <a:gd name="connsiteX8" fmla="*/ 632782 w 1592153"/>
                <a:gd name="connsiteY8" fmla="*/ 1780197 h 5242925"/>
                <a:gd name="connsiteX9" fmla="*/ 752704 w 1592153"/>
                <a:gd name="connsiteY9" fmla="*/ 2814519 h 5242925"/>
                <a:gd name="connsiteX10" fmla="*/ 677753 w 1592153"/>
                <a:gd name="connsiteY10" fmla="*/ 3743909 h 5242925"/>
                <a:gd name="connsiteX11" fmla="*/ 347969 w 1592153"/>
                <a:gd name="connsiteY11" fmla="*/ 4268564 h 5242925"/>
                <a:gd name="connsiteX12" fmla="*/ 288009 w 1592153"/>
                <a:gd name="connsiteY12" fmla="*/ 5018073 h 5242925"/>
                <a:gd name="connsiteX13" fmla="*/ 93137 w 1592153"/>
                <a:gd name="connsiteY13" fmla="*/ 5242925 h 5242925"/>
                <a:gd name="connsiteX14" fmla="*/ 273019 w 1592153"/>
                <a:gd name="connsiteY14" fmla="*/ 5212945 h 5242925"/>
                <a:gd name="connsiteX15" fmla="*/ 467891 w 1592153"/>
                <a:gd name="connsiteY15" fmla="*/ 4868171 h 5242925"/>
                <a:gd name="connsiteX16" fmla="*/ 467891 w 1592153"/>
                <a:gd name="connsiteY16" fmla="*/ 4298545 h 5242925"/>
                <a:gd name="connsiteX17" fmla="*/ 827655 w 1592153"/>
                <a:gd name="connsiteY17" fmla="*/ 3594007 h 5242925"/>
                <a:gd name="connsiteX18" fmla="*/ 812664 w 1592153"/>
                <a:gd name="connsiteY18" fmla="*/ 2244892 h 5242925"/>
                <a:gd name="connsiteX19" fmla="*/ 1487222 w 1592153"/>
                <a:gd name="connsiteY19" fmla="*/ 2364814 h 5242925"/>
                <a:gd name="connsiteX20" fmla="*/ 1487222 w 1592153"/>
                <a:gd name="connsiteY20" fmla="*/ 2364814 h 5242925"/>
                <a:gd name="connsiteX21" fmla="*/ 1457241 w 1592153"/>
                <a:gd name="connsiteY21" fmla="*/ 2184932 h 5242925"/>
                <a:gd name="connsiteX22" fmla="*/ 1157438 w 1592153"/>
                <a:gd name="connsiteY22" fmla="*/ 2214912 h 5242925"/>
                <a:gd name="connsiteX23" fmla="*/ 1157438 w 1592153"/>
                <a:gd name="connsiteY23" fmla="*/ 2065010 h 5242925"/>
                <a:gd name="connsiteX24" fmla="*/ 1592153 w 1592153"/>
                <a:gd name="connsiteY24" fmla="*/ 1585325 h 5242925"/>
                <a:gd name="connsiteX25" fmla="*/ 1052507 w 1592153"/>
                <a:gd name="connsiteY25" fmla="*/ 1165601 h 5242925"/>
                <a:gd name="connsiteX26" fmla="*/ 1322330 w 1592153"/>
                <a:gd name="connsiteY26" fmla="*/ 266191 h 5242925"/>
                <a:gd name="connsiteX27" fmla="*/ 1232389 w 1592153"/>
                <a:gd name="connsiteY27" fmla="*/ 41338 h 5242925"/>
                <a:gd name="connsiteX28" fmla="*/ 1142448 w 1592153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82848"/>
                <a:gd name="connsiteX1" fmla="*/ 903208 w 1562775"/>
                <a:gd name="connsiteY1" fmla="*/ 1165601 h 5282848"/>
                <a:gd name="connsiteX2" fmla="*/ 453503 w 1562775"/>
                <a:gd name="connsiteY2" fmla="*/ 1360473 h 5282848"/>
                <a:gd name="connsiteX3" fmla="*/ 108729 w 1562775"/>
                <a:gd name="connsiteY3" fmla="*/ 1030689 h 5282848"/>
                <a:gd name="connsiteX4" fmla="*/ 33778 w 1562775"/>
                <a:gd name="connsiteY4" fmla="*/ 1090650 h 5282848"/>
                <a:gd name="connsiteX5" fmla="*/ 483483 w 1562775"/>
                <a:gd name="connsiteY5" fmla="*/ 1675266 h 5282848"/>
                <a:gd name="connsiteX6" fmla="*/ 33778 w 1562775"/>
                <a:gd name="connsiteY6" fmla="*/ 2109981 h 5282848"/>
                <a:gd name="connsiteX7" fmla="*/ 123719 w 1562775"/>
                <a:gd name="connsiteY7" fmla="*/ 2184932 h 5282848"/>
                <a:gd name="connsiteX8" fmla="*/ 603404 w 1562775"/>
                <a:gd name="connsiteY8" fmla="*/ 1780197 h 5282848"/>
                <a:gd name="connsiteX9" fmla="*/ 723326 w 1562775"/>
                <a:gd name="connsiteY9" fmla="*/ 2814519 h 5282848"/>
                <a:gd name="connsiteX10" fmla="*/ 648375 w 1562775"/>
                <a:gd name="connsiteY10" fmla="*/ 3743909 h 5282848"/>
                <a:gd name="connsiteX11" fmla="*/ 318591 w 1562775"/>
                <a:gd name="connsiteY11" fmla="*/ 4268564 h 5282848"/>
                <a:gd name="connsiteX12" fmla="*/ 258631 w 1562775"/>
                <a:gd name="connsiteY12" fmla="*/ 5018073 h 5282848"/>
                <a:gd name="connsiteX13" fmla="*/ 63759 w 1562775"/>
                <a:gd name="connsiteY13" fmla="*/ 5242925 h 5282848"/>
                <a:gd name="connsiteX14" fmla="*/ 243641 w 1562775"/>
                <a:gd name="connsiteY14" fmla="*/ 5212945 h 5282848"/>
                <a:gd name="connsiteX15" fmla="*/ 438513 w 1562775"/>
                <a:gd name="connsiteY15" fmla="*/ 4868171 h 5282848"/>
                <a:gd name="connsiteX16" fmla="*/ 438513 w 1562775"/>
                <a:gd name="connsiteY16" fmla="*/ 4298545 h 5282848"/>
                <a:gd name="connsiteX17" fmla="*/ 798277 w 1562775"/>
                <a:gd name="connsiteY17" fmla="*/ 3594007 h 5282848"/>
                <a:gd name="connsiteX18" fmla="*/ 783286 w 1562775"/>
                <a:gd name="connsiteY18" fmla="*/ 2244892 h 5282848"/>
                <a:gd name="connsiteX19" fmla="*/ 1457844 w 1562775"/>
                <a:gd name="connsiteY19" fmla="*/ 2364814 h 5282848"/>
                <a:gd name="connsiteX20" fmla="*/ 1457844 w 1562775"/>
                <a:gd name="connsiteY20" fmla="*/ 2364814 h 5282848"/>
                <a:gd name="connsiteX21" fmla="*/ 1427863 w 1562775"/>
                <a:gd name="connsiteY21" fmla="*/ 2184932 h 5282848"/>
                <a:gd name="connsiteX22" fmla="*/ 1128060 w 1562775"/>
                <a:gd name="connsiteY22" fmla="*/ 2214912 h 5282848"/>
                <a:gd name="connsiteX23" fmla="*/ 1128060 w 1562775"/>
                <a:gd name="connsiteY23" fmla="*/ 2065010 h 5282848"/>
                <a:gd name="connsiteX24" fmla="*/ 1562775 w 1562775"/>
                <a:gd name="connsiteY24" fmla="*/ 1585325 h 5282848"/>
                <a:gd name="connsiteX25" fmla="*/ 1023129 w 1562775"/>
                <a:gd name="connsiteY25" fmla="*/ 1165601 h 5282848"/>
                <a:gd name="connsiteX26" fmla="*/ 1292952 w 1562775"/>
                <a:gd name="connsiteY26" fmla="*/ 266191 h 5282848"/>
                <a:gd name="connsiteX27" fmla="*/ 1203011 w 1562775"/>
                <a:gd name="connsiteY27" fmla="*/ 41338 h 5282848"/>
                <a:gd name="connsiteX28" fmla="*/ 1113070 w 1562775"/>
                <a:gd name="connsiteY28" fmla="*/ 206230 h 5282848"/>
                <a:gd name="connsiteX0" fmla="*/ 1113070 w 1562775"/>
                <a:gd name="connsiteY0" fmla="*/ 206230 h 5283523"/>
                <a:gd name="connsiteX1" fmla="*/ 903208 w 1562775"/>
                <a:gd name="connsiteY1" fmla="*/ 1165601 h 5283523"/>
                <a:gd name="connsiteX2" fmla="*/ 453503 w 1562775"/>
                <a:gd name="connsiteY2" fmla="*/ 1360473 h 5283523"/>
                <a:gd name="connsiteX3" fmla="*/ 108729 w 1562775"/>
                <a:gd name="connsiteY3" fmla="*/ 1030689 h 5283523"/>
                <a:gd name="connsiteX4" fmla="*/ 33778 w 1562775"/>
                <a:gd name="connsiteY4" fmla="*/ 1090650 h 5283523"/>
                <a:gd name="connsiteX5" fmla="*/ 483483 w 1562775"/>
                <a:gd name="connsiteY5" fmla="*/ 1675266 h 5283523"/>
                <a:gd name="connsiteX6" fmla="*/ 33778 w 1562775"/>
                <a:gd name="connsiteY6" fmla="*/ 2109981 h 5283523"/>
                <a:gd name="connsiteX7" fmla="*/ 123719 w 1562775"/>
                <a:gd name="connsiteY7" fmla="*/ 2184932 h 5283523"/>
                <a:gd name="connsiteX8" fmla="*/ 603404 w 1562775"/>
                <a:gd name="connsiteY8" fmla="*/ 1780197 h 5283523"/>
                <a:gd name="connsiteX9" fmla="*/ 723326 w 1562775"/>
                <a:gd name="connsiteY9" fmla="*/ 2814519 h 5283523"/>
                <a:gd name="connsiteX10" fmla="*/ 648375 w 1562775"/>
                <a:gd name="connsiteY10" fmla="*/ 3743909 h 5283523"/>
                <a:gd name="connsiteX11" fmla="*/ 318591 w 1562775"/>
                <a:gd name="connsiteY11" fmla="*/ 4268564 h 5283523"/>
                <a:gd name="connsiteX12" fmla="*/ 258631 w 1562775"/>
                <a:gd name="connsiteY12" fmla="*/ 5018073 h 5283523"/>
                <a:gd name="connsiteX13" fmla="*/ 63759 w 1562775"/>
                <a:gd name="connsiteY13" fmla="*/ 5242925 h 5283523"/>
                <a:gd name="connsiteX14" fmla="*/ 243641 w 1562775"/>
                <a:gd name="connsiteY14" fmla="*/ 5212945 h 5283523"/>
                <a:gd name="connsiteX15" fmla="*/ 438513 w 1562775"/>
                <a:gd name="connsiteY15" fmla="*/ 4868171 h 5283523"/>
                <a:gd name="connsiteX16" fmla="*/ 438513 w 1562775"/>
                <a:gd name="connsiteY16" fmla="*/ 4298545 h 5283523"/>
                <a:gd name="connsiteX17" fmla="*/ 798277 w 1562775"/>
                <a:gd name="connsiteY17" fmla="*/ 3594007 h 5283523"/>
                <a:gd name="connsiteX18" fmla="*/ 783286 w 1562775"/>
                <a:gd name="connsiteY18" fmla="*/ 2244892 h 5283523"/>
                <a:gd name="connsiteX19" fmla="*/ 1457844 w 1562775"/>
                <a:gd name="connsiteY19" fmla="*/ 2364814 h 5283523"/>
                <a:gd name="connsiteX20" fmla="*/ 1457844 w 1562775"/>
                <a:gd name="connsiteY20" fmla="*/ 2364814 h 5283523"/>
                <a:gd name="connsiteX21" fmla="*/ 1427863 w 1562775"/>
                <a:gd name="connsiteY21" fmla="*/ 2184932 h 5283523"/>
                <a:gd name="connsiteX22" fmla="*/ 1128060 w 1562775"/>
                <a:gd name="connsiteY22" fmla="*/ 2214912 h 5283523"/>
                <a:gd name="connsiteX23" fmla="*/ 1128060 w 1562775"/>
                <a:gd name="connsiteY23" fmla="*/ 2065010 h 5283523"/>
                <a:gd name="connsiteX24" fmla="*/ 1562775 w 1562775"/>
                <a:gd name="connsiteY24" fmla="*/ 1585325 h 5283523"/>
                <a:gd name="connsiteX25" fmla="*/ 1023129 w 1562775"/>
                <a:gd name="connsiteY25" fmla="*/ 1165601 h 5283523"/>
                <a:gd name="connsiteX26" fmla="*/ 1292952 w 1562775"/>
                <a:gd name="connsiteY26" fmla="*/ 266191 h 5283523"/>
                <a:gd name="connsiteX27" fmla="*/ 1203011 w 1562775"/>
                <a:gd name="connsiteY27" fmla="*/ 41338 h 5283523"/>
                <a:gd name="connsiteX28" fmla="*/ 1113070 w 1562775"/>
                <a:gd name="connsiteY28" fmla="*/ 206230 h 5283523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393542 w 1562775"/>
                <a:gd name="connsiteY8" fmla="*/ 2080000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393542 w 1562775"/>
                <a:gd name="connsiteY8" fmla="*/ 2080000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933188 w 1562775"/>
                <a:gd name="connsiteY18" fmla="*/ 2514715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108225 w 1542940"/>
                <a:gd name="connsiteY22" fmla="*/ 2214912 h 5260444"/>
                <a:gd name="connsiteX23" fmla="*/ 1108225 w 1542940"/>
                <a:gd name="connsiteY23" fmla="*/ 206501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108225 w 1542940"/>
                <a:gd name="connsiteY22" fmla="*/ 2214912 h 5260444"/>
                <a:gd name="connsiteX23" fmla="*/ 1273117 w 1542940"/>
                <a:gd name="connsiteY23" fmla="*/ 203503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258127 w 1542940"/>
                <a:gd name="connsiteY22" fmla="*/ 2289862 h 5260444"/>
                <a:gd name="connsiteX23" fmla="*/ 1273117 w 1542940"/>
                <a:gd name="connsiteY23" fmla="*/ 203503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42940" h="5260444">
                  <a:moveTo>
                    <a:pt x="1093235" y="206230"/>
                  </a:moveTo>
                  <a:cubicBezTo>
                    <a:pt x="1023281" y="526020"/>
                    <a:pt x="908357" y="1040683"/>
                    <a:pt x="883373" y="1165601"/>
                  </a:cubicBezTo>
                  <a:cubicBezTo>
                    <a:pt x="858389" y="1290519"/>
                    <a:pt x="548593" y="1470401"/>
                    <a:pt x="433668" y="1360473"/>
                  </a:cubicBezTo>
                  <a:lnTo>
                    <a:pt x="88894" y="1030689"/>
                  </a:lnTo>
                  <a:cubicBezTo>
                    <a:pt x="18940" y="985719"/>
                    <a:pt x="-23532" y="983221"/>
                    <a:pt x="13943" y="1090650"/>
                  </a:cubicBezTo>
                  <a:cubicBezTo>
                    <a:pt x="51418" y="1198079"/>
                    <a:pt x="330298" y="1549411"/>
                    <a:pt x="313746" y="1675266"/>
                  </a:cubicBezTo>
                  <a:cubicBezTo>
                    <a:pt x="297194" y="1801121"/>
                    <a:pt x="48920" y="2025037"/>
                    <a:pt x="13943" y="2109981"/>
                  </a:cubicBezTo>
                  <a:cubicBezTo>
                    <a:pt x="-21034" y="2194925"/>
                    <a:pt x="43923" y="2189929"/>
                    <a:pt x="103884" y="2184932"/>
                  </a:cubicBezTo>
                  <a:cubicBezTo>
                    <a:pt x="163845" y="2179935"/>
                    <a:pt x="273773" y="1975069"/>
                    <a:pt x="373707" y="2080000"/>
                  </a:cubicBezTo>
                  <a:cubicBezTo>
                    <a:pt x="483635" y="2324840"/>
                    <a:pt x="661019" y="2537201"/>
                    <a:pt x="703491" y="2814519"/>
                  </a:cubicBezTo>
                  <a:cubicBezTo>
                    <a:pt x="745963" y="3091837"/>
                    <a:pt x="738468" y="3569024"/>
                    <a:pt x="628540" y="3743909"/>
                  </a:cubicBezTo>
                  <a:lnTo>
                    <a:pt x="298756" y="4268564"/>
                  </a:lnTo>
                  <a:cubicBezTo>
                    <a:pt x="233799" y="4480925"/>
                    <a:pt x="303753" y="4943122"/>
                    <a:pt x="238796" y="5018073"/>
                  </a:cubicBezTo>
                  <a:lnTo>
                    <a:pt x="43924" y="5242925"/>
                  </a:lnTo>
                  <a:cubicBezTo>
                    <a:pt x="41426" y="5275404"/>
                    <a:pt x="120749" y="5261195"/>
                    <a:pt x="223806" y="5212945"/>
                  </a:cubicBezTo>
                  <a:cubicBezTo>
                    <a:pt x="326863" y="5164695"/>
                    <a:pt x="390103" y="5000896"/>
                    <a:pt x="418678" y="4868171"/>
                  </a:cubicBezTo>
                  <a:cubicBezTo>
                    <a:pt x="447253" y="4735446"/>
                    <a:pt x="355542" y="4517256"/>
                    <a:pt x="418678" y="4298545"/>
                  </a:cubicBezTo>
                  <a:cubicBezTo>
                    <a:pt x="481814" y="4079834"/>
                    <a:pt x="715046" y="3853212"/>
                    <a:pt x="797492" y="3555907"/>
                  </a:cubicBezTo>
                  <a:cubicBezTo>
                    <a:pt x="879938" y="3258602"/>
                    <a:pt x="774225" y="2503316"/>
                    <a:pt x="913353" y="2514715"/>
                  </a:cubicBezTo>
                  <a:cubicBezTo>
                    <a:pt x="1052481" y="2526114"/>
                    <a:pt x="1350566" y="2389798"/>
                    <a:pt x="1438009" y="2364814"/>
                  </a:cubicBezTo>
                  <a:lnTo>
                    <a:pt x="1438009" y="2364814"/>
                  </a:lnTo>
                  <a:cubicBezTo>
                    <a:pt x="1433012" y="2334834"/>
                    <a:pt x="1438008" y="2197424"/>
                    <a:pt x="1408028" y="2184932"/>
                  </a:cubicBezTo>
                  <a:cubicBezTo>
                    <a:pt x="1378048" y="2172440"/>
                    <a:pt x="1280612" y="2314846"/>
                    <a:pt x="1258127" y="2289862"/>
                  </a:cubicBezTo>
                  <a:cubicBezTo>
                    <a:pt x="1235642" y="2264878"/>
                    <a:pt x="1225648" y="2152453"/>
                    <a:pt x="1273117" y="2035030"/>
                  </a:cubicBezTo>
                  <a:cubicBezTo>
                    <a:pt x="1320586" y="1917607"/>
                    <a:pt x="1452999" y="1735227"/>
                    <a:pt x="1542940" y="1585325"/>
                  </a:cubicBezTo>
                  <a:cubicBezTo>
                    <a:pt x="1525452" y="1435424"/>
                    <a:pt x="1048264" y="1385457"/>
                    <a:pt x="1003294" y="1165601"/>
                  </a:cubicBezTo>
                  <a:cubicBezTo>
                    <a:pt x="958324" y="945745"/>
                    <a:pt x="1243137" y="453568"/>
                    <a:pt x="1273117" y="266191"/>
                  </a:cubicBezTo>
                  <a:cubicBezTo>
                    <a:pt x="1303097" y="78814"/>
                    <a:pt x="1213156" y="51331"/>
                    <a:pt x="1183176" y="41338"/>
                  </a:cubicBezTo>
                  <a:cubicBezTo>
                    <a:pt x="1153196" y="31345"/>
                    <a:pt x="1163189" y="-113560"/>
                    <a:pt x="1093235" y="206230"/>
                  </a:cubicBezTo>
                  <a:close/>
                </a:path>
              </a:pathLst>
            </a:custGeom>
            <a:solidFill>
              <a:srgbClr val="F072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" name="任意多边形 185"/>
            <p:cNvSpPr/>
            <p:nvPr/>
          </p:nvSpPr>
          <p:spPr>
            <a:xfrm>
              <a:off x="4527952" y="1004341"/>
              <a:ext cx="904195" cy="1021035"/>
            </a:xfrm>
            <a:custGeom>
              <a:avLst/>
              <a:gdLst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5" fmla="*/ 494676 w 779489"/>
                <a:gd name="connsiteY5" fmla="*/ 0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0 h 1064302"/>
                <a:gd name="connsiteX0" fmla="*/ 494676 w 786558"/>
                <a:gd name="connsiteY0" fmla="*/ 1576 h 1065878"/>
                <a:gd name="connsiteX1" fmla="*/ 0 w 786558"/>
                <a:gd name="connsiteY1" fmla="*/ 256409 h 1065878"/>
                <a:gd name="connsiteX2" fmla="*/ 209863 w 786558"/>
                <a:gd name="connsiteY2" fmla="*/ 1065878 h 1065878"/>
                <a:gd name="connsiteX3" fmla="*/ 779489 w 786558"/>
                <a:gd name="connsiteY3" fmla="*/ 346350 h 1065878"/>
                <a:gd name="connsiteX4" fmla="*/ 494676 w 786558"/>
                <a:gd name="connsiteY4" fmla="*/ 1576 h 1065878"/>
                <a:gd name="connsiteX0" fmla="*/ 502243 w 794125"/>
                <a:gd name="connsiteY0" fmla="*/ 5173 h 1069475"/>
                <a:gd name="connsiteX1" fmla="*/ 7567 w 794125"/>
                <a:gd name="connsiteY1" fmla="*/ 260006 h 1069475"/>
                <a:gd name="connsiteX2" fmla="*/ 217430 w 794125"/>
                <a:gd name="connsiteY2" fmla="*/ 1069475 h 1069475"/>
                <a:gd name="connsiteX3" fmla="*/ 787056 w 794125"/>
                <a:gd name="connsiteY3" fmla="*/ 349947 h 1069475"/>
                <a:gd name="connsiteX4" fmla="*/ 502243 w 794125"/>
                <a:gd name="connsiteY4" fmla="*/ 5173 h 1069475"/>
                <a:gd name="connsiteX0" fmla="*/ 527836 w 819718"/>
                <a:gd name="connsiteY0" fmla="*/ 1751 h 1066053"/>
                <a:gd name="connsiteX1" fmla="*/ 33160 w 819718"/>
                <a:gd name="connsiteY1" fmla="*/ 256584 h 1066053"/>
                <a:gd name="connsiteX2" fmla="*/ 243023 w 819718"/>
                <a:gd name="connsiteY2" fmla="*/ 1066053 h 1066053"/>
                <a:gd name="connsiteX3" fmla="*/ 812649 w 819718"/>
                <a:gd name="connsiteY3" fmla="*/ 346525 h 1066053"/>
                <a:gd name="connsiteX4" fmla="*/ 527836 w 819718"/>
                <a:gd name="connsiteY4" fmla="*/ 1751 h 1066053"/>
                <a:gd name="connsiteX0" fmla="*/ 541510 w 833392"/>
                <a:gd name="connsiteY0" fmla="*/ 1751 h 1107926"/>
                <a:gd name="connsiteX1" fmla="*/ 46834 w 833392"/>
                <a:gd name="connsiteY1" fmla="*/ 256584 h 1107926"/>
                <a:gd name="connsiteX2" fmla="*/ 256697 w 833392"/>
                <a:gd name="connsiteY2" fmla="*/ 1066053 h 1107926"/>
                <a:gd name="connsiteX3" fmla="*/ 826323 w 833392"/>
                <a:gd name="connsiteY3" fmla="*/ 346525 h 1107926"/>
                <a:gd name="connsiteX4" fmla="*/ 541510 w 833392"/>
                <a:gd name="connsiteY4" fmla="*/ 1751 h 1107926"/>
                <a:gd name="connsiteX0" fmla="*/ 532450 w 824332"/>
                <a:gd name="connsiteY0" fmla="*/ 1751 h 1074511"/>
                <a:gd name="connsiteX1" fmla="*/ 37774 w 824332"/>
                <a:gd name="connsiteY1" fmla="*/ 256584 h 1074511"/>
                <a:gd name="connsiteX2" fmla="*/ 247637 w 824332"/>
                <a:gd name="connsiteY2" fmla="*/ 1066053 h 1074511"/>
                <a:gd name="connsiteX3" fmla="*/ 817263 w 824332"/>
                <a:gd name="connsiteY3" fmla="*/ 346525 h 1074511"/>
                <a:gd name="connsiteX4" fmla="*/ 532450 w 824332"/>
                <a:gd name="connsiteY4" fmla="*/ 1751 h 1074511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16102 w 807984"/>
                <a:gd name="connsiteY0" fmla="*/ 1751 h 1078326"/>
                <a:gd name="connsiteX1" fmla="*/ 21426 w 807984"/>
                <a:gd name="connsiteY1" fmla="*/ 256584 h 1078326"/>
                <a:gd name="connsiteX2" fmla="*/ 231289 w 807984"/>
                <a:gd name="connsiteY2" fmla="*/ 1066053 h 1078326"/>
                <a:gd name="connsiteX3" fmla="*/ 800915 w 807984"/>
                <a:gd name="connsiteY3" fmla="*/ 346525 h 1078326"/>
                <a:gd name="connsiteX4" fmla="*/ 516102 w 807984"/>
                <a:gd name="connsiteY4" fmla="*/ 1751 h 1078326"/>
                <a:gd name="connsiteX0" fmla="*/ 553681 w 845563"/>
                <a:gd name="connsiteY0" fmla="*/ 1751 h 1078326"/>
                <a:gd name="connsiteX1" fmla="*/ 59005 w 845563"/>
                <a:gd name="connsiteY1" fmla="*/ 256584 h 1078326"/>
                <a:gd name="connsiteX2" fmla="*/ 268868 w 845563"/>
                <a:gd name="connsiteY2" fmla="*/ 1066053 h 1078326"/>
                <a:gd name="connsiteX3" fmla="*/ 838494 w 845563"/>
                <a:gd name="connsiteY3" fmla="*/ 346525 h 1078326"/>
                <a:gd name="connsiteX4" fmla="*/ 553681 w 845563"/>
                <a:gd name="connsiteY4" fmla="*/ 1751 h 1078326"/>
                <a:gd name="connsiteX0" fmla="*/ 551328 w 843210"/>
                <a:gd name="connsiteY0" fmla="*/ 1751 h 1103037"/>
                <a:gd name="connsiteX1" fmla="*/ 56652 w 843210"/>
                <a:gd name="connsiteY1" fmla="*/ 256584 h 1103037"/>
                <a:gd name="connsiteX2" fmla="*/ 266515 w 843210"/>
                <a:gd name="connsiteY2" fmla="*/ 1066053 h 1103037"/>
                <a:gd name="connsiteX3" fmla="*/ 836141 w 843210"/>
                <a:gd name="connsiteY3" fmla="*/ 346525 h 1103037"/>
                <a:gd name="connsiteX4" fmla="*/ 551328 w 843210"/>
                <a:gd name="connsiteY4" fmla="*/ 1751 h 110303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115"/>
                <a:gd name="connsiteY0" fmla="*/ 0 h 1101286"/>
                <a:gd name="connsiteX1" fmla="*/ 56652 w 844115"/>
                <a:gd name="connsiteY1" fmla="*/ 254833 h 1101286"/>
                <a:gd name="connsiteX2" fmla="*/ 266515 w 844115"/>
                <a:gd name="connsiteY2" fmla="*/ 1064302 h 1101286"/>
                <a:gd name="connsiteX3" fmla="*/ 836141 w 844115"/>
                <a:gd name="connsiteY3" fmla="*/ 344774 h 1101286"/>
                <a:gd name="connsiteX4" fmla="*/ 551328 w 844115"/>
                <a:gd name="connsiteY4" fmla="*/ 0 h 1101286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19"/>
                <a:gd name="connsiteX1" fmla="*/ 55491 w 886497"/>
                <a:gd name="connsiteY1" fmla="*/ 327404 h 1064319"/>
                <a:gd name="connsiteX2" fmla="*/ 308897 w 886497"/>
                <a:gd name="connsiteY2" fmla="*/ 1064302 h 1064319"/>
                <a:gd name="connsiteX3" fmla="*/ 878523 w 886497"/>
                <a:gd name="connsiteY3" fmla="*/ 344774 h 1064319"/>
                <a:gd name="connsiteX4" fmla="*/ 593710 w 886497"/>
                <a:gd name="connsiteY4" fmla="*/ 0 h 1064319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4767"/>
                <a:gd name="connsiteY0" fmla="*/ 0 h 1064541"/>
                <a:gd name="connsiteX1" fmla="*/ 56047 w 914767"/>
                <a:gd name="connsiteY1" fmla="*/ 327404 h 1064541"/>
                <a:gd name="connsiteX2" fmla="*/ 309453 w 914767"/>
                <a:gd name="connsiteY2" fmla="*/ 1064302 h 1064541"/>
                <a:gd name="connsiteX3" fmla="*/ 908107 w 914767"/>
                <a:gd name="connsiteY3" fmla="*/ 388316 h 1064541"/>
                <a:gd name="connsiteX4" fmla="*/ 594266 w 914767"/>
                <a:gd name="connsiteY4" fmla="*/ 0 h 1064541"/>
                <a:gd name="connsiteX0" fmla="*/ 583694 w 904195"/>
                <a:gd name="connsiteY0" fmla="*/ 0 h 1021035"/>
                <a:gd name="connsiteX1" fmla="*/ 45475 w 904195"/>
                <a:gd name="connsiteY1" fmla="*/ 327404 h 1021035"/>
                <a:gd name="connsiteX2" fmla="*/ 400481 w 904195"/>
                <a:gd name="connsiteY2" fmla="*/ 1020759 h 1021035"/>
                <a:gd name="connsiteX3" fmla="*/ 897535 w 904195"/>
                <a:gd name="connsiteY3" fmla="*/ 388316 h 1021035"/>
                <a:gd name="connsiteX4" fmla="*/ 583694 w 904195"/>
                <a:gd name="connsiteY4" fmla="*/ 0 h 102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195" h="1021035">
                  <a:moveTo>
                    <a:pt x="583694" y="0"/>
                  </a:moveTo>
                  <a:cubicBezTo>
                    <a:pt x="381208" y="43067"/>
                    <a:pt x="170784" y="138544"/>
                    <a:pt x="45475" y="327404"/>
                  </a:cubicBezTo>
                  <a:cubicBezTo>
                    <a:pt x="-132222" y="435301"/>
                    <a:pt x="258471" y="1010607"/>
                    <a:pt x="400481" y="1020759"/>
                  </a:cubicBezTo>
                  <a:cubicBezTo>
                    <a:pt x="542491" y="1030911"/>
                    <a:pt x="691557" y="760374"/>
                    <a:pt x="897535" y="388316"/>
                  </a:cubicBezTo>
                  <a:cubicBezTo>
                    <a:pt x="945004" y="210932"/>
                    <a:pt x="728123" y="14990"/>
                    <a:pt x="583694" y="0"/>
                  </a:cubicBezTo>
                  <a:close/>
                </a:path>
              </a:pathLst>
            </a:custGeom>
            <a:solidFill>
              <a:srgbClr val="FFE0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" name="任意多边形 186"/>
            <p:cNvSpPr/>
            <p:nvPr/>
          </p:nvSpPr>
          <p:spPr>
            <a:xfrm>
              <a:off x="4777843" y="1315475"/>
              <a:ext cx="559075" cy="450550"/>
            </a:xfrm>
            <a:custGeom>
              <a:avLst/>
              <a:gdLst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5" fmla="*/ 494676 w 779489"/>
                <a:gd name="connsiteY5" fmla="*/ 0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0 h 1064302"/>
                <a:gd name="connsiteX0" fmla="*/ 494676 w 786558"/>
                <a:gd name="connsiteY0" fmla="*/ 1576 h 1065878"/>
                <a:gd name="connsiteX1" fmla="*/ 0 w 786558"/>
                <a:gd name="connsiteY1" fmla="*/ 256409 h 1065878"/>
                <a:gd name="connsiteX2" fmla="*/ 209863 w 786558"/>
                <a:gd name="connsiteY2" fmla="*/ 1065878 h 1065878"/>
                <a:gd name="connsiteX3" fmla="*/ 779489 w 786558"/>
                <a:gd name="connsiteY3" fmla="*/ 346350 h 1065878"/>
                <a:gd name="connsiteX4" fmla="*/ 494676 w 786558"/>
                <a:gd name="connsiteY4" fmla="*/ 1576 h 1065878"/>
                <a:gd name="connsiteX0" fmla="*/ 502243 w 794125"/>
                <a:gd name="connsiteY0" fmla="*/ 5173 h 1069475"/>
                <a:gd name="connsiteX1" fmla="*/ 7567 w 794125"/>
                <a:gd name="connsiteY1" fmla="*/ 260006 h 1069475"/>
                <a:gd name="connsiteX2" fmla="*/ 217430 w 794125"/>
                <a:gd name="connsiteY2" fmla="*/ 1069475 h 1069475"/>
                <a:gd name="connsiteX3" fmla="*/ 787056 w 794125"/>
                <a:gd name="connsiteY3" fmla="*/ 349947 h 1069475"/>
                <a:gd name="connsiteX4" fmla="*/ 502243 w 794125"/>
                <a:gd name="connsiteY4" fmla="*/ 5173 h 1069475"/>
                <a:gd name="connsiteX0" fmla="*/ 527836 w 819718"/>
                <a:gd name="connsiteY0" fmla="*/ 1751 h 1066053"/>
                <a:gd name="connsiteX1" fmla="*/ 33160 w 819718"/>
                <a:gd name="connsiteY1" fmla="*/ 256584 h 1066053"/>
                <a:gd name="connsiteX2" fmla="*/ 243023 w 819718"/>
                <a:gd name="connsiteY2" fmla="*/ 1066053 h 1066053"/>
                <a:gd name="connsiteX3" fmla="*/ 812649 w 819718"/>
                <a:gd name="connsiteY3" fmla="*/ 346525 h 1066053"/>
                <a:gd name="connsiteX4" fmla="*/ 527836 w 819718"/>
                <a:gd name="connsiteY4" fmla="*/ 1751 h 1066053"/>
                <a:gd name="connsiteX0" fmla="*/ 541510 w 833392"/>
                <a:gd name="connsiteY0" fmla="*/ 1751 h 1107926"/>
                <a:gd name="connsiteX1" fmla="*/ 46834 w 833392"/>
                <a:gd name="connsiteY1" fmla="*/ 256584 h 1107926"/>
                <a:gd name="connsiteX2" fmla="*/ 256697 w 833392"/>
                <a:gd name="connsiteY2" fmla="*/ 1066053 h 1107926"/>
                <a:gd name="connsiteX3" fmla="*/ 826323 w 833392"/>
                <a:gd name="connsiteY3" fmla="*/ 346525 h 1107926"/>
                <a:gd name="connsiteX4" fmla="*/ 541510 w 833392"/>
                <a:gd name="connsiteY4" fmla="*/ 1751 h 1107926"/>
                <a:gd name="connsiteX0" fmla="*/ 532450 w 824332"/>
                <a:gd name="connsiteY0" fmla="*/ 1751 h 1074511"/>
                <a:gd name="connsiteX1" fmla="*/ 37774 w 824332"/>
                <a:gd name="connsiteY1" fmla="*/ 256584 h 1074511"/>
                <a:gd name="connsiteX2" fmla="*/ 247637 w 824332"/>
                <a:gd name="connsiteY2" fmla="*/ 1066053 h 1074511"/>
                <a:gd name="connsiteX3" fmla="*/ 817263 w 824332"/>
                <a:gd name="connsiteY3" fmla="*/ 346525 h 1074511"/>
                <a:gd name="connsiteX4" fmla="*/ 532450 w 824332"/>
                <a:gd name="connsiteY4" fmla="*/ 1751 h 1074511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16102 w 807984"/>
                <a:gd name="connsiteY0" fmla="*/ 1751 h 1078326"/>
                <a:gd name="connsiteX1" fmla="*/ 21426 w 807984"/>
                <a:gd name="connsiteY1" fmla="*/ 256584 h 1078326"/>
                <a:gd name="connsiteX2" fmla="*/ 231289 w 807984"/>
                <a:gd name="connsiteY2" fmla="*/ 1066053 h 1078326"/>
                <a:gd name="connsiteX3" fmla="*/ 800915 w 807984"/>
                <a:gd name="connsiteY3" fmla="*/ 346525 h 1078326"/>
                <a:gd name="connsiteX4" fmla="*/ 516102 w 807984"/>
                <a:gd name="connsiteY4" fmla="*/ 1751 h 1078326"/>
                <a:gd name="connsiteX0" fmla="*/ 553681 w 845563"/>
                <a:gd name="connsiteY0" fmla="*/ 1751 h 1078326"/>
                <a:gd name="connsiteX1" fmla="*/ 59005 w 845563"/>
                <a:gd name="connsiteY1" fmla="*/ 256584 h 1078326"/>
                <a:gd name="connsiteX2" fmla="*/ 268868 w 845563"/>
                <a:gd name="connsiteY2" fmla="*/ 1066053 h 1078326"/>
                <a:gd name="connsiteX3" fmla="*/ 838494 w 845563"/>
                <a:gd name="connsiteY3" fmla="*/ 346525 h 1078326"/>
                <a:gd name="connsiteX4" fmla="*/ 553681 w 845563"/>
                <a:gd name="connsiteY4" fmla="*/ 1751 h 1078326"/>
                <a:gd name="connsiteX0" fmla="*/ 551328 w 843210"/>
                <a:gd name="connsiteY0" fmla="*/ 1751 h 1103037"/>
                <a:gd name="connsiteX1" fmla="*/ 56652 w 843210"/>
                <a:gd name="connsiteY1" fmla="*/ 256584 h 1103037"/>
                <a:gd name="connsiteX2" fmla="*/ 266515 w 843210"/>
                <a:gd name="connsiteY2" fmla="*/ 1066053 h 1103037"/>
                <a:gd name="connsiteX3" fmla="*/ 836141 w 843210"/>
                <a:gd name="connsiteY3" fmla="*/ 346525 h 1103037"/>
                <a:gd name="connsiteX4" fmla="*/ 551328 w 843210"/>
                <a:gd name="connsiteY4" fmla="*/ 1751 h 110303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115"/>
                <a:gd name="connsiteY0" fmla="*/ 0 h 1101286"/>
                <a:gd name="connsiteX1" fmla="*/ 56652 w 844115"/>
                <a:gd name="connsiteY1" fmla="*/ 254833 h 1101286"/>
                <a:gd name="connsiteX2" fmla="*/ 266515 w 844115"/>
                <a:gd name="connsiteY2" fmla="*/ 1064302 h 1101286"/>
                <a:gd name="connsiteX3" fmla="*/ 836141 w 844115"/>
                <a:gd name="connsiteY3" fmla="*/ 344774 h 1101286"/>
                <a:gd name="connsiteX4" fmla="*/ 551328 w 844115"/>
                <a:gd name="connsiteY4" fmla="*/ 0 h 1101286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19"/>
                <a:gd name="connsiteX1" fmla="*/ 55491 w 886497"/>
                <a:gd name="connsiteY1" fmla="*/ 327404 h 1064319"/>
                <a:gd name="connsiteX2" fmla="*/ 308897 w 886497"/>
                <a:gd name="connsiteY2" fmla="*/ 1064302 h 1064319"/>
                <a:gd name="connsiteX3" fmla="*/ 878523 w 886497"/>
                <a:gd name="connsiteY3" fmla="*/ 344774 h 1064319"/>
                <a:gd name="connsiteX4" fmla="*/ 593710 w 886497"/>
                <a:gd name="connsiteY4" fmla="*/ 0 h 1064319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4767"/>
                <a:gd name="connsiteY0" fmla="*/ 0 h 1064541"/>
                <a:gd name="connsiteX1" fmla="*/ 56047 w 914767"/>
                <a:gd name="connsiteY1" fmla="*/ 327404 h 1064541"/>
                <a:gd name="connsiteX2" fmla="*/ 309453 w 914767"/>
                <a:gd name="connsiteY2" fmla="*/ 1064302 h 1064541"/>
                <a:gd name="connsiteX3" fmla="*/ 908107 w 914767"/>
                <a:gd name="connsiteY3" fmla="*/ 388316 h 1064541"/>
                <a:gd name="connsiteX4" fmla="*/ 594266 w 914767"/>
                <a:gd name="connsiteY4" fmla="*/ 0 h 1064541"/>
                <a:gd name="connsiteX0" fmla="*/ 583694 w 904195"/>
                <a:gd name="connsiteY0" fmla="*/ 0 h 1021035"/>
                <a:gd name="connsiteX1" fmla="*/ 45475 w 904195"/>
                <a:gd name="connsiteY1" fmla="*/ 327404 h 1021035"/>
                <a:gd name="connsiteX2" fmla="*/ 400481 w 904195"/>
                <a:gd name="connsiteY2" fmla="*/ 1020759 h 1021035"/>
                <a:gd name="connsiteX3" fmla="*/ 897535 w 904195"/>
                <a:gd name="connsiteY3" fmla="*/ 388316 h 1021035"/>
                <a:gd name="connsiteX4" fmla="*/ 583694 w 904195"/>
                <a:gd name="connsiteY4" fmla="*/ 0 h 1021035"/>
                <a:gd name="connsiteX0" fmla="*/ 406992 w 727493"/>
                <a:gd name="connsiteY0" fmla="*/ 0 h 1021035"/>
                <a:gd name="connsiteX1" fmla="*/ 65823 w 727493"/>
                <a:gd name="connsiteY1" fmla="*/ 327403 h 1021035"/>
                <a:gd name="connsiteX2" fmla="*/ 223779 w 727493"/>
                <a:gd name="connsiteY2" fmla="*/ 1020759 h 1021035"/>
                <a:gd name="connsiteX3" fmla="*/ 720833 w 727493"/>
                <a:gd name="connsiteY3" fmla="*/ 388316 h 1021035"/>
                <a:gd name="connsiteX4" fmla="*/ 406992 w 727493"/>
                <a:gd name="connsiteY4" fmla="*/ 0 h 1021035"/>
                <a:gd name="connsiteX0" fmla="*/ 428887 w 728105"/>
                <a:gd name="connsiteY0" fmla="*/ 0 h 845880"/>
                <a:gd name="connsiteX1" fmla="*/ 65823 w 728105"/>
                <a:gd name="connsiteY1" fmla="*/ 152248 h 845880"/>
                <a:gd name="connsiteX2" fmla="*/ 223779 w 728105"/>
                <a:gd name="connsiteY2" fmla="*/ 845604 h 845880"/>
                <a:gd name="connsiteX3" fmla="*/ 720833 w 728105"/>
                <a:gd name="connsiteY3" fmla="*/ 213161 h 845880"/>
                <a:gd name="connsiteX4" fmla="*/ 428887 w 728105"/>
                <a:gd name="connsiteY4" fmla="*/ 0 h 845880"/>
                <a:gd name="connsiteX0" fmla="*/ 428888 w 728105"/>
                <a:gd name="connsiteY0" fmla="*/ 42777 h 779185"/>
                <a:gd name="connsiteX1" fmla="*/ 65823 w 728105"/>
                <a:gd name="connsiteY1" fmla="*/ 85553 h 779185"/>
                <a:gd name="connsiteX2" fmla="*/ 223779 w 728105"/>
                <a:gd name="connsiteY2" fmla="*/ 778909 h 779185"/>
                <a:gd name="connsiteX3" fmla="*/ 720833 w 728105"/>
                <a:gd name="connsiteY3" fmla="*/ 146466 h 779185"/>
                <a:gd name="connsiteX4" fmla="*/ 428888 w 728105"/>
                <a:gd name="connsiteY4" fmla="*/ 42777 h 779185"/>
                <a:gd name="connsiteX0" fmla="*/ 431213 w 816044"/>
                <a:gd name="connsiteY0" fmla="*/ 48022 h 784154"/>
                <a:gd name="connsiteX1" fmla="*/ 68148 w 816044"/>
                <a:gd name="connsiteY1" fmla="*/ 90798 h 784154"/>
                <a:gd name="connsiteX2" fmla="*/ 226104 w 816044"/>
                <a:gd name="connsiteY2" fmla="*/ 784154 h 784154"/>
                <a:gd name="connsiteX3" fmla="*/ 810736 w 816044"/>
                <a:gd name="connsiteY3" fmla="*/ 86029 h 784154"/>
                <a:gd name="connsiteX4" fmla="*/ 431213 w 816044"/>
                <a:gd name="connsiteY4" fmla="*/ 48022 h 784154"/>
                <a:gd name="connsiteX0" fmla="*/ 475002 w 816877"/>
                <a:gd name="connsiteY0" fmla="*/ 0 h 911286"/>
                <a:gd name="connsiteX1" fmla="*/ 68148 w 816877"/>
                <a:gd name="connsiteY1" fmla="*/ 217930 h 911286"/>
                <a:gd name="connsiteX2" fmla="*/ 226104 w 816877"/>
                <a:gd name="connsiteY2" fmla="*/ 911286 h 911286"/>
                <a:gd name="connsiteX3" fmla="*/ 810736 w 816877"/>
                <a:gd name="connsiteY3" fmla="*/ 213161 h 911286"/>
                <a:gd name="connsiteX4" fmla="*/ 475002 w 816877"/>
                <a:gd name="connsiteY4" fmla="*/ 0 h 911286"/>
                <a:gd name="connsiteX0" fmla="*/ 431213 w 816044"/>
                <a:gd name="connsiteY0" fmla="*/ 9188 h 811003"/>
                <a:gd name="connsiteX1" fmla="*/ 68148 w 816044"/>
                <a:gd name="connsiteY1" fmla="*/ 117647 h 811003"/>
                <a:gd name="connsiteX2" fmla="*/ 226104 w 816044"/>
                <a:gd name="connsiteY2" fmla="*/ 811003 h 811003"/>
                <a:gd name="connsiteX3" fmla="*/ 810736 w 816044"/>
                <a:gd name="connsiteY3" fmla="*/ 112878 h 811003"/>
                <a:gd name="connsiteX4" fmla="*/ 431213 w 816044"/>
                <a:gd name="connsiteY4" fmla="*/ 9188 h 811003"/>
                <a:gd name="connsiteX0" fmla="*/ 458512 w 843344"/>
                <a:gd name="connsiteY0" fmla="*/ 9188 h 679640"/>
                <a:gd name="connsiteX1" fmla="*/ 95447 w 843344"/>
                <a:gd name="connsiteY1" fmla="*/ 117647 h 679640"/>
                <a:gd name="connsiteX2" fmla="*/ 143932 w 843344"/>
                <a:gd name="connsiteY2" fmla="*/ 679638 h 679640"/>
                <a:gd name="connsiteX3" fmla="*/ 838035 w 843344"/>
                <a:gd name="connsiteY3" fmla="*/ 112878 h 679640"/>
                <a:gd name="connsiteX4" fmla="*/ 458512 w 843344"/>
                <a:gd name="connsiteY4" fmla="*/ 9188 h 679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3344" h="679640">
                  <a:moveTo>
                    <a:pt x="458512" y="9188"/>
                  </a:moveTo>
                  <a:cubicBezTo>
                    <a:pt x="256026" y="52255"/>
                    <a:pt x="220756" y="-71213"/>
                    <a:pt x="95447" y="117647"/>
                  </a:cubicBezTo>
                  <a:cubicBezTo>
                    <a:pt x="-82250" y="225544"/>
                    <a:pt x="20167" y="680433"/>
                    <a:pt x="143932" y="679638"/>
                  </a:cubicBezTo>
                  <a:cubicBezTo>
                    <a:pt x="267697" y="678843"/>
                    <a:pt x="632057" y="484936"/>
                    <a:pt x="838035" y="112878"/>
                  </a:cubicBezTo>
                  <a:cubicBezTo>
                    <a:pt x="885504" y="-64506"/>
                    <a:pt x="602941" y="24178"/>
                    <a:pt x="458512" y="9188"/>
                  </a:cubicBezTo>
                  <a:close/>
                </a:path>
              </a:pathLst>
            </a:custGeom>
            <a:solidFill>
              <a:srgbClr val="F171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336498345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Tm="6000"/>
    </mc:Choice>
    <mc:Fallback>
      <p:transition spd="slow" advTm="6000"/>
    </mc:Fallback>
  </mc:AlternateContent>
  <mc:AlternateContent xmlns:mc="http://schemas.openxmlformats.org/markup-compatibility/2006">
    <mc:Choice xmlns:p14="http://schemas.microsoft.com/office/powerpoint/2010/main" xmlns="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0" presetClass="path" presetSubtype="0" fill="hold" nodeType="withEffect" p14:presetBounceEnd="15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8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0" presetClass="path" presetSubtype="0" fill="hold" nodeType="withEffect" p14:presetBounceEnd="15000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12" dur="2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0" presetClass="path" presetSubtype="0" fill="hold" nodeType="withEffect" p14:presetBounceEnd="15000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16" dur="2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0" presetClass="path" presetSubtype="0" fill="hold" nodeType="withEffect" p14:presetBounceEnd="15000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20" dur="2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0" presetClass="path" presetSubtype="0" fill="hold" nodeType="withEffect" p14:presetBounceEnd="15000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24" dur="20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10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8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8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0" presetClass="path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12" dur="2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0" presetClass="pat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16" dur="2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0" presetClass="path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20" dur="2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0" presetClass="pat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24" dur="20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10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8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563" t="1" r="27160" b="1661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114" name="矩形 31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072" name="组合 3071"/>
          <p:cNvGrpSpPr/>
          <p:nvPr/>
        </p:nvGrpSpPr>
        <p:grpSpPr>
          <a:xfrm rot="21433707">
            <a:off x="6073278" y="1823521"/>
            <a:ext cx="610207" cy="1044704"/>
            <a:chOff x="3320445" y="-654087"/>
            <a:chExt cx="3464239" cy="5930955"/>
          </a:xfrm>
        </p:grpSpPr>
        <p:sp>
          <p:nvSpPr>
            <p:cNvPr id="3073" name="任意多边形 3072"/>
            <p:cNvSpPr/>
            <p:nvPr/>
          </p:nvSpPr>
          <p:spPr>
            <a:xfrm>
              <a:off x="3320445" y="-654087"/>
              <a:ext cx="3464239" cy="5930955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64239"/>
                <a:gd name="connsiteY0" fmla="*/ 5111788 h 5930955"/>
                <a:gd name="connsiteX1" fmla="*/ 508604 w 3464239"/>
                <a:gd name="connsiteY1" fmla="*/ 3454438 h 5930955"/>
                <a:gd name="connsiteX2" fmla="*/ 51404 w 3464239"/>
                <a:gd name="connsiteY2" fmla="*/ 1377988 h 5930955"/>
                <a:gd name="connsiteX3" fmla="*/ 1829404 w 3464239"/>
                <a:gd name="connsiteY3" fmla="*/ 38 h 5930955"/>
                <a:gd name="connsiteX4" fmla="*/ 3461354 w 3464239"/>
                <a:gd name="connsiteY4" fmla="*/ 1530388 h 5930955"/>
                <a:gd name="connsiteX5" fmla="*/ 2337404 w 3464239"/>
                <a:gd name="connsiteY5" fmla="*/ 3759238 h 5930955"/>
                <a:gd name="connsiteX6" fmla="*/ 2089754 w 3464239"/>
                <a:gd name="connsiteY6" fmla="*/ 5130838 h 5930955"/>
                <a:gd name="connsiteX7" fmla="*/ 1003904 w 3464239"/>
                <a:gd name="connsiteY7" fmla="*/ 5930938 h 5930955"/>
                <a:gd name="connsiteX8" fmla="*/ 127604 w 3464239"/>
                <a:gd name="connsiteY8" fmla="*/ 5111788 h 5930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4239" h="5930955">
                  <a:moveTo>
                    <a:pt x="127604" y="5111788"/>
                  </a:moveTo>
                  <a:cubicBezTo>
                    <a:pt x="13304" y="4610138"/>
                    <a:pt x="635604" y="3892588"/>
                    <a:pt x="508604" y="3454438"/>
                  </a:cubicBezTo>
                  <a:cubicBezTo>
                    <a:pt x="381604" y="3016288"/>
                    <a:pt x="-168729" y="1953721"/>
                    <a:pt x="51404" y="1377988"/>
                  </a:cubicBezTo>
                  <a:cubicBezTo>
                    <a:pt x="271537" y="802255"/>
                    <a:pt x="870554" y="-6312"/>
                    <a:pt x="1829404" y="38"/>
                  </a:cubicBezTo>
                  <a:cubicBezTo>
                    <a:pt x="2788254" y="6388"/>
                    <a:pt x="3404204" y="977938"/>
                    <a:pt x="3461354" y="1530388"/>
                  </a:cubicBezTo>
                  <a:cubicBezTo>
                    <a:pt x="3518504" y="2082838"/>
                    <a:pt x="2712054" y="3016288"/>
                    <a:pt x="2337404" y="3759238"/>
                  </a:cubicBezTo>
                  <a:cubicBezTo>
                    <a:pt x="2108804" y="4359313"/>
                    <a:pt x="2312004" y="4768888"/>
                    <a:pt x="2089754" y="5130838"/>
                  </a:cubicBezTo>
                  <a:cubicBezTo>
                    <a:pt x="1867504" y="5492788"/>
                    <a:pt x="1330929" y="5934113"/>
                    <a:pt x="1003904" y="5930938"/>
                  </a:cubicBezTo>
                  <a:cubicBezTo>
                    <a:pt x="676879" y="5927763"/>
                    <a:pt x="241904" y="5613438"/>
                    <a:pt x="127604" y="5111788"/>
                  </a:cubicBezTo>
                  <a:close/>
                </a:path>
              </a:pathLst>
            </a:custGeom>
            <a:solidFill>
              <a:srgbClr val="FED1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4" name="任意多边形 3073"/>
            <p:cNvSpPr/>
            <p:nvPr/>
          </p:nvSpPr>
          <p:spPr>
            <a:xfrm>
              <a:off x="3446879" y="-533395"/>
              <a:ext cx="3213328" cy="5648972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90952"/>
                <a:gd name="connsiteY0" fmla="*/ 5111788 h 6081362"/>
                <a:gd name="connsiteX1" fmla="*/ 508604 w 3490952"/>
                <a:gd name="connsiteY1" fmla="*/ 3454438 h 6081362"/>
                <a:gd name="connsiteX2" fmla="*/ 51404 w 3490952"/>
                <a:gd name="connsiteY2" fmla="*/ 1377988 h 6081362"/>
                <a:gd name="connsiteX3" fmla="*/ 1829404 w 3490952"/>
                <a:gd name="connsiteY3" fmla="*/ 38 h 6081362"/>
                <a:gd name="connsiteX4" fmla="*/ 3461354 w 3490952"/>
                <a:gd name="connsiteY4" fmla="*/ 1530388 h 6081362"/>
                <a:gd name="connsiteX5" fmla="*/ 2337404 w 3490952"/>
                <a:gd name="connsiteY5" fmla="*/ 3759238 h 6081362"/>
                <a:gd name="connsiteX6" fmla="*/ 2089754 w 3490952"/>
                <a:gd name="connsiteY6" fmla="*/ 5130838 h 6081362"/>
                <a:gd name="connsiteX7" fmla="*/ 921862 w 3490952"/>
                <a:gd name="connsiteY7" fmla="*/ 6081349 h 6081362"/>
                <a:gd name="connsiteX8" fmla="*/ 127604 w 3490952"/>
                <a:gd name="connsiteY8" fmla="*/ 5111788 h 6081362"/>
                <a:gd name="connsiteX0" fmla="*/ 134648 w 3484322"/>
                <a:gd name="connsiteY0" fmla="*/ 5385263 h 6085330"/>
                <a:gd name="connsiteX1" fmla="*/ 501974 w 3484322"/>
                <a:gd name="connsiteY1" fmla="*/ 3454438 h 6085330"/>
                <a:gd name="connsiteX2" fmla="*/ 44774 w 3484322"/>
                <a:gd name="connsiteY2" fmla="*/ 1377988 h 6085330"/>
                <a:gd name="connsiteX3" fmla="*/ 1822774 w 3484322"/>
                <a:gd name="connsiteY3" fmla="*/ 38 h 6085330"/>
                <a:gd name="connsiteX4" fmla="*/ 3454724 w 3484322"/>
                <a:gd name="connsiteY4" fmla="*/ 1530388 h 6085330"/>
                <a:gd name="connsiteX5" fmla="*/ 2330774 w 3484322"/>
                <a:gd name="connsiteY5" fmla="*/ 3759238 h 6085330"/>
                <a:gd name="connsiteX6" fmla="*/ 2083124 w 3484322"/>
                <a:gd name="connsiteY6" fmla="*/ 5130838 h 6085330"/>
                <a:gd name="connsiteX7" fmla="*/ 915232 w 3484322"/>
                <a:gd name="connsiteY7" fmla="*/ 6081349 h 6085330"/>
                <a:gd name="connsiteX8" fmla="*/ 134648 w 3484322"/>
                <a:gd name="connsiteY8" fmla="*/ 5385263 h 6085330"/>
                <a:gd name="connsiteX0" fmla="*/ 129123 w 3478797"/>
                <a:gd name="connsiteY0" fmla="*/ 5385263 h 6085090"/>
                <a:gd name="connsiteX1" fmla="*/ 551144 w 3478797"/>
                <a:gd name="connsiteY1" fmla="*/ 3591176 h 6085090"/>
                <a:gd name="connsiteX2" fmla="*/ 39249 w 3478797"/>
                <a:gd name="connsiteY2" fmla="*/ 1377988 h 6085090"/>
                <a:gd name="connsiteX3" fmla="*/ 1817249 w 3478797"/>
                <a:gd name="connsiteY3" fmla="*/ 38 h 6085090"/>
                <a:gd name="connsiteX4" fmla="*/ 3449199 w 3478797"/>
                <a:gd name="connsiteY4" fmla="*/ 1530388 h 6085090"/>
                <a:gd name="connsiteX5" fmla="*/ 2325249 w 3478797"/>
                <a:gd name="connsiteY5" fmla="*/ 3759238 h 6085090"/>
                <a:gd name="connsiteX6" fmla="*/ 2077599 w 3478797"/>
                <a:gd name="connsiteY6" fmla="*/ 5130838 h 6085090"/>
                <a:gd name="connsiteX7" fmla="*/ 909707 w 3478797"/>
                <a:gd name="connsiteY7" fmla="*/ 6081349 h 6085090"/>
                <a:gd name="connsiteX8" fmla="*/ 129123 w 3478797"/>
                <a:gd name="connsiteY8" fmla="*/ 5385263 h 6085090"/>
                <a:gd name="connsiteX0" fmla="*/ 129122 w 3478796"/>
                <a:gd name="connsiteY0" fmla="*/ 5385263 h 6081898"/>
                <a:gd name="connsiteX1" fmla="*/ 551143 w 3478796"/>
                <a:gd name="connsiteY1" fmla="*/ 3591176 h 6081898"/>
                <a:gd name="connsiteX2" fmla="*/ 39248 w 3478796"/>
                <a:gd name="connsiteY2" fmla="*/ 1377988 h 6081898"/>
                <a:gd name="connsiteX3" fmla="*/ 1817248 w 3478796"/>
                <a:gd name="connsiteY3" fmla="*/ 38 h 6081898"/>
                <a:gd name="connsiteX4" fmla="*/ 3449198 w 3478796"/>
                <a:gd name="connsiteY4" fmla="*/ 1530388 h 6081898"/>
                <a:gd name="connsiteX5" fmla="*/ 2325248 w 3478796"/>
                <a:gd name="connsiteY5" fmla="*/ 3759238 h 6081898"/>
                <a:gd name="connsiteX6" fmla="*/ 1968208 w 3478796"/>
                <a:gd name="connsiteY6" fmla="*/ 5294923 h 6081898"/>
                <a:gd name="connsiteX7" fmla="*/ 909706 w 3478796"/>
                <a:gd name="connsiteY7" fmla="*/ 6081349 h 6081898"/>
                <a:gd name="connsiteX8" fmla="*/ 129122 w 3478796"/>
                <a:gd name="connsiteY8" fmla="*/ 5385263 h 6081898"/>
                <a:gd name="connsiteX0" fmla="*/ 129122 w 3452870"/>
                <a:gd name="connsiteY0" fmla="*/ 5385263 h 6081898"/>
                <a:gd name="connsiteX1" fmla="*/ 551143 w 3452870"/>
                <a:gd name="connsiteY1" fmla="*/ 3591176 h 6081898"/>
                <a:gd name="connsiteX2" fmla="*/ 39248 w 3452870"/>
                <a:gd name="connsiteY2" fmla="*/ 1377988 h 6081898"/>
                <a:gd name="connsiteX3" fmla="*/ 1817248 w 3452870"/>
                <a:gd name="connsiteY3" fmla="*/ 38 h 6081898"/>
                <a:gd name="connsiteX4" fmla="*/ 3449198 w 3452870"/>
                <a:gd name="connsiteY4" fmla="*/ 1530388 h 6081898"/>
                <a:gd name="connsiteX5" fmla="*/ 2229533 w 3452870"/>
                <a:gd name="connsiteY5" fmla="*/ 3895975 h 6081898"/>
                <a:gd name="connsiteX6" fmla="*/ 1968208 w 3452870"/>
                <a:gd name="connsiteY6" fmla="*/ 5294923 h 6081898"/>
                <a:gd name="connsiteX7" fmla="*/ 909706 w 3452870"/>
                <a:gd name="connsiteY7" fmla="*/ 6081349 h 6081898"/>
                <a:gd name="connsiteX8" fmla="*/ 129122 w 3452870"/>
                <a:gd name="connsiteY8" fmla="*/ 5385263 h 6081898"/>
                <a:gd name="connsiteX0" fmla="*/ 129122 w 3481789"/>
                <a:gd name="connsiteY0" fmla="*/ 5385263 h 6081898"/>
                <a:gd name="connsiteX1" fmla="*/ 551143 w 3481789"/>
                <a:gd name="connsiteY1" fmla="*/ 3591176 h 6081898"/>
                <a:gd name="connsiteX2" fmla="*/ 39248 w 3481789"/>
                <a:gd name="connsiteY2" fmla="*/ 1377988 h 6081898"/>
                <a:gd name="connsiteX3" fmla="*/ 1817248 w 3481789"/>
                <a:gd name="connsiteY3" fmla="*/ 38 h 6081898"/>
                <a:gd name="connsiteX4" fmla="*/ 3449198 w 3481789"/>
                <a:gd name="connsiteY4" fmla="*/ 1530388 h 6081898"/>
                <a:gd name="connsiteX5" fmla="*/ 2229533 w 3481789"/>
                <a:gd name="connsiteY5" fmla="*/ 3895975 h 6081898"/>
                <a:gd name="connsiteX6" fmla="*/ 1968208 w 3481789"/>
                <a:gd name="connsiteY6" fmla="*/ 5294923 h 6081898"/>
                <a:gd name="connsiteX7" fmla="*/ 909706 w 3481789"/>
                <a:gd name="connsiteY7" fmla="*/ 6081349 h 6081898"/>
                <a:gd name="connsiteX8" fmla="*/ 129122 w 3481789"/>
                <a:gd name="connsiteY8" fmla="*/ 5385263 h 6081898"/>
                <a:gd name="connsiteX0" fmla="*/ 129122 w 3462218"/>
                <a:gd name="connsiteY0" fmla="*/ 5385263 h 6081898"/>
                <a:gd name="connsiteX1" fmla="*/ 551143 w 3462218"/>
                <a:gd name="connsiteY1" fmla="*/ 3591176 h 6081898"/>
                <a:gd name="connsiteX2" fmla="*/ 39248 w 3462218"/>
                <a:gd name="connsiteY2" fmla="*/ 1377988 h 6081898"/>
                <a:gd name="connsiteX3" fmla="*/ 1817248 w 3462218"/>
                <a:gd name="connsiteY3" fmla="*/ 38 h 6081898"/>
                <a:gd name="connsiteX4" fmla="*/ 3449198 w 3462218"/>
                <a:gd name="connsiteY4" fmla="*/ 1530388 h 6081898"/>
                <a:gd name="connsiteX5" fmla="*/ 2229533 w 3462218"/>
                <a:gd name="connsiteY5" fmla="*/ 3895975 h 6081898"/>
                <a:gd name="connsiteX6" fmla="*/ 1968208 w 3462218"/>
                <a:gd name="connsiteY6" fmla="*/ 5294923 h 6081898"/>
                <a:gd name="connsiteX7" fmla="*/ 909706 w 3462218"/>
                <a:gd name="connsiteY7" fmla="*/ 6081349 h 6081898"/>
                <a:gd name="connsiteX8" fmla="*/ 129122 w 3462218"/>
                <a:gd name="connsiteY8" fmla="*/ 5385263 h 6081898"/>
                <a:gd name="connsiteX0" fmla="*/ 133202 w 3466298"/>
                <a:gd name="connsiteY0" fmla="*/ 5385259 h 6081894"/>
                <a:gd name="connsiteX1" fmla="*/ 555223 w 3466298"/>
                <a:gd name="connsiteY1" fmla="*/ 3591172 h 6081894"/>
                <a:gd name="connsiteX2" fmla="*/ 43328 w 3466298"/>
                <a:gd name="connsiteY2" fmla="*/ 1377984 h 6081894"/>
                <a:gd name="connsiteX3" fmla="*/ 1821328 w 3466298"/>
                <a:gd name="connsiteY3" fmla="*/ 34 h 6081894"/>
                <a:gd name="connsiteX4" fmla="*/ 3453278 w 3466298"/>
                <a:gd name="connsiteY4" fmla="*/ 1530384 h 6081894"/>
                <a:gd name="connsiteX5" fmla="*/ 2233613 w 3466298"/>
                <a:gd name="connsiteY5" fmla="*/ 3895971 h 6081894"/>
                <a:gd name="connsiteX6" fmla="*/ 1972288 w 3466298"/>
                <a:gd name="connsiteY6" fmla="*/ 5294919 h 6081894"/>
                <a:gd name="connsiteX7" fmla="*/ 913786 w 3466298"/>
                <a:gd name="connsiteY7" fmla="*/ 6081345 h 6081894"/>
                <a:gd name="connsiteX8" fmla="*/ 133202 w 3466298"/>
                <a:gd name="connsiteY8" fmla="*/ 5385259 h 6081894"/>
                <a:gd name="connsiteX0" fmla="*/ 138978 w 3472074"/>
                <a:gd name="connsiteY0" fmla="*/ 5385259 h 6081894"/>
                <a:gd name="connsiteX1" fmla="*/ 560999 w 3472074"/>
                <a:gd name="connsiteY1" fmla="*/ 3591172 h 6081894"/>
                <a:gd name="connsiteX2" fmla="*/ 49104 w 3472074"/>
                <a:gd name="connsiteY2" fmla="*/ 1377984 h 6081894"/>
                <a:gd name="connsiteX3" fmla="*/ 1827104 w 3472074"/>
                <a:gd name="connsiteY3" fmla="*/ 34 h 6081894"/>
                <a:gd name="connsiteX4" fmla="*/ 3459054 w 3472074"/>
                <a:gd name="connsiteY4" fmla="*/ 1530384 h 6081894"/>
                <a:gd name="connsiteX5" fmla="*/ 2239389 w 3472074"/>
                <a:gd name="connsiteY5" fmla="*/ 3895971 h 6081894"/>
                <a:gd name="connsiteX6" fmla="*/ 1978064 w 3472074"/>
                <a:gd name="connsiteY6" fmla="*/ 5294919 h 6081894"/>
                <a:gd name="connsiteX7" fmla="*/ 919562 w 3472074"/>
                <a:gd name="connsiteY7" fmla="*/ 6081345 h 6081894"/>
                <a:gd name="connsiteX8" fmla="*/ 138978 w 3472074"/>
                <a:gd name="connsiteY8" fmla="*/ 5385259 h 6081894"/>
                <a:gd name="connsiteX0" fmla="*/ 138978 w 3472074"/>
                <a:gd name="connsiteY0" fmla="*/ 5385259 h 6082085"/>
                <a:gd name="connsiteX1" fmla="*/ 560999 w 3472074"/>
                <a:gd name="connsiteY1" fmla="*/ 3591172 h 6082085"/>
                <a:gd name="connsiteX2" fmla="*/ 49104 w 3472074"/>
                <a:gd name="connsiteY2" fmla="*/ 1377984 h 6082085"/>
                <a:gd name="connsiteX3" fmla="*/ 1827104 w 3472074"/>
                <a:gd name="connsiteY3" fmla="*/ 34 h 6082085"/>
                <a:gd name="connsiteX4" fmla="*/ 3459054 w 3472074"/>
                <a:gd name="connsiteY4" fmla="*/ 1530384 h 6082085"/>
                <a:gd name="connsiteX5" fmla="*/ 2239389 w 3472074"/>
                <a:gd name="connsiteY5" fmla="*/ 3895971 h 6082085"/>
                <a:gd name="connsiteX6" fmla="*/ 1978064 w 3472074"/>
                <a:gd name="connsiteY6" fmla="*/ 5294919 h 6082085"/>
                <a:gd name="connsiteX7" fmla="*/ 919562 w 3472074"/>
                <a:gd name="connsiteY7" fmla="*/ 6081345 h 6082085"/>
                <a:gd name="connsiteX8" fmla="*/ 138978 w 3472074"/>
                <a:gd name="connsiteY8" fmla="*/ 5385259 h 6082085"/>
                <a:gd name="connsiteX0" fmla="*/ 138978 w 3459697"/>
                <a:gd name="connsiteY0" fmla="*/ 5385259 h 6082085"/>
                <a:gd name="connsiteX1" fmla="*/ 560999 w 3459697"/>
                <a:gd name="connsiteY1" fmla="*/ 3591172 h 6082085"/>
                <a:gd name="connsiteX2" fmla="*/ 49104 w 3459697"/>
                <a:gd name="connsiteY2" fmla="*/ 1377984 h 6082085"/>
                <a:gd name="connsiteX3" fmla="*/ 1827104 w 3459697"/>
                <a:gd name="connsiteY3" fmla="*/ 34 h 6082085"/>
                <a:gd name="connsiteX4" fmla="*/ 3459054 w 3459697"/>
                <a:gd name="connsiteY4" fmla="*/ 1530384 h 6082085"/>
                <a:gd name="connsiteX5" fmla="*/ 2239389 w 3459697"/>
                <a:gd name="connsiteY5" fmla="*/ 3895971 h 6082085"/>
                <a:gd name="connsiteX6" fmla="*/ 1978064 w 3459697"/>
                <a:gd name="connsiteY6" fmla="*/ 5294919 h 6082085"/>
                <a:gd name="connsiteX7" fmla="*/ 919562 w 3459697"/>
                <a:gd name="connsiteY7" fmla="*/ 6081345 h 6082085"/>
                <a:gd name="connsiteX8" fmla="*/ 138978 w 3459697"/>
                <a:gd name="connsiteY8" fmla="*/ 5385259 h 60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9697" h="6082085">
                  <a:moveTo>
                    <a:pt x="138978" y="5385259"/>
                  </a:moveTo>
                  <a:cubicBezTo>
                    <a:pt x="-2824" y="4888188"/>
                    <a:pt x="685367" y="4204356"/>
                    <a:pt x="560999" y="3591172"/>
                  </a:cubicBezTo>
                  <a:cubicBezTo>
                    <a:pt x="436631" y="2977988"/>
                    <a:pt x="-175586" y="1867118"/>
                    <a:pt x="49104" y="1377984"/>
                  </a:cubicBezTo>
                  <a:cubicBezTo>
                    <a:pt x="273794" y="888850"/>
                    <a:pt x="868254" y="-6316"/>
                    <a:pt x="1827104" y="34"/>
                  </a:cubicBezTo>
                  <a:cubicBezTo>
                    <a:pt x="2785954" y="6384"/>
                    <a:pt x="3431362" y="1045145"/>
                    <a:pt x="3459054" y="1530384"/>
                  </a:cubicBezTo>
                  <a:cubicBezTo>
                    <a:pt x="3486746" y="2015623"/>
                    <a:pt x="2614039" y="3153021"/>
                    <a:pt x="2239389" y="3895971"/>
                  </a:cubicBezTo>
                  <a:cubicBezTo>
                    <a:pt x="2010789" y="4496046"/>
                    <a:pt x="2198035" y="4930690"/>
                    <a:pt x="1978064" y="5294919"/>
                  </a:cubicBezTo>
                  <a:cubicBezTo>
                    <a:pt x="1758093" y="5659148"/>
                    <a:pt x="1226076" y="6066288"/>
                    <a:pt x="919562" y="6081345"/>
                  </a:cubicBezTo>
                  <a:cubicBezTo>
                    <a:pt x="613048" y="6096402"/>
                    <a:pt x="280780" y="5882330"/>
                    <a:pt x="138978" y="5385259"/>
                  </a:cubicBezTo>
                  <a:close/>
                </a:path>
              </a:pathLst>
            </a:custGeom>
            <a:solidFill>
              <a:srgbClr val="E4365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5" name="任意多边形 3074"/>
            <p:cNvSpPr/>
            <p:nvPr/>
          </p:nvSpPr>
          <p:spPr>
            <a:xfrm>
              <a:off x="3561373" y="543073"/>
              <a:ext cx="2547897" cy="4572845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90952"/>
                <a:gd name="connsiteY0" fmla="*/ 5111788 h 6081362"/>
                <a:gd name="connsiteX1" fmla="*/ 508604 w 3490952"/>
                <a:gd name="connsiteY1" fmla="*/ 3454438 h 6081362"/>
                <a:gd name="connsiteX2" fmla="*/ 51404 w 3490952"/>
                <a:gd name="connsiteY2" fmla="*/ 1377988 h 6081362"/>
                <a:gd name="connsiteX3" fmla="*/ 1829404 w 3490952"/>
                <a:gd name="connsiteY3" fmla="*/ 38 h 6081362"/>
                <a:gd name="connsiteX4" fmla="*/ 3461354 w 3490952"/>
                <a:gd name="connsiteY4" fmla="*/ 1530388 h 6081362"/>
                <a:gd name="connsiteX5" fmla="*/ 2337404 w 3490952"/>
                <a:gd name="connsiteY5" fmla="*/ 3759238 h 6081362"/>
                <a:gd name="connsiteX6" fmla="*/ 2089754 w 3490952"/>
                <a:gd name="connsiteY6" fmla="*/ 5130838 h 6081362"/>
                <a:gd name="connsiteX7" fmla="*/ 921862 w 3490952"/>
                <a:gd name="connsiteY7" fmla="*/ 6081349 h 6081362"/>
                <a:gd name="connsiteX8" fmla="*/ 127604 w 3490952"/>
                <a:gd name="connsiteY8" fmla="*/ 5111788 h 6081362"/>
                <a:gd name="connsiteX0" fmla="*/ 134648 w 3484322"/>
                <a:gd name="connsiteY0" fmla="*/ 5385263 h 6085330"/>
                <a:gd name="connsiteX1" fmla="*/ 501974 w 3484322"/>
                <a:gd name="connsiteY1" fmla="*/ 3454438 h 6085330"/>
                <a:gd name="connsiteX2" fmla="*/ 44774 w 3484322"/>
                <a:gd name="connsiteY2" fmla="*/ 1377988 h 6085330"/>
                <a:gd name="connsiteX3" fmla="*/ 1822774 w 3484322"/>
                <a:gd name="connsiteY3" fmla="*/ 38 h 6085330"/>
                <a:gd name="connsiteX4" fmla="*/ 3454724 w 3484322"/>
                <a:gd name="connsiteY4" fmla="*/ 1530388 h 6085330"/>
                <a:gd name="connsiteX5" fmla="*/ 2330774 w 3484322"/>
                <a:gd name="connsiteY5" fmla="*/ 3759238 h 6085330"/>
                <a:gd name="connsiteX6" fmla="*/ 2083124 w 3484322"/>
                <a:gd name="connsiteY6" fmla="*/ 5130838 h 6085330"/>
                <a:gd name="connsiteX7" fmla="*/ 915232 w 3484322"/>
                <a:gd name="connsiteY7" fmla="*/ 6081349 h 6085330"/>
                <a:gd name="connsiteX8" fmla="*/ 134648 w 3484322"/>
                <a:gd name="connsiteY8" fmla="*/ 5385263 h 6085330"/>
                <a:gd name="connsiteX0" fmla="*/ 129123 w 3478797"/>
                <a:gd name="connsiteY0" fmla="*/ 5385263 h 6085090"/>
                <a:gd name="connsiteX1" fmla="*/ 551144 w 3478797"/>
                <a:gd name="connsiteY1" fmla="*/ 3591176 h 6085090"/>
                <a:gd name="connsiteX2" fmla="*/ 39249 w 3478797"/>
                <a:gd name="connsiteY2" fmla="*/ 1377988 h 6085090"/>
                <a:gd name="connsiteX3" fmla="*/ 1817249 w 3478797"/>
                <a:gd name="connsiteY3" fmla="*/ 38 h 6085090"/>
                <a:gd name="connsiteX4" fmla="*/ 3449199 w 3478797"/>
                <a:gd name="connsiteY4" fmla="*/ 1530388 h 6085090"/>
                <a:gd name="connsiteX5" fmla="*/ 2325249 w 3478797"/>
                <a:gd name="connsiteY5" fmla="*/ 3759238 h 6085090"/>
                <a:gd name="connsiteX6" fmla="*/ 2077599 w 3478797"/>
                <a:gd name="connsiteY6" fmla="*/ 5130838 h 6085090"/>
                <a:gd name="connsiteX7" fmla="*/ 909707 w 3478797"/>
                <a:gd name="connsiteY7" fmla="*/ 6081349 h 6085090"/>
                <a:gd name="connsiteX8" fmla="*/ 129123 w 3478797"/>
                <a:gd name="connsiteY8" fmla="*/ 5385263 h 6085090"/>
                <a:gd name="connsiteX0" fmla="*/ 129122 w 3478796"/>
                <a:gd name="connsiteY0" fmla="*/ 5385263 h 6081898"/>
                <a:gd name="connsiteX1" fmla="*/ 551143 w 3478796"/>
                <a:gd name="connsiteY1" fmla="*/ 3591176 h 6081898"/>
                <a:gd name="connsiteX2" fmla="*/ 39248 w 3478796"/>
                <a:gd name="connsiteY2" fmla="*/ 1377988 h 6081898"/>
                <a:gd name="connsiteX3" fmla="*/ 1817248 w 3478796"/>
                <a:gd name="connsiteY3" fmla="*/ 38 h 6081898"/>
                <a:gd name="connsiteX4" fmla="*/ 3449198 w 3478796"/>
                <a:gd name="connsiteY4" fmla="*/ 1530388 h 6081898"/>
                <a:gd name="connsiteX5" fmla="*/ 2325248 w 3478796"/>
                <a:gd name="connsiteY5" fmla="*/ 3759238 h 6081898"/>
                <a:gd name="connsiteX6" fmla="*/ 1968208 w 3478796"/>
                <a:gd name="connsiteY6" fmla="*/ 5294923 h 6081898"/>
                <a:gd name="connsiteX7" fmla="*/ 909706 w 3478796"/>
                <a:gd name="connsiteY7" fmla="*/ 6081349 h 6081898"/>
                <a:gd name="connsiteX8" fmla="*/ 129122 w 3478796"/>
                <a:gd name="connsiteY8" fmla="*/ 5385263 h 6081898"/>
                <a:gd name="connsiteX0" fmla="*/ 129122 w 3452870"/>
                <a:gd name="connsiteY0" fmla="*/ 5385263 h 6081898"/>
                <a:gd name="connsiteX1" fmla="*/ 551143 w 3452870"/>
                <a:gd name="connsiteY1" fmla="*/ 3591176 h 6081898"/>
                <a:gd name="connsiteX2" fmla="*/ 39248 w 3452870"/>
                <a:gd name="connsiteY2" fmla="*/ 1377988 h 6081898"/>
                <a:gd name="connsiteX3" fmla="*/ 1817248 w 3452870"/>
                <a:gd name="connsiteY3" fmla="*/ 38 h 6081898"/>
                <a:gd name="connsiteX4" fmla="*/ 3449198 w 3452870"/>
                <a:gd name="connsiteY4" fmla="*/ 1530388 h 6081898"/>
                <a:gd name="connsiteX5" fmla="*/ 2229533 w 3452870"/>
                <a:gd name="connsiteY5" fmla="*/ 3895975 h 6081898"/>
                <a:gd name="connsiteX6" fmla="*/ 1968208 w 3452870"/>
                <a:gd name="connsiteY6" fmla="*/ 5294923 h 6081898"/>
                <a:gd name="connsiteX7" fmla="*/ 909706 w 3452870"/>
                <a:gd name="connsiteY7" fmla="*/ 6081349 h 6081898"/>
                <a:gd name="connsiteX8" fmla="*/ 129122 w 3452870"/>
                <a:gd name="connsiteY8" fmla="*/ 5385263 h 6081898"/>
                <a:gd name="connsiteX0" fmla="*/ 129122 w 3481789"/>
                <a:gd name="connsiteY0" fmla="*/ 5385263 h 6081898"/>
                <a:gd name="connsiteX1" fmla="*/ 551143 w 3481789"/>
                <a:gd name="connsiteY1" fmla="*/ 3591176 h 6081898"/>
                <a:gd name="connsiteX2" fmla="*/ 39248 w 3481789"/>
                <a:gd name="connsiteY2" fmla="*/ 1377988 h 6081898"/>
                <a:gd name="connsiteX3" fmla="*/ 1817248 w 3481789"/>
                <a:gd name="connsiteY3" fmla="*/ 38 h 6081898"/>
                <a:gd name="connsiteX4" fmla="*/ 3449198 w 3481789"/>
                <a:gd name="connsiteY4" fmla="*/ 1530388 h 6081898"/>
                <a:gd name="connsiteX5" fmla="*/ 2229533 w 3481789"/>
                <a:gd name="connsiteY5" fmla="*/ 3895975 h 6081898"/>
                <a:gd name="connsiteX6" fmla="*/ 1968208 w 3481789"/>
                <a:gd name="connsiteY6" fmla="*/ 5294923 h 6081898"/>
                <a:gd name="connsiteX7" fmla="*/ 909706 w 3481789"/>
                <a:gd name="connsiteY7" fmla="*/ 6081349 h 6081898"/>
                <a:gd name="connsiteX8" fmla="*/ 129122 w 3481789"/>
                <a:gd name="connsiteY8" fmla="*/ 5385263 h 6081898"/>
                <a:gd name="connsiteX0" fmla="*/ 129122 w 3462218"/>
                <a:gd name="connsiteY0" fmla="*/ 5385263 h 6081898"/>
                <a:gd name="connsiteX1" fmla="*/ 551143 w 3462218"/>
                <a:gd name="connsiteY1" fmla="*/ 3591176 h 6081898"/>
                <a:gd name="connsiteX2" fmla="*/ 39248 w 3462218"/>
                <a:gd name="connsiteY2" fmla="*/ 1377988 h 6081898"/>
                <a:gd name="connsiteX3" fmla="*/ 1817248 w 3462218"/>
                <a:gd name="connsiteY3" fmla="*/ 38 h 6081898"/>
                <a:gd name="connsiteX4" fmla="*/ 3449198 w 3462218"/>
                <a:gd name="connsiteY4" fmla="*/ 1530388 h 6081898"/>
                <a:gd name="connsiteX5" fmla="*/ 2229533 w 3462218"/>
                <a:gd name="connsiteY5" fmla="*/ 3895975 h 6081898"/>
                <a:gd name="connsiteX6" fmla="*/ 1968208 w 3462218"/>
                <a:gd name="connsiteY6" fmla="*/ 5294923 h 6081898"/>
                <a:gd name="connsiteX7" fmla="*/ 909706 w 3462218"/>
                <a:gd name="connsiteY7" fmla="*/ 6081349 h 6081898"/>
                <a:gd name="connsiteX8" fmla="*/ 129122 w 3462218"/>
                <a:gd name="connsiteY8" fmla="*/ 5385263 h 6081898"/>
                <a:gd name="connsiteX0" fmla="*/ 133202 w 3466298"/>
                <a:gd name="connsiteY0" fmla="*/ 5385259 h 6081894"/>
                <a:gd name="connsiteX1" fmla="*/ 555223 w 3466298"/>
                <a:gd name="connsiteY1" fmla="*/ 3591172 h 6081894"/>
                <a:gd name="connsiteX2" fmla="*/ 43328 w 3466298"/>
                <a:gd name="connsiteY2" fmla="*/ 1377984 h 6081894"/>
                <a:gd name="connsiteX3" fmla="*/ 1821328 w 3466298"/>
                <a:gd name="connsiteY3" fmla="*/ 34 h 6081894"/>
                <a:gd name="connsiteX4" fmla="*/ 3453278 w 3466298"/>
                <a:gd name="connsiteY4" fmla="*/ 1530384 h 6081894"/>
                <a:gd name="connsiteX5" fmla="*/ 2233613 w 3466298"/>
                <a:gd name="connsiteY5" fmla="*/ 3895971 h 6081894"/>
                <a:gd name="connsiteX6" fmla="*/ 1972288 w 3466298"/>
                <a:gd name="connsiteY6" fmla="*/ 5294919 h 6081894"/>
                <a:gd name="connsiteX7" fmla="*/ 913786 w 3466298"/>
                <a:gd name="connsiteY7" fmla="*/ 6081345 h 6081894"/>
                <a:gd name="connsiteX8" fmla="*/ 133202 w 3466298"/>
                <a:gd name="connsiteY8" fmla="*/ 5385259 h 6081894"/>
                <a:gd name="connsiteX0" fmla="*/ 138978 w 3472074"/>
                <a:gd name="connsiteY0" fmla="*/ 5385259 h 6081894"/>
                <a:gd name="connsiteX1" fmla="*/ 560999 w 3472074"/>
                <a:gd name="connsiteY1" fmla="*/ 3591172 h 6081894"/>
                <a:gd name="connsiteX2" fmla="*/ 49104 w 3472074"/>
                <a:gd name="connsiteY2" fmla="*/ 1377984 h 6081894"/>
                <a:gd name="connsiteX3" fmla="*/ 1827104 w 3472074"/>
                <a:gd name="connsiteY3" fmla="*/ 34 h 6081894"/>
                <a:gd name="connsiteX4" fmla="*/ 3459054 w 3472074"/>
                <a:gd name="connsiteY4" fmla="*/ 1530384 h 6081894"/>
                <a:gd name="connsiteX5" fmla="*/ 2239389 w 3472074"/>
                <a:gd name="connsiteY5" fmla="*/ 3895971 h 6081894"/>
                <a:gd name="connsiteX6" fmla="*/ 1978064 w 3472074"/>
                <a:gd name="connsiteY6" fmla="*/ 5294919 h 6081894"/>
                <a:gd name="connsiteX7" fmla="*/ 919562 w 3472074"/>
                <a:gd name="connsiteY7" fmla="*/ 6081345 h 6081894"/>
                <a:gd name="connsiteX8" fmla="*/ 138978 w 3472074"/>
                <a:gd name="connsiteY8" fmla="*/ 5385259 h 6081894"/>
                <a:gd name="connsiteX0" fmla="*/ 138978 w 3472074"/>
                <a:gd name="connsiteY0" fmla="*/ 5385259 h 6082085"/>
                <a:gd name="connsiteX1" fmla="*/ 560999 w 3472074"/>
                <a:gd name="connsiteY1" fmla="*/ 3591172 h 6082085"/>
                <a:gd name="connsiteX2" fmla="*/ 49104 w 3472074"/>
                <a:gd name="connsiteY2" fmla="*/ 1377984 h 6082085"/>
                <a:gd name="connsiteX3" fmla="*/ 1827104 w 3472074"/>
                <a:gd name="connsiteY3" fmla="*/ 34 h 6082085"/>
                <a:gd name="connsiteX4" fmla="*/ 3459054 w 3472074"/>
                <a:gd name="connsiteY4" fmla="*/ 1530384 h 6082085"/>
                <a:gd name="connsiteX5" fmla="*/ 2239389 w 3472074"/>
                <a:gd name="connsiteY5" fmla="*/ 3895971 h 6082085"/>
                <a:gd name="connsiteX6" fmla="*/ 1978064 w 3472074"/>
                <a:gd name="connsiteY6" fmla="*/ 5294919 h 6082085"/>
                <a:gd name="connsiteX7" fmla="*/ 919562 w 3472074"/>
                <a:gd name="connsiteY7" fmla="*/ 6081345 h 6082085"/>
                <a:gd name="connsiteX8" fmla="*/ 138978 w 3472074"/>
                <a:gd name="connsiteY8" fmla="*/ 5385259 h 6082085"/>
                <a:gd name="connsiteX0" fmla="*/ 138978 w 3459697"/>
                <a:gd name="connsiteY0" fmla="*/ 5385259 h 6082085"/>
                <a:gd name="connsiteX1" fmla="*/ 560999 w 3459697"/>
                <a:gd name="connsiteY1" fmla="*/ 3591172 h 6082085"/>
                <a:gd name="connsiteX2" fmla="*/ 49104 w 3459697"/>
                <a:gd name="connsiteY2" fmla="*/ 1377984 h 6082085"/>
                <a:gd name="connsiteX3" fmla="*/ 1827104 w 3459697"/>
                <a:gd name="connsiteY3" fmla="*/ 34 h 6082085"/>
                <a:gd name="connsiteX4" fmla="*/ 3459054 w 3459697"/>
                <a:gd name="connsiteY4" fmla="*/ 1530384 h 6082085"/>
                <a:gd name="connsiteX5" fmla="*/ 2239389 w 3459697"/>
                <a:gd name="connsiteY5" fmla="*/ 3895971 h 6082085"/>
                <a:gd name="connsiteX6" fmla="*/ 1978064 w 3459697"/>
                <a:gd name="connsiteY6" fmla="*/ 5294919 h 6082085"/>
                <a:gd name="connsiteX7" fmla="*/ 919562 w 3459697"/>
                <a:gd name="connsiteY7" fmla="*/ 6081345 h 6082085"/>
                <a:gd name="connsiteX8" fmla="*/ 138978 w 3459697"/>
                <a:gd name="connsiteY8" fmla="*/ 5385259 h 6082085"/>
                <a:gd name="connsiteX0" fmla="*/ 127146 w 3453560"/>
                <a:gd name="connsiteY0" fmla="*/ 4103046 h 4799872"/>
                <a:gd name="connsiteX1" fmla="*/ 549167 w 3453560"/>
                <a:gd name="connsiteY1" fmla="*/ 2308959 h 4799872"/>
                <a:gd name="connsiteX2" fmla="*/ 37272 w 3453560"/>
                <a:gd name="connsiteY2" fmla="*/ 95771 h 4799872"/>
                <a:gd name="connsiteX3" fmla="*/ 1674628 w 3453560"/>
                <a:gd name="connsiteY3" fmla="*/ 374295 h 4799872"/>
                <a:gd name="connsiteX4" fmla="*/ 3447222 w 3453560"/>
                <a:gd name="connsiteY4" fmla="*/ 248171 h 4799872"/>
                <a:gd name="connsiteX5" fmla="*/ 2227557 w 3453560"/>
                <a:gd name="connsiteY5" fmla="*/ 2613758 h 4799872"/>
                <a:gd name="connsiteX6" fmla="*/ 1966232 w 3453560"/>
                <a:gd name="connsiteY6" fmla="*/ 4012706 h 4799872"/>
                <a:gd name="connsiteX7" fmla="*/ 907730 w 3453560"/>
                <a:gd name="connsiteY7" fmla="*/ 4799132 h 4799872"/>
                <a:gd name="connsiteX8" fmla="*/ 127146 w 3453560"/>
                <a:gd name="connsiteY8" fmla="*/ 4103046 h 4799872"/>
                <a:gd name="connsiteX0" fmla="*/ 23429 w 3349843"/>
                <a:gd name="connsiteY0" fmla="*/ 4016882 h 4713708"/>
                <a:gd name="connsiteX1" fmla="*/ 445450 w 3349843"/>
                <a:gd name="connsiteY1" fmla="*/ 2222795 h 4713708"/>
                <a:gd name="connsiteX2" fmla="*/ 121081 w 3349843"/>
                <a:gd name="connsiteY2" fmla="*/ 931607 h 4713708"/>
                <a:gd name="connsiteX3" fmla="*/ 1570911 w 3349843"/>
                <a:gd name="connsiteY3" fmla="*/ 288131 h 4713708"/>
                <a:gd name="connsiteX4" fmla="*/ 3343505 w 3349843"/>
                <a:gd name="connsiteY4" fmla="*/ 162007 h 4713708"/>
                <a:gd name="connsiteX5" fmla="*/ 2123840 w 3349843"/>
                <a:gd name="connsiteY5" fmla="*/ 2527594 h 4713708"/>
                <a:gd name="connsiteX6" fmla="*/ 1862515 w 3349843"/>
                <a:gd name="connsiteY6" fmla="*/ 3926542 h 4713708"/>
                <a:gd name="connsiteX7" fmla="*/ 804013 w 3349843"/>
                <a:gd name="connsiteY7" fmla="*/ 4712968 h 4713708"/>
                <a:gd name="connsiteX8" fmla="*/ 23429 w 3349843"/>
                <a:gd name="connsiteY8" fmla="*/ 4016882 h 4713708"/>
                <a:gd name="connsiteX0" fmla="*/ 5295 w 3331709"/>
                <a:gd name="connsiteY0" fmla="*/ 4016882 h 4713471"/>
                <a:gd name="connsiteX1" fmla="*/ 427316 w 3331709"/>
                <a:gd name="connsiteY1" fmla="*/ 2394693 h 4713471"/>
                <a:gd name="connsiteX2" fmla="*/ 102947 w 3331709"/>
                <a:gd name="connsiteY2" fmla="*/ 931607 h 4713471"/>
                <a:gd name="connsiteX3" fmla="*/ 1552777 w 3331709"/>
                <a:gd name="connsiteY3" fmla="*/ 288131 h 4713471"/>
                <a:gd name="connsiteX4" fmla="*/ 3325371 w 3331709"/>
                <a:gd name="connsiteY4" fmla="*/ 162007 h 4713471"/>
                <a:gd name="connsiteX5" fmla="*/ 2105706 w 3331709"/>
                <a:gd name="connsiteY5" fmla="*/ 2527594 h 4713471"/>
                <a:gd name="connsiteX6" fmla="*/ 1844381 w 3331709"/>
                <a:gd name="connsiteY6" fmla="*/ 3926542 h 4713471"/>
                <a:gd name="connsiteX7" fmla="*/ 785879 w 3331709"/>
                <a:gd name="connsiteY7" fmla="*/ 4712968 h 4713471"/>
                <a:gd name="connsiteX8" fmla="*/ 5295 w 3331709"/>
                <a:gd name="connsiteY8" fmla="*/ 4016882 h 4713471"/>
                <a:gd name="connsiteX0" fmla="*/ 14589 w 3341003"/>
                <a:gd name="connsiteY0" fmla="*/ 4016882 h 4713582"/>
                <a:gd name="connsiteX1" fmla="*/ 436610 w 3341003"/>
                <a:gd name="connsiteY1" fmla="*/ 2394693 h 4713582"/>
                <a:gd name="connsiteX2" fmla="*/ 112241 w 3341003"/>
                <a:gd name="connsiteY2" fmla="*/ 931607 h 4713582"/>
                <a:gd name="connsiteX3" fmla="*/ 1562071 w 3341003"/>
                <a:gd name="connsiteY3" fmla="*/ 288131 h 4713582"/>
                <a:gd name="connsiteX4" fmla="*/ 3334665 w 3341003"/>
                <a:gd name="connsiteY4" fmla="*/ 162007 h 4713582"/>
                <a:gd name="connsiteX5" fmla="*/ 2115000 w 3341003"/>
                <a:gd name="connsiteY5" fmla="*/ 2527594 h 4713582"/>
                <a:gd name="connsiteX6" fmla="*/ 1853675 w 3341003"/>
                <a:gd name="connsiteY6" fmla="*/ 3926542 h 4713582"/>
                <a:gd name="connsiteX7" fmla="*/ 795173 w 3341003"/>
                <a:gd name="connsiteY7" fmla="*/ 4712968 h 4713582"/>
                <a:gd name="connsiteX8" fmla="*/ 14589 w 3341003"/>
                <a:gd name="connsiteY8" fmla="*/ 4016882 h 4713582"/>
                <a:gd name="connsiteX0" fmla="*/ 14653 w 3341067"/>
                <a:gd name="connsiteY0" fmla="*/ 4016346 h 4713046"/>
                <a:gd name="connsiteX1" fmla="*/ 436674 w 3341067"/>
                <a:gd name="connsiteY1" fmla="*/ 2394157 h 4713046"/>
                <a:gd name="connsiteX2" fmla="*/ 127932 w 3341067"/>
                <a:gd name="connsiteY2" fmla="*/ 915444 h 4713046"/>
                <a:gd name="connsiteX3" fmla="*/ 1562135 w 3341067"/>
                <a:gd name="connsiteY3" fmla="*/ 287595 h 4713046"/>
                <a:gd name="connsiteX4" fmla="*/ 3334729 w 3341067"/>
                <a:gd name="connsiteY4" fmla="*/ 161471 h 4713046"/>
                <a:gd name="connsiteX5" fmla="*/ 2115064 w 3341067"/>
                <a:gd name="connsiteY5" fmla="*/ 2527058 h 4713046"/>
                <a:gd name="connsiteX6" fmla="*/ 1853739 w 3341067"/>
                <a:gd name="connsiteY6" fmla="*/ 3926006 h 4713046"/>
                <a:gd name="connsiteX7" fmla="*/ 795237 w 3341067"/>
                <a:gd name="connsiteY7" fmla="*/ 4712432 h 4713046"/>
                <a:gd name="connsiteX8" fmla="*/ 14653 w 3341067"/>
                <a:gd name="connsiteY8" fmla="*/ 4016346 h 4713046"/>
                <a:gd name="connsiteX0" fmla="*/ 14653 w 2681157"/>
                <a:gd name="connsiteY0" fmla="*/ 3782532 h 4479232"/>
                <a:gd name="connsiteX1" fmla="*/ 436674 w 2681157"/>
                <a:gd name="connsiteY1" fmla="*/ 2160343 h 4479232"/>
                <a:gd name="connsiteX2" fmla="*/ 127932 w 2681157"/>
                <a:gd name="connsiteY2" fmla="*/ 681630 h 4479232"/>
                <a:gd name="connsiteX3" fmla="*/ 1562135 w 2681157"/>
                <a:gd name="connsiteY3" fmla="*/ 53781 h 4479232"/>
                <a:gd name="connsiteX4" fmla="*/ 2662763 w 2681157"/>
                <a:gd name="connsiteY4" fmla="*/ 287081 h 4479232"/>
                <a:gd name="connsiteX5" fmla="*/ 2115064 w 2681157"/>
                <a:gd name="connsiteY5" fmla="*/ 2293244 h 4479232"/>
                <a:gd name="connsiteX6" fmla="*/ 1853739 w 2681157"/>
                <a:gd name="connsiteY6" fmla="*/ 3692192 h 4479232"/>
                <a:gd name="connsiteX7" fmla="*/ 795237 w 2681157"/>
                <a:gd name="connsiteY7" fmla="*/ 4478618 h 4479232"/>
                <a:gd name="connsiteX8" fmla="*/ 14653 w 2681157"/>
                <a:gd name="connsiteY8" fmla="*/ 3782532 h 4479232"/>
                <a:gd name="connsiteX0" fmla="*/ 14653 w 2662991"/>
                <a:gd name="connsiteY0" fmla="*/ 3763755 h 4460455"/>
                <a:gd name="connsiteX1" fmla="*/ 436674 w 2662991"/>
                <a:gd name="connsiteY1" fmla="*/ 2141566 h 4460455"/>
                <a:gd name="connsiteX2" fmla="*/ 127932 w 2662991"/>
                <a:gd name="connsiteY2" fmla="*/ 662853 h 4460455"/>
                <a:gd name="connsiteX3" fmla="*/ 1562135 w 2662991"/>
                <a:gd name="connsiteY3" fmla="*/ 35004 h 4460455"/>
                <a:gd name="connsiteX4" fmla="*/ 2662763 w 2662991"/>
                <a:gd name="connsiteY4" fmla="*/ 268304 h 4460455"/>
                <a:gd name="connsiteX5" fmla="*/ 1474352 w 2662991"/>
                <a:gd name="connsiteY5" fmla="*/ 1821281 h 4460455"/>
                <a:gd name="connsiteX6" fmla="*/ 1853739 w 2662991"/>
                <a:gd name="connsiteY6" fmla="*/ 3673415 h 4460455"/>
                <a:gd name="connsiteX7" fmla="*/ 795237 w 2662991"/>
                <a:gd name="connsiteY7" fmla="*/ 4459841 h 4460455"/>
                <a:gd name="connsiteX8" fmla="*/ 14653 w 2662991"/>
                <a:gd name="connsiteY8" fmla="*/ 3763755 h 4460455"/>
                <a:gd name="connsiteX0" fmla="*/ 14653 w 2662991"/>
                <a:gd name="connsiteY0" fmla="*/ 3763755 h 4467734"/>
                <a:gd name="connsiteX1" fmla="*/ 436674 w 2662991"/>
                <a:gd name="connsiteY1" fmla="*/ 2141566 h 4467734"/>
                <a:gd name="connsiteX2" fmla="*/ 127932 w 2662991"/>
                <a:gd name="connsiteY2" fmla="*/ 662853 h 4467734"/>
                <a:gd name="connsiteX3" fmla="*/ 1562135 w 2662991"/>
                <a:gd name="connsiteY3" fmla="*/ 35004 h 4467734"/>
                <a:gd name="connsiteX4" fmla="*/ 2662763 w 2662991"/>
                <a:gd name="connsiteY4" fmla="*/ 268304 h 4467734"/>
                <a:gd name="connsiteX5" fmla="*/ 1474352 w 2662991"/>
                <a:gd name="connsiteY5" fmla="*/ 1821281 h 4467734"/>
                <a:gd name="connsiteX6" fmla="*/ 1697468 w 2662991"/>
                <a:gd name="connsiteY6" fmla="*/ 3392127 h 4467734"/>
                <a:gd name="connsiteX7" fmla="*/ 795237 w 2662991"/>
                <a:gd name="connsiteY7" fmla="*/ 4459841 h 4467734"/>
                <a:gd name="connsiteX8" fmla="*/ 14653 w 2662991"/>
                <a:gd name="connsiteY8" fmla="*/ 3763755 h 4467734"/>
                <a:gd name="connsiteX0" fmla="*/ 14653 w 2695482"/>
                <a:gd name="connsiteY0" fmla="*/ 3750491 h 4454470"/>
                <a:gd name="connsiteX1" fmla="*/ 436674 w 2695482"/>
                <a:gd name="connsiteY1" fmla="*/ 2128302 h 4454470"/>
                <a:gd name="connsiteX2" fmla="*/ 127932 w 2695482"/>
                <a:gd name="connsiteY2" fmla="*/ 649589 h 4454470"/>
                <a:gd name="connsiteX3" fmla="*/ 1562135 w 2695482"/>
                <a:gd name="connsiteY3" fmla="*/ 21740 h 4454470"/>
                <a:gd name="connsiteX4" fmla="*/ 2662763 w 2695482"/>
                <a:gd name="connsiteY4" fmla="*/ 255040 h 4454470"/>
                <a:gd name="connsiteX5" fmla="*/ 2322655 w 2695482"/>
                <a:gd name="connsiteY5" fmla="*/ 1306002 h 4454470"/>
                <a:gd name="connsiteX6" fmla="*/ 1474352 w 2695482"/>
                <a:gd name="connsiteY6" fmla="*/ 1808017 h 4454470"/>
                <a:gd name="connsiteX7" fmla="*/ 1697468 w 2695482"/>
                <a:gd name="connsiteY7" fmla="*/ 3378863 h 4454470"/>
                <a:gd name="connsiteX8" fmla="*/ 795237 w 2695482"/>
                <a:gd name="connsiteY8" fmla="*/ 4446577 h 4454470"/>
                <a:gd name="connsiteX9" fmla="*/ 14653 w 2695482"/>
                <a:gd name="connsiteY9" fmla="*/ 3750491 h 4454470"/>
                <a:gd name="connsiteX0" fmla="*/ 14653 w 2716126"/>
                <a:gd name="connsiteY0" fmla="*/ 3912105 h 4616084"/>
                <a:gd name="connsiteX1" fmla="*/ 436674 w 2716126"/>
                <a:gd name="connsiteY1" fmla="*/ 2289916 h 4616084"/>
                <a:gd name="connsiteX2" fmla="*/ 127932 w 2716126"/>
                <a:gd name="connsiteY2" fmla="*/ 811203 h 4616084"/>
                <a:gd name="connsiteX3" fmla="*/ 1233965 w 2716126"/>
                <a:gd name="connsiteY3" fmla="*/ 11456 h 4616084"/>
                <a:gd name="connsiteX4" fmla="*/ 2662763 w 2716126"/>
                <a:gd name="connsiteY4" fmla="*/ 416654 h 4616084"/>
                <a:gd name="connsiteX5" fmla="*/ 2322655 w 2716126"/>
                <a:gd name="connsiteY5" fmla="*/ 1467616 h 4616084"/>
                <a:gd name="connsiteX6" fmla="*/ 1474352 w 2716126"/>
                <a:gd name="connsiteY6" fmla="*/ 1969631 h 4616084"/>
                <a:gd name="connsiteX7" fmla="*/ 1697468 w 2716126"/>
                <a:gd name="connsiteY7" fmla="*/ 3540477 h 4616084"/>
                <a:gd name="connsiteX8" fmla="*/ 795237 w 2716126"/>
                <a:gd name="connsiteY8" fmla="*/ 4608191 h 4616084"/>
                <a:gd name="connsiteX9" fmla="*/ 14653 w 2716126"/>
                <a:gd name="connsiteY9" fmla="*/ 3912105 h 4616084"/>
                <a:gd name="connsiteX0" fmla="*/ 14653 w 2716126"/>
                <a:gd name="connsiteY0" fmla="*/ 4049449 h 4753428"/>
                <a:gd name="connsiteX1" fmla="*/ 436674 w 2716126"/>
                <a:gd name="connsiteY1" fmla="*/ 2427260 h 4753428"/>
                <a:gd name="connsiteX2" fmla="*/ 127932 w 2716126"/>
                <a:gd name="connsiteY2" fmla="*/ 948547 h 4753428"/>
                <a:gd name="connsiteX3" fmla="*/ 1233965 w 2716126"/>
                <a:gd name="connsiteY3" fmla="*/ 8155 h 4753428"/>
                <a:gd name="connsiteX4" fmla="*/ 2662763 w 2716126"/>
                <a:gd name="connsiteY4" fmla="*/ 553998 h 4753428"/>
                <a:gd name="connsiteX5" fmla="*/ 2322655 w 2716126"/>
                <a:gd name="connsiteY5" fmla="*/ 1604960 h 4753428"/>
                <a:gd name="connsiteX6" fmla="*/ 1474352 w 2716126"/>
                <a:gd name="connsiteY6" fmla="*/ 2106975 h 4753428"/>
                <a:gd name="connsiteX7" fmla="*/ 1697468 w 2716126"/>
                <a:gd name="connsiteY7" fmla="*/ 3677821 h 4753428"/>
                <a:gd name="connsiteX8" fmla="*/ 795237 w 2716126"/>
                <a:gd name="connsiteY8" fmla="*/ 4745535 h 4753428"/>
                <a:gd name="connsiteX9" fmla="*/ 14653 w 2716126"/>
                <a:gd name="connsiteY9" fmla="*/ 4049449 h 4753428"/>
                <a:gd name="connsiteX0" fmla="*/ 14653 w 2716126"/>
                <a:gd name="connsiteY0" fmla="*/ 4064823 h 4768802"/>
                <a:gd name="connsiteX1" fmla="*/ 436674 w 2716126"/>
                <a:gd name="connsiteY1" fmla="*/ 2442634 h 4768802"/>
                <a:gd name="connsiteX2" fmla="*/ 127932 w 2716126"/>
                <a:gd name="connsiteY2" fmla="*/ 963921 h 4768802"/>
                <a:gd name="connsiteX3" fmla="*/ 1233965 w 2716126"/>
                <a:gd name="connsiteY3" fmla="*/ 7902 h 4768802"/>
                <a:gd name="connsiteX4" fmla="*/ 2662763 w 2716126"/>
                <a:gd name="connsiteY4" fmla="*/ 569372 h 4768802"/>
                <a:gd name="connsiteX5" fmla="*/ 2322655 w 2716126"/>
                <a:gd name="connsiteY5" fmla="*/ 1620334 h 4768802"/>
                <a:gd name="connsiteX6" fmla="*/ 1474352 w 2716126"/>
                <a:gd name="connsiteY6" fmla="*/ 2122349 h 4768802"/>
                <a:gd name="connsiteX7" fmla="*/ 1697468 w 2716126"/>
                <a:gd name="connsiteY7" fmla="*/ 3693195 h 4768802"/>
                <a:gd name="connsiteX8" fmla="*/ 795237 w 2716126"/>
                <a:gd name="connsiteY8" fmla="*/ 4760909 h 4768802"/>
                <a:gd name="connsiteX9" fmla="*/ 14653 w 2716126"/>
                <a:gd name="connsiteY9" fmla="*/ 4064823 h 4768802"/>
                <a:gd name="connsiteX0" fmla="*/ 14653 w 2716126"/>
                <a:gd name="connsiteY0" fmla="*/ 4219208 h 4923187"/>
                <a:gd name="connsiteX1" fmla="*/ 436674 w 2716126"/>
                <a:gd name="connsiteY1" fmla="*/ 2597019 h 4923187"/>
                <a:gd name="connsiteX2" fmla="*/ 127932 w 2716126"/>
                <a:gd name="connsiteY2" fmla="*/ 1118306 h 4923187"/>
                <a:gd name="connsiteX3" fmla="*/ 1233965 w 2716126"/>
                <a:gd name="connsiteY3" fmla="*/ 6015 h 4923187"/>
                <a:gd name="connsiteX4" fmla="*/ 2662763 w 2716126"/>
                <a:gd name="connsiteY4" fmla="*/ 723757 h 4923187"/>
                <a:gd name="connsiteX5" fmla="*/ 2322655 w 2716126"/>
                <a:gd name="connsiteY5" fmla="*/ 1774719 h 4923187"/>
                <a:gd name="connsiteX6" fmla="*/ 1474352 w 2716126"/>
                <a:gd name="connsiteY6" fmla="*/ 2276734 h 4923187"/>
                <a:gd name="connsiteX7" fmla="*/ 1697468 w 2716126"/>
                <a:gd name="connsiteY7" fmla="*/ 3847580 h 4923187"/>
                <a:gd name="connsiteX8" fmla="*/ 795237 w 2716126"/>
                <a:gd name="connsiteY8" fmla="*/ 4915294 h 4923187"/>
                <a:gd name="connsiteX9" fmla="*/ 14653 w 2716126"/>
                <a:gd name="connsiteY9" fmla="*/ 4219208 h 4923187"/>
                <a:gd name="connsiteX0" fmla="*/ 14653 w 2716126"/>
                <a:gd name="connsiteY0" fmla="*/ 4219208 h 4923187"/>
                <a:gd name="connsiteX1" fmla="*/ 436674 w 2716126"/>
                <a:gd name="connsiteY1" fmla="*/ 2597019 h 4923187"/>
                <a:gd name="connsiteX2" fmla="*/ 127932 w 2716126"/>
                <a:gd name="connsiteY2" fmla="*/ 1118306 h 4923187"/>
                <a:gd name="connsiteX3" fmla="*/ 1233965 w 2716126"/>
                <a:gd name="connsiteY3" fmla="*/ 6015 h 4923187"/>
                <a:gd name="connsiteX4" fmla="*/ 2662763 w 2716126"/>
                <a:gd name="connsiteY4" fmla="*/ 723757 h 4923187"/>
                <a:gd name="connsiteX5" fmla="*/ 2322655 w 2716126"/>
                <a:gd name="connsiteY5" fmla="*/ 1774719 h 4923187"/>
                <a:gd name="connsiteX6" fmla="*/ 1349335 w 2716126"/>
                <a:gd name="connsiteY6" fmla="*/ 2386124 h 4923187"/>
                <a:gd name="connsiteX7" fmla="*/ 1697468 w 2716126"/>
                <a:gd name="connsiteY7" fmla="*/ 3847580 h 4923187"/>
                <a:gd name="connsiteX8" fmla="*/ 795237 w 2716126"/>
                <a:gd name="connsiteY8" fmla="*/ 4915294 h 4923187"/>
                <a:gd name="connsiteX9" fmla="*/ 14653 w 2716126"/>
                <a:gd name="connsiteY9" fmla="*/ 4219208 h 4923187"/>
                <a:gd name="connsiteX0" fmla="*/ 14653 w 2743247"/>
                <a:gd name="connsiteY0" fmla="*/ 4219471 h 4923450"/>
                <a:gd name="connsiteX1" fmla="*/ 436674 w 2743247"/>
                <a:gd name="connsiteY1" fmla="*/ 2597282 h 4923450"/>
                <a:gd name="connsiteX2" fmla="*/ 127932 w 2743247"/>
                <a:gd name="connsiteY2" fmla="*/ 1118569 h 4923450"/>
                <a:gd name="connsiteX3" fmla="*/ 1233965 w 2743247"/>
                <a:gd name="connsiteY3" fmla="*/ 6278 h 4923450"/>
                <a:gd name="connsiteX4" fmla="*/ 2662763 w 2743247"/>
                <a:gd name="connsiteY4" fmla="*/ 724020 h 4923450"/>
                <a:gd name="connsiteX5" fmla="*/ 2447673 w 2743247"/>
                <a:gd name="connsiteY5" fmla="*/ 1915626 h 4923450"/>
                <a:gd name="connsiteX6" fmla="*/ 1349335 w 2743247"/>
                <a:gd name="connsiteY6" fmla="*/ 2386387 h 4923450"/>
                <a:gd name="connsiteX7" fmla="*/ 1697468 w 2743247"/>
                <a:gd name="connsiteY7" fmla="*/ 3847843 h 4923450"/>
                <a:gd name="connsiteX8" fmla="*/ 795237 w 2743247"/>
                <a:gd name="connsiteY8" fmla="*/ 4915557 h 4923450"/>
                <a:gd name="connsiteX9" fmla="*/ 14653 w 2743247"/>
                <a:gd name="connsiteY9" fmla="*/ 4219471 h 492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43247" h="4923450">
                  <a:moveTo>
                    <a:pt x="14653" y="4219471"/>
                  </a:moveTo>
                  <a:cubicBezTo>
                    <a:pt x="-91988" y="3770584"/>
                    <a:pt x="417794" y="3114099"/>
                    <a:pt x="436674" y="2597282"/>
                  </a:cubicBezTo>
                  <a:cubicBezTo>
                    <a:pt x="455554" y="2080465"/>
                    <a:pt x="-4950" y="1550403"/>
                    <a:pt x="127932" y="1118569"/>
                  </a:cubicBezTo>
                  <a:cubicBezTo>
                    <a:pt x="260814" y="686735"/>
                    <a:pt x="811493" y="72036"/>
                    <a:pt x="1233965" y="6278"/>
                  </a:cubicBezTo>
                  <a:cubicBezTo>
                    <a:pt x="1656437" y="-59480"/>
                    <a:pt x="2460478" y="405795"/>
                    <a:pt x="2662763" y="724020"/>
                  </a:cubicBezTo>
                  <a:cubicBezTo>
                    <a:pt x="2865048" y="1042245"/>
                    <a:pt x="2645742" y="1656796"/>
                    <a:pt x="2447673" y="1915626"/>
                  </a:cubicBezTo>
                  <a:cubicBezTo>
                    <a:pt x="2249604" y="2174456"/>
                    <a:pt x="1393629" y="2004447"/>
                    <a:pt x="1349335" y="2386387"/>
                  </a:cubicBezTo>
                  <a:cubicBezTo>
                    <a:pt x="1120735" y="2986462"/>
                    <a:pt x="1789818" y="3426315"/>
                    <a:pt x="1697468" y="3847843"/>
                  </a:cubicBezTo>
                  <a:cubicBezTo>
                    <a:pt x="1605118" y="4269371"/>
                    <a:pt x="1075706" y="4853619"/>
                    <a:pt x="795237" y="4915557"/>
                  </a:cubicBezTo>
                  <a:cubicBezTo>
                    <a:pt x="514768" y="4977495"/>
                    <a:pt x="121294" y="4668358"/>
                    <a:pt x="14653" y="4219471"/>
                  </a:cubicBezTo>
                  <a:close/>
                </a:path>
              </a:pathLst>
            </a:custGeom>
            <a:solidFill>
              <a:srgbClr val="D520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6" name="任意多边形 3075"/>
            <p:cNvSpPr/>
            <p:nvPr/>
          </p:nvSpPr>
          <p:spPr>
            <a:xfrm rot="268063">
              <a:off x="5111488" y="389225"/>
              <a:ext cx="1161507" cy="4164438"/>
            </a:xfrm>
            <a:custGeom>
              <a:avLst/>
              <a:gdLst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14400 w 1130300"/>
                <a:gd name="connsiteY13" fmla="*/ 2032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14400 w 1130300"/>
                <a:gd name="connsiteY13" fmla="*/ 2032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3715"/>
                <a:gd name="connsiteY0" fmla="*/ 0 h 4140200"/>
                <a:gd name="connsiteX1" fmla="*/ 977900 w 1133715"/>
                <a:gd name="connsiteY1" fmla="*/ 76200 h 4140200"/>
                <a:gd name="connsiteX2" fmla="*/ 1130300 w 1133715"/>
                <a:gd name="connsiteY2" fmla="*/ 406400 h 4140200"/>
                <a:gd name="connsiteX3" fmla="*/ 850900 w 1133715"/>
                <a:gd name="connsiteY3" fmla="*/ 1257300 h 4140200"/>
                <a:gd name="connsiteX4" fmla="*/ 381000 w 1133715"/>
                <a:gd name="connsiteY4" fmla="*/ 2209800 h 4140200"/>
                <a:gd name="connsiteX5" fmla="*/ 279400 w 1133715"/>
                <a:gd name="connsiteY5" fmla="*/ 2844800 h 4140200"/>
                <a:gd name="connsiteX6" fmla="*/ 139700 w 1133715"/>
                <a:gd name="connsiteY6" fmla="*/ 3949700 h 4140200"/>
                <a:gd name="connsiteX7" fmla="*/ 38100 w 1133715"/>
                <a:gd name="connsiteY7" fmla="*/ 4140200 h 4140200"/>
                <a:gd name="connsiteX8" fmla="*/ 0 w 1133715"/>
                <a:gd name="connsiteY8" fmla="*/ 4013200 h 4140200"/>
                <a:gd name="connsiteX9" fmla="*/ 190500 w 1133715"/>
                <a:gd name="connsiteY9" fmla="*/ 2971800 h 4140200"/>
                <a:gd name="connsiteX10" fmla="*/ 190500 w 1133715"/>
                <a:gd name="connsiteY10" fmla="*/ 2298700 h 4140200"/>
                <a:gd name="connsiteX11" fmla="*/ 622300 w 1133715"/>
                <a:gd name="connsiteY11" fmla="*/ 1270000 h 4140200"/>
                <a:gd name="connsiteX12" fmla="*/ 1028700 w 1133715"/>
                <a:gd name="connsiteY12" fmla="*/ 469900 h 4140200"/>
                <a:gd name="connsiteX13" fmla="*/ 952500 w 1133715"/>
                <a:gd name="connsiteY13" fmla="*/ 215900 h 4140200"/>
                <a:gd name="connsiteX14" fmla="*/ 482600 w 1133715"/>
                <a:gd name="connsiteY14" fmla="*/ 152400 h 4140200"/>
                <a:gd name="connsiteX15" fmla="*/ 698500 w 1133715"/>
                <a:gd name="connsiteY15" fmla="*/ 0 h 4140200"/>
                <a:gd name="connsiteX0" fmla="*/ 698500 w 1133715"/>
                <a:gd name="connsiteY0" fmla="*/ 3914 h 4144114"/>
                <a:gd name="connsiteX1" fmla="*/ 977900 w 1133715"/>
                <a:gd name="connsiteY1" fmla="*/ 80114 h 4144114"/>
                <a:gd name="connsiteX2" fmla="*/ 1130300 w 1133715"/>
                <a:gd name="connsiteY2" fmla="*/ 410314 h 4144114"/>
                <a:gd name="connsiteX3" fmla="*/ 850900 w 1133715"/>
                <a:gd name="connsiteY3" fmla="*/ 1261214 h 4144114"/>
                <a:gd name="connsiteX4" fmla="*/ 381000 w 1133715"/>
                <a:gd name="connsiteY4" fmla="*/ 2213714 h 4144114"/>
                <a:gd name="connsiteX5" fmla="*/ 279400 w 1133715"/>
                <a:gd name="connsiteY5" fmla="*/ 2848714 h 4144114"/>
                <a:gd name="connsiteX6" fmla="*/ 139700 w 1133715"/>
                <a:gd name="connsiteY6" fmla="*/ 3953614 h 4144114"/>
                <a:gd name="connsiteX7" fmla="*/ 38100 w 1133715"/>
                <a:gd name="connsiteY7" fmla="*/ 4144114 h 4144114"/>
                <a:gd name="connsiteX8" fmla="*/ 0 w 1133715"/>
                <a:gd name="connsiteY8" fmla="*/ 4017114 h 4144114"/>
                <a:gd name="connsiteX9" fmla="*/ 190500 w 1133715"/>
                <a:gd name="connsiteY9" fmla="*/ 2975714 h 4144114"/>
                <a:gd name="connsiteX10" fmla="*/ 190500 w 1133715"/>
                <a:gd name="connsiteY10" fmla="*/ 2302614 h 4144114"/>
                <a:gd name="connsiteX11" fmla="*/ 622300 w 1133715"/>
                <a:gd name="connsiteY11" fmla="*/ 1273914 h 4144114"/>
                <a:gd name="connsiteX12" fmla="*/ 1028700 w 1133715"/>
                <a:gd name="connsiteY12" fmla="*/ 473814 h 4144114"/>
                <a:gd name="connsiteX13" fmla="*/ 952500 w 1133715"/>
                <a:gd name="connsiteY13" fmla="*/ 219814 h 4144114"/>
                <a:gd name="connsiteX14" fmla="*/ 482600 w 1133715"/>
                <a:gd name="connsiteY14" fmla="*/ 156314 h 4144114"/>
                <a:gd name="connsiteX15" fmla="*/ 698500 w 1133715"/>
                <a:gd name="connsiteY15" fmla="*/ 3914 h 4144114"/>
                <a:gd name="connsiteX0" fmla="*/ 698500 w 1133715"/>
                <a:gd name="connsiteY0" fmla="*/ 1661 h 4141861"/>
                <a:gd name="connsiteX1" fmla="*/ 977900 w 1133715"/>
                <a:gd name="connsiteY1" fmla="*/ 77861 h 4141861"/>
                <a:gd name="connsiteX2" fmla="*/ 1130300 w 1133715"/>
                <a:gd name="connsiteY2" fmla="*/ 408061 h 4141861"/>
                <a:gd name="connsiteX3" fmla="*/ 850900 w 1133715"/>
                <a:gd name="connsiteY3" fmla="*/ 1258961 h 4141861"/>
                <a:gd name="connsiteX4" fmla="*/ 381000 w 1133715"/>
                <a:gd name="connsiteY4" fmla="*/ 2211461 h 4141861"/>
                <a:gd name="connsiteX5" fmla="*/ 279400 w 1133715"/>
                <a:gd name="connsiteY5" fmla="*/ 2846461 h 4141861"/>
                <a:gd name="connsiteX6" fmla="*/ 139700 w 1133715"/>
                <a:gd name="connsiteY6" fmla="*/ 3951361 h 4141861"/>
                <a:gd name="connsiteX7" fmla="*/ 38100 w 1133715"/>
                <a:gd name="connsiteY7" fmla="*/ 4141861 h 4141861"/>
                <a:gd name="connsiteX8" fmla="*/ 0 w 1133715"/>
                <a:gd name="connsiteY8" fmla="*/ 4014861 h 4141861"/>
                <a:gd name="connsiteX9" fmla="*/ 190500 w 1133715"/>
                <a:gd name="connsiteY9" fmla="*/ 2973461 h 4141861"/>
                <a:gd name="connsiteX10" fmla="*/ 190500 w 1133715"/>
                <a:gd name="connsiteY10" fmla="*/ 2300361 h 4141861"/>
                <a:gd name="connsiteX11" fmla="*/ 622300 w 1133715"/>
                <a:gd name="connsiteY11" fmla="*/ 1271661 h 4141861"/>
                <a:gd name="connsiteX12" fmla="*/ 1028700 w 1133715"/>
                <a:gd name="connsiteY12" fmla="*/ 471561 h 4141861"/>
                <a:gd name="connsiteX13" fmla="*/ 952500 w 1133715"/>
                <a:gd name="connsiteY13" fmla="*/ 217561 h 4141861"/>
                <a:gd name="connsiteX14" fmla="*/ 482600 w 1133715"/>
                <a:gd name="connsiteY14" fmla="*/ 154061 h 4141861"/>
                <a:gd name="connsiteX15" fmla="*/ 698500 w 1133715"/>
                <a:gd name="connsiteY15" fmla="*/ 1661 h 4141861"/>
                <a:gd name="connsiteX0" fmla="*/ 698500 w 1159361"/>
                <a:gd name="connsiteY0" fmla="*/ 1661 h 4141861"/>
                <a:gd name="connsiteX1" fmla="*/ 977900 w 1159361"/>
                <a:gd name="connsiteY1" fmla="*/ 77861 h 4141861"/>
                <a:gd name="connsiteX2" fmla="*/ 1130300 w 1159361"/>
                <a:gd name="connsiteY2" fmla="*/ 408061 h 4141861"/>
                <a:gd name="connsiteX3" fmla="*/ 850900 w 1159361"/>
                <a:gd name="connsiteY3" fmla="*/ 1258961 h 4141861"/>
                <a:gd name="connsiteX4" fmla="*/ 381000 w 1159361"/>
                <a:gd name="connsiteY4" fmla="*/ 2211461 h 4141861"/>
                <a:gd name="connsiteX5" fmla="*/ 279400 w 1159361"/>
                <a:gd name="connsiteY5" fmla="*/ 2846461 h 4141861"/>
                <a:gd name="connsiteX6" fmla="*/ 139700 w 1159361"/>
                <a:gd name="connsiteY6" fmla="*/ 3951361 h 4141861"/>
                <a:gd name="connsiteX7" fmla="*/ 38100 w 1159361"/>
                <a:gd name="connsiteY7" fmla="*/ 4141861 h 4141861"/>
                <a:gd name="connsiteX8" fmla="*/ 0 w 1159361"/>
                <a:gd name="connsiteY8" fmla="*/ 4014861 h 4141861"/>
                <a:gd name="connsiteX9" fmla="*/ 190500 w 1159361"/>
                <a:gd name="connsiteY9" fmla="*/ 2973461 h 4141861"/>
                <a:gd name="connsiteX10" fmla="*/ 190500 w 1159361"/>
                <a:gd name="connsiteY10" fmla="*/ 2300361 h 4141861"/>
                <a:gd name="connsiteX11" fmla="*/ 622300 w 1159361"/>
                <a:gd name="connsiteY11" fmla="*/ 1271661 h 4141861"/>
                <a:gd name="connsiteX12" fmla="*/ 1028700 w 1159361"/>
                <a:gd name="connsiteY12" fmla="*/ 471561 h 4141861"/>
                <a:gd name="connsiteX13" fmla="*/ 952500 w 1159361"/>
                <a:gd name="connsiteY13" fmla="*/ 217561 h 4141861"/>
                <a:gd name="connsiteX14" fmla="*/ 482600 w 1159361"/>
                <a:gd name="connsiteY14" fmla="*/ 154061 h 4141861"/>
                <a:gd name="connsiteX15" fmla="*/ 698500 w 1159361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266700 w 1132669"/>
                <a:gd name="connsiteY10" fmla="*/ 21987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706619 w 1140788"/>
                <a:gd name="connsiteY0" fmla="*/ 1661 h 4157812"/>
                <a:gd name="connsiteX1" fmla="*/ 986019 w 1140788"/>
                <a:gd name="connsiteY1" fmla="*/ 77861 h 4157812"/>
                <a:gd name="connsiteX2" fmla="*/ 1138419 w 1140788"/>
                <a:gd name="connsiteY2" fmla="*/ 408061 h 4157812"/>
                <a:gd name="connsiteX3" fmla="*/ 859019 w 1140788"/>
                <a:gd name="connsiteY3" fmla="*/ 1258961 h 4157812"/>
                <a:gd name="connsiteX4" fmla="*/ 389119 w 1140788"/>
                <a:gd name="connsiteY4" fmla="*/ 2211461 h 4157812"/>
                <a:gd name="connsiteX5" fmla="*/ 287519 w 1140788"/>
                <a:gd name="connsiteY5" fmla="*/ 2846461 h 4157812"/>
                <a:gd name="connsiteX6" fmla="*/ 147819 w 1140788"/>
                <a:gd name="connsiteY6" fmla="*/ 3951361 h 4157812"/>
                <a:gd name="connsiteX7" fmla="*/ 46219 w 1140788"/>
                <a:gd name="connsiteY7" fmla="*/ 4141861 h 4157812"/>
                <a:gd name="connsiteX8" fmla="*/ 8119 w 1140788"/>
                <a:gd name="connsiteY8" fmla="*/ 4014861 h 4157812"/>
                <a:gd name="connsiteX9" fmla="*/ 198619 w 1140788"/>
                <a:gd name="connsiteY9" fmla="*/ 2973461 h 4157812"/>
                <a:gd name="connsiteX10" fmla="*/ 274819 w 1140788"/>
                <a:gd name="connsiteY10" fmla="*/ 2198761 h 4157812"/>
                <a:gd name="connsiteX11" fmla="*/ 630419 w 1140788"/>
                <a:gd name="connsiteY11" fmla="*/ 1271661 h 4157812"/>
                <a:gd name="connsiteX12" fmla="*/ 1036819 w 1140788"/>
                <a:gd name="connsiteY12" fmla="*/ 471561 h 4157812"/>
                <a:gd name="connsiteX13" fmla="*/ 960619 w 1140788"/>
                <a:gd name="connsiteY13" fmla="*/ 217561 h 4157812"/>
                <a:gd name="connsiteX14" fmla="*/ 490719 w 1140788"/>
                <a:gd name="connsiteY14" fmla="*/ 154061 h 4157812"/>
                <a:gd name="connsiteX15" fmla="*/ 706619 w 1140788"/>
                <a:gd name="connsiteY15" fmla="*/ 1661 h 4157812"/>
                <a:gd name="connsiteX0" fmla="*/ 706619 w 1143593"/>
                <a:gd name="connsiteY0" fmla="*/ 1661 h 4157812"/>
                <a:gd name="connsiteX1" fmla="*/ 986019 w 1143593"/>
                <a:gd name="connsiteY1" fmla="*/ 77861 h 4157812"/>
                <a:gd name="connsiteX2" fmla="*/ 1138419 w 1143593"/>
                <a:gd name="connsiteY2" fmla="*/ 408061 h 4157812"/>
                <a:gd name="connsiteX3" fmla="*/ 820919 w 1143593"/>
                <a:gd name="connsiteY3" fmla="*/ 1220861 h 4157812"/>
                <a:gd name="connsiteX4" fmla="*/ 389119 w 1143593"/>
                <a:gd name="connsiteY4" fmla="*/ 2211461 h 4157812"/>
                <a:gd name="connsiteX5" fmla="*/ 287519 w 1143593"/>
                <a:gd name="connsiteY5" fmla="*/ 2846461 h 4157812"/>
                <a:gd name="connsiteX6" fmla="*/ 147819 w 1143593"/>
                <a:gd name="connsiteY6" fmla="*/ 3951361 h 4157812"/>
                <a:gd name="connsiteX7" fmla="*/ 46219 w 1143593"/>
                <a:gd name="connsiteY7" fmla="*/ 4141861 h 4157812"/>
                <a:gd name="connsiteX8" fmla="*/ 8119 w 1143593"/>
                <a:gd name="connsiteY8" fmla="*/ 4014861 h 4157812"/>
                <a:gd name="connsiteX9" fmla="*/ 198619 w 1143593"/>
                <a:gd name="connsiteY9" fmla="*/ 2973461 h 4157812"/>
                <a:gd name="connsiteX10" fmla="*/ 274819 w 1143593"/>
                <a:gd name="connsiteY10" fmla="*/ 2198761 h 4157812"/>
                <a:gd name="connsiteX11" fmla="*/ 630419 w 1143593"/>
                <a:gd name="connsiteY11" fmla="*/ 1271661 h 4157812"/>
                <a:gd name="connsiteX12" fmla="*/ 1036819 w 1143593"/>
                <a:gd name="connsiteY12" fmla="*/ 471561 h 4157812"/>
                <a:gd name="connsiteX13" fmla="*/ 960619 w 1143593"/>
                <a:gd name="connsiteY13" fmla="*/ 217561 h 4157812"/>
                <a:gd name="connsiteX14" fmla="*/ 490719 w 1143593"/>
                <a:gd name="connsiteY14" fmla="*/ 154061 h 4157812"/>
                <a:gd name="connsiteX15" fmla="*/ 706619 w 1143593"/>
                <a:gd name="connsiteY15" fmla="*/ 1661 h 4157812"/>
                <a:gd name="connsiteX0" fmla="*/ 706619 w 1143593"/>
                <a:gd name="connsiteY0" fmla="*/ 1661 h 4157812"/>
                <a:gd name="connsiteX1" fmla="*/ 986019 w 1143593"/>
                <a:gd name="connsiteY1" fmla="*/ 77861 h 4157812"/>
                <a:gd name="connsiteX2" fmla="*/ 1138419 w 1143593"/>
                <a:gd name="connsiteY2" fmla="*/ 408061 h 4157812"/>
                <a:gd name="connsiteX3" fmla="*/ 820919 w 1143593"/>
                <a:gd name="connsiteY3" fmla="*/ 1220861 h 4157812"/>
                <a:gd name="connsiteX4" fmla="*/ 389119 w 1143593"/>
                <a:gd name="connsiteY4" fmla="*/ 2211461 h 4157812"/>
                <a:gd name="connsiteX5" fmla="*/ 287519 w 1143593"/>
                <a:gd name="connsiteY5" fmla="*/ 2846461 h 4157812"/>
                <a:gd name="connsiteX6" fmla="*/ 147819 w 1143593"/>
                <a:gd name="connsiteY6" fmla="*/ 3951361 h 4157812"/>
                <a:gd name="connsiteX7" fmla="*/ 46219 w 1143593"/>
                <a:gd name="connsiteY7" fmla="*/ 4141861 h 4157812"/>
                <a:gd name="connsiteX8" fmla="*/ 8119 w 1143593"/>
                <a:gd name="connsiteY8" fmla="*/ 4014861 h 4157812"/>
                <a:gd name="connsiteX9" fmla="*/ 97019 w 1143593"/>
                <a:gd name="connsiteY9" fmla="*/ 2986161 h 4157812"/>
                <a:gd name="connsiteX10" fmla="*/ 274819 w 1143593"/>
                <a:gd name="connsiteY10" fmla="*/ 2198761 h 4157812"/>
                <a:gd name="connsiteX11" fmla="*/ 630419 w 1143593"/>
                <a:gd name="connsiteY11" fmla="*/ 1271661 h 4157812"/>
                <a:gd name="connsiteX12" fmla="*/ 1036819 w 1143593"/>
                <a:gd name="connsiteY12" fmla="*/ 471561 h 4157812"/>
                <a:gd name="connsiteX13" fmla="*/ 960619 w 1143593"/>
                <a:gd name="connsiteY13" fmla="*/ 217561 h 4157812"/>
                <a:gd name="connsiteX14" fmla="*/ 490719 w 1143593"/>
                <a:gd name="connsiteY14" fmla="*/ 154061 h 4157812"/>
                <a:gd name="connsiteX15" fmla="*/ 706619 w 1143593"/>
                <a:gd name="connsiteY15" fmla="*/ 1661 h 4157812"/>
                <a:gd name="connsiteX0" fmla="*/ 778659 w 1215633"/>
                <a:gd name="connsiteY0" fmla="*/ 1661 h 4163543"/>
                <a:gd name="connsiteX1" fmla="*/ 1058059 w 1215633"/>
                <a:gd name="connsiteY1" fmla="*/ 77861 h 4163543"/>
                <a:gd name="connsiteX2" fmla="*/ 1210459 w 1215633"/>
                <a:gd name="connsiteY2" fmla="*/ 408061 h 4163543"/>
                <a:gd name="connsiteX3" fmla="*/ 892959 w 1215633"/>
                <a:gd name="connsiteY3" fmla="*/ 1220861 h 4163543"/>
                <a:gd name="connsiteX4" fmla="*/ 461159 w 1215633"/>
                <a:gd name="connsiteY4" fmla="*/ 2211461 h 4163543"/>
                <a:gd name="connsiteX5" fmla="*/ 359559 w 1215633"/>
                <a:gd name="connsiteY5" fmla="*/ 2846461 h 4163543"/>
                <a:gd name="connsiteX6" fmla="*/ 219859 w 1215633"/>
                <a:gd name="connsiteY6" fmla="*/ 3951361 h 4163543"/>
                <a:gd name="connsiteX7" fmla="*/ 118259 w 1215633"/>
                <a:gd name="connsiteY7" fmla="*/ 4141861 h 4163543"/>
                <a:gd name="connsiteX8" fmla="*/ 3959 w 1215633"/>
                <a:gd name="connsiteY8" fmla="*/ 4027561 h 4163543"/>
                <a:gd name="connsiteX9" fmla="*/ 169059 w 1215633"/>
                <a:gd name="connsiteY9" fmla="*/ 2986161 h 4163543"/>
                <a:gd name="connsiteX10" fmla="*/ 346859 w 1215633"/>
                <a:gd name="connsiteY10" fmla="*/ 2198761 h 4163543"/>
                <a:gd name="connsiteX11" fmla="*/ 702459 w 1215633"/>
                <a:gd name="connsiteY11" fmla="*/ 1271661 h 4163543"/>
                <a:gd name="connsiteX12" fmla="*/ 1108859 w 1215633"/>
                <a:gd name="connsiteY12" fmla="*/ 471561 h 4163543"/>
                <a:gd name="connsiteX13" fmla="*/ 1032659 w 1215633"/>
                <a:gd name="connsiteY13" fmla="*/ 217561 h 4163543"/>
                <a:gd name="connsiteX14" fmla="*/ 562759 w 1215633"/>
                <a:gd name="connsiteY14" fmla="*/ 154061 h 4163543"/>
                <a:gd name="connsiteX15" fmla="*/ 778659 w 1215633"/>
                <a:gd name="connsiteY15" fmla="*/ 1661 h 4163543"/>
                <a:gd name="connsiteX0" fmla="*/ 787410 w 1224384"/>
                <a:gd name="connsiteY0" fmla="*/ 1661 h 4171426"/>
                <a:gd name="connsiteX1" fmla="*/ 1066810 w 1224384"/>
                <a:gd name="connsiteY1" fmla="*/ 77861 h 4171426"/>
                <a:gd name="connsiteX2" fmla="*/ 1219210 w 1224384"/>
                <a:gd name="connsiteY2" fmla="*/ 408061 h 4171426"/>
                <a:gd name="connsiteX3" fmla="*/ 901710 w 1224384"/>
                <a:gd name="connsiteY3" fmla="*/ 1220861 h 4171426"/>
                <a:gd name="connsiteX4" fmla="*/ 469910 w 1224384"/>
                <a:gd name="connsiteY4" fmla="*/ 2211461 h 4171426"/>
                <a:gd name="connsiteX5" fmla="*/ 368310 w 1224384"/>
                <a:gd name="connsiteY5" fmla="*/ 2846461 h 4171426"/>
                <a:gd name="connsiteX6" fmla="*/ 228610 w 1224384"/>
                <a:gd name="connsiteY6" fmla="*/ 3951361 h 4171426"/>
                <a:gd name="connsiteX7" fmla="*/ 38110 w 1224384"/>
                <a:gd name="connsiteY7" fmla="*/ 4154561 h 4171426"/>
                <a:gd name="connsiteX8" fmla="*/ 12710 w 1224384"/>
                <a:gd name="connsiteY8" fmla="*/ 4027561 h 4171426"/>
                <a:gd name="connsiteX9" fmla="*/ 177810 w 1224384"/>
                <a:gd name="connsiteY9" fmla="*/ 2986161 h 4171426"/>
                <a:gd name="connsiteX10" fmla="*/ 355610 w 1224384"/>
                <a:gd name="connsiteY10" fmla="*/ 2198761 h 4171426"/>
                <a:gd name="connsiteX11" fmla="*/ 711210 w 1224384"/>
                <a:gd name="connsiteY11" fmla="*/ 1271661 h 4171426"/>
                <a:gd name="connsiteX12" fmla="*/ 1117610 w 1224384"/>
                <a:gd name="connsiteY12" fmla="*/ 471561 h 4171426"/>
                <a:gd name="connsiteX13" fmla="*/ 1041410 w 1224384"/>
                <a:gd name="connsiteY13" fmla="*/ 217561 h 4171426"/>
                <a:gd name="connsiteX14" fmla="*/ 571510 w 1224384"/>
                <a:gd name="connsiteY14" fmla="*/ 154061 h 4171426"/>
                <a:gd name="connsiteX15" fmla="*/ 787410 w 1224384"/>
                <a:gd name="connsiteY15" fmla="*/ 1661 h 4171426"/>
                <a:gd name="connsiteX0" fmla="*/ 784846 w 1221820"/>
                <a:gd name="connsiteY0" fmla="*/ 1661 h 4168687"/>
                <a:gd name="connsiteX1" fmla="*/ 1064246 w 1221820"/>
                <a:gd name="connsiteY1" fmla="*/ 77861 h 4168687"/>
                <a:gd name="connsiteX2" fmla="*/ 1216646 w 1221820"/>
                <a:gd name="connsiteY2" fmla="*/ 408061 h 4168687"/>
                <a:gd name="connsiteX3" fmla="*/ 899146 w 1221820"/>
                <a:gd name="connsiteY3" fmla="*/ 1220861 h 4168687"/>
                <a:gd name="connsiteX4" fmla="*/ 467346 w 1221820"/>
                <a:gd name="connsiteY4" fmla="*/ 2211461 h 4168687"/>
                <a:gd name="connsiteX5" fmla="*/ 365746 w 1221820"/>
                <a:gd name="connsiteY5" fmla="*/ 2846461 h 4168687"/>
                <a:gd name="connsiteX6" fmla="*/ 149846 w 1221820"/>
                <a:gd name="connsiteY6" fmla="*/ 3989461 h 4168687"/>
                <a:gd name="connsiteX7" fmla="*/ 35546 w 1221820"/>
                <a:gd name="connsiteY7" fmla="*/ 4154561 h 4168687"/>
                <a:gd name="connsiteX8" fmla="*/ 10146 w 1221820"/>
                <a:gd name="connsiteY8" fmla="*/ 4027561 h 4168687"/>
                <a:gd name="connsiteX9" fmla="*/ 175246 w 1221820"/>
                <a:gd name="connsiteY9" fmla="*/ 2986161 h 4168687"/>
                <a:gd name="connsiteX10" fmla="*/ 353046 w 1221820"/>
                <a:gd name="connsiteY10" fmla="*/ 2198761 h 4168687"/>
                <a:gd name="connsiteX11" fmla="*/ 708646 w 1221820"/>
                <a:gd name="connsiteY11" fmla="*/ 1271661 h 4168687"/>
                <a:gd name="connsiteX12" fmla="*/ 1115046 w 1221820"/>
                <a:gd name="connsiteY12" fmla="*/ 471561 h 4168687"/>
                <a:gd name="connsiteX13" fmla="*/ 1038846 w 1221820"/>
                <a:gd name="connsiteY13" fmla="*/ 217561 h 4168687"/>
                <a:gd name="connsiteX14" fmla="*/ 568946 w 1221820"/>
                <a:gd name="connsiteY14" fmla="*/ 154061 h 4168687"/>
                <a:gd name="connsiteX15" fmla="*/ 784846 w 1221820"/>
                <a:gd name="connsiteY15" fmla="*/ 1661 h 4168687"/>
                <a:gd name="connsiteX0" fmla="*/ 784846 w 1221820"/>
                <a:gd name="connsiteY0" fmla="*/ 1661 h 4168687"/>
                <a:gd name="connsiteX1" fmla="*/ 1064246 w 1221820"/>
                <a:gd name="connsiteY1" fmla="*/ 77861 h 4168687"/>
                <a:gd name="connsiteX2" fmla="*/ 1216646 w 1221820"/>
                <a:gd name="connsiteY2" fmla="*/ 408061 h 4168687"/>
                <a:gd name="connsiteX3" fmla="*/ 899146 w 1221820"/>
                <a:gd name="connsiteY3" fmla="*/ 1220861 h 4168687"/>
                <a:gd name="connsiteX4" fmla="*/ 467346 w 1221820"/>
                <a:gd name="connsiteY4" fmla="*/ 2211461 h 4168687"/>
                <a:gd name="connsiteX5" fmla="*/ 289546 w 1221820"/>
                <a:gd name="connsiteY5" fmla="*/ 2884561 h 4168687"/>
                <a:gd name="connsiteX6" fmla="*/ 149846 w 1221820"/>
                <a:gd name="connsiteY6" fmla="*/ 3989461 h 4168687"/>
                <a:gd name="connsiteX7" fmla="*/ 35546 w 1221820"/>
                <a:gd name="connsiteY7" fmla="*/ 4154561 h 4168687"/>
                <a:gd name="connsiteX8" fmla="*/ 10146 w 1221820"/>
                <a:gd name="connsiteY8" fmla="*/ 4027561 h 4168687"/>
                <a:gd name="connsiteX9" fmla="*/ 175246 w 1221820"/>
                <a:gd name="connsiteY9" fmla="*/ 2986161 h 4168687"/>
                <a:gd name="connsiteX10" fmla="*/ 353046 w 1221820"/>
                <a:gd name="connsiteY10" fmla="*/ 2198761 h 4168687"/>
                <a:gd name="connsiteX11" fmla="*/ 708646 w 1221820"/>
                <a:gd name="connsiteY11" fmla="*/ 1271661 h 4168687"/>
                <a:gd name="connsiteX12" fmla="*/ 1115046 w 1221820"/>
                <a:gd name="connsiteY12" fmla="*/ 471561 h 4168687"/>
                <a:gd name="connsiteX13" fmla="*/ 1038846 w 1221820"/>
                <a:gd name="connsiteY13" fmla="*/ 217561 h 4168687"/>
                <a:gd name="connsiteX14" fmla="*/ 568946 w 1221820"/>
                <a:gd name="connsiteY14" fmla="*/ 154061 h 4168687"/>
                <a:gd name="connsiteX15" fmla="*/ 784846 w 1221820"/>
                <a:gd name="connsiteY15" fmla="*/ 1661 h 4168687"/>
                <a:gd name="connsiteX0" fmla="*/ 793526 w 1230500"/>
                <a:gd name="connsiteY0" fmla="*/ 1661 h 4172595"/>
                <a:gd name="connsiteX1" fmla="*/ 1072926 w 1230500"/>
                <a:gd name="connsiteY1" fmla="*/ 77861 h 4172595"/>
                <a:gd name="connsiteX2" fmla="*/ 1225326 w 1230500"/>
                <a:gd name="connsiteY2" fmla="*/ 408061 h 4172595"/>
                <a:gd name="connsiteX3" fmla="*/ 907826 w 1230500"/>
                <a:gd name="connsiteY3" fmla="*/ 1220861 h 4172595"/>
                <a:gd name="connsiteX4" fmla="*/ 476026 w 1230500"/>
                <a:gd name="connsiteY4" fmla="*/ 2211461 h 4172595"/>
                <a:gd name="connsiteX5" fmla="*/ 298226 w 1230500"/>
                <a:gd name="connsiteY5" fmla="*/ 2884561 h 4172595"/>
                <a:gd name="connsiteX6" fmla="*/ 364471 w 1230500"/>
                <a:gd name="connsiteY6" fmla="*/ 3935153 h 4172595"/>
                <a:gd name="connsiteX7" fmla="*/ 44226 w 1230500"/>
                <a:gd name="connsiteY7" fmla="*/ 4154561 h 4172595"/>
                <a:gd name="connsiteX8" fmla="*/ 18826 w 1230500"/>
                <a:gd name="connsiteY8" fmla="*/ 4027561 h 4172595"/>
                <a:gd name="connsiteX9" fmla="*/ 183926 w 1230500"/>
                <a:gd name="connsiteY9" fmla="*/ 2986161 h 4172595"/>
                <a:gd name="connsiteX10" fmla="*/ 361726 w 1230500"/>
                <a:gd name="connsiteY10" fmla="*/ 2198761 h 4172595"/>
                <a:gd name="connsiteX11" fmla="*/ 717326 w 1230500"/>
                <a:gd name="connsiteY11" fmla="*/ 1271661 h 4172595"/>
                <a:gd name="connsiteX12" fmla="*/ 1123726 w 1230500"/>
                <a:gd name="connsiteY12" fmla="*/ 471561 h 4172595"/>
                <a:gd name="connsiteX13" fmla="*/ 1047526 w 1230500"/>
                <a:gd name="connsiteY13" fmla="*/ 217561 h 4172595"/>
                <a:gd name="connsiteX14" fmla="*/ 577626 w 1230500"/>
                <a:gd name="connsiteY14" fmla="*/ 154061 h 4172595"/>
                <a:gd name="connsiteX15" fmla="*/ 793526 w 1230500"/>
                <a:gd name="connsiteY15" fmla="*/ 1661 h 4172595"/>
                <a:gd name="connsiteX0" fmla="*/ 750009 w 1186983"/>
                <a:gd name="connsiteY0" fmla="*/ 1661 h 4156015"/>
                <a:gd name="connsiteX1" fmla="*/ 1029409 w 1186983"/>
                <a:gd name="connsiteY1" fmla="*/ 77861 h 4156015"/>
                <a:gd name="connsiteX2" fmla="*/ 1181809 w 1186983"/>
                <a:gd name="connsiteY2" fmla="*/ 408061 h 4156015"/>
                <a:gd name="connsiteX3" fmla="*/ 864309 w 1186983"/>
                <a:gd name="connsiteY3" fmla="*/ 1220861 h 4156015"/>
                <a:gd name="connsiteX4" fmla="*/ 432509 w 1186983"/>
                <a:gd name="connsiteY4" fmla="*/ 2211461 h 4156015"/>
                <a:gd name="connsiteX5" fmla="*/ 254709 w 1186983"/>
                <a:gd name="connsiteY5" fmla="*/ 2884561 h 4156015"/>
                <a:gd name="connsiteX6" fmla="*/ 320954 w 1186983"/>
                <a:gd name="connsiteY6" fmla="*/ 3935153 h 4156015"/>
                <a:gd name="connsiteX7" fmla="*/ 709 w 1186983"/>
                <a:gd name="connsiteY7" fmla="*/ 4154561 h 4156015"/>
                <a:gd name="connsiteX8" fmla="*/ 232295 w 1186983"/>
                <a:gd name="connsiteY8" fmla="*/ 3892833 h 4156015"/>
                <a:gd name="connsiteX9" fmla="*/ 140409 w 1186983"/>
                <a:gd name="connsiteY9" fmla="*/ 2986161 h 4156015"/>
                <a:gd name="connsiteX10" fmla="*/ 318209 w 1186983"/>
                <a:gd name="connsiteY10" fmla="*/ 2198761 h 4156015"/>
                <a:gd name="connsiteX11" fmla="*/ 673809 w 1186983"/>
                <a:gd name="connsiteY11" fmla="*/ 1271661 h 4156015"/>
                <a:gd name="connsiteX12" fmla="*/ 1080209 w 1186983"/>
                <a:gd name="connsiteY12" fmla="*/ 471561 h 4156015"/>
                <a:gd name="connsiteX13" fmla="*/ 1004009 w 1186983"/>
                <a:gd name="connsiteY13" fmla="*/ 217561 h 4156015"/>
                <a:gd name="connsiteX14" fmla="*/ 534109 w 1186983"/>
                <a:gd name="connsiteY14" fmla="*/ 154061 h 4156015"/>
                <a:gd name="connsiteX15" fmla="*/ 750009 w 1186983"/>
                <a:gd name="connsiteY15" fmla="*/ 1661 h 4156015"/>
                <a:gd name="connsiteX0" fmla="*/ 636008 w 1072982"/>
                <a:gd name="connsiteY0" fmla="*/ 1661 h 4156584"/>
                <a:gd name="connsiteX1" fmla="*/ 915408 w 1072982"/>
                <a:gd name="connsiteY1" fmla="*/ 77861 h 4156584"/>
                <a:gd name="connsiteX2" fmla="*/ 1067808 w 1072982"/>
                <a:gd name="connsiteY2" fmla="*/ 408061 h 4156584"/>
                <a:gd name="connsiteX3" fmla="*/ 750308 w 1072982"/>
                <a:gd name="connsiteY3" fmla="*/ 1220861 h 4156584"/>
                <a:gd name="connsiteX4" fmla="*/ 318508 w 1072982"/>
                <a:gd name="connsiteY4" fmla="*/ 2211461 h 4156584"/>
                <a:gd name="connsiteX5" fmla="*/ 140708 w 1072982"/>
                <a:gd name="connsiteY5" fmla="*/ 2884561 h 4156584"/>
                <a:gd name="connsiteX6" fmla="*/ 206953 w 1072982"/>
                <a:gd name="connsiteY6" fmla="*/ 3935153 h 4156584"/>
                <a:gd name="connsiteX7" fmla="*/ 1403 w 1072982"/>
                <a:gd name="connsiteY7" fmla="*/ 4155154 h 4156584"/>
                <a:gd name="connsiteX8" fmla="*/ 118294 w 1072982"/>
                <a:gd name="connsiteY8" fmla="*/ 3892833 h 4156584"/>
                <a:gd name="connsiteX9" fmla="*/ 26408 w 1072982"/>
                <a:gd name="connsiteY9" fmla="*/ 2986161 h 4156584"/>
                <a:gd name="connsiteX10" fmla="*/ 204208 w 1072982"/>
                <a:gd name="connsiteY10" fmla="*/ 2198761 h 4156584"/>
                <a:gd name="connsiteX11" fmla="*/ 559808 w 1072982"/>
                <a:gd name="connsiteY11" fmla="*/ 1271661 h 4156584"/>
                <a:gd name="connsiteX12" fmla="*/ 966208 w 1072982"/>
                <a:gd name="connsiteY12" fmla="*/ 471561 h 4156584"/>
                <a:gd name="connsiteX13" fmla="*/ 890008 w 1072982"/>
                <a:gd name="connsiteY13" fmla="*/ 217561 h 4156584"/>
                <a:gd name="connsiteX14" fmla="*/ 420108 w 1072982"/>
                <a:gd name="connsiteY14" fmla="*/ 154061 h 4156584"/>
                <a:gd name="connsiteX15" fmla="*/ 636008 w 1072982"/>
                <a:gd name="connsiteY15" fmla="*/ 1661 h 4156584"/>
                <a:gd name="connsiteX0" fmla="*/ 637125 w 1074099"/>
                <a:gd name="connsiteY0" fmla="*/ 1661 h 4161143"/>
                <a:gd name="connsiteX1" fmla="*/ 916525 w 1074099"/>
                <a:gd name="connsiteY1" fmla="*/ 77861 h 4161143"/>
                <a:gd name="connsiteX2" fmla="*/ 1068925 w 1074099"/>
                <a:gd name="connsiteY2" fmla="*/ 408061 h 4161143"/>
                <a:gd name="connsiteX3" fmla="*/ 751425 w 1074099"/>
                <a:gd name="connsiteY3" fmla="*/ 1220861 h 4161143"/>
                <a:gd name="connsiteX4" fmla="*/ 319625 w 1074099"/>
                <a:gd name="connsiteY4" fmla="*/ 2211461 h 4161143"/>
                <a:gd name="connsiteX5" fmla="*/ 141825 w 1074099"/>
                <a:gd name="connsiteY5" fmla="*/ 2884561 h 4161143"/>
                <a:gd name="connsiteX6" fmla="*/ 208070 w 1074099"/>
                <a:gd name="connsiteY6" fmla="*/ 3935153 h 4161143"/>
                <a:gd name="connsiteX7" fmla="*/ 2520 w 1074099"/>
                <a:gd name="connsiteY7" fmla="*/ 4155154 h 4161143"/>
                <a:gd name="connsiteX8" fmla="*/ 119411 w 1074099"/>
                <a:gd name="connsiteY8" fmla="*/ 3892833 h 4161143"/>
                <a:gd name="connsiteX9" fmla="*/ 27525 w 1074099"/>
                <a:gd name="connsiteY9" fmla="*/ 2986161 h 4161143"/>
                <a:gd name="connsiteX10" fmla="*/ 205325 w 1074099"/>
                <a:gd name="connsiteY10" fmla="*/ 2198761 h 4161143"/>
                <a:gd name="connsiteX11" fmla="*/ 560925 w 1074099"/>
                <a:gd name="connsiteY11" fmla="*/ 1271661 h 4161143"/>
                <a:gd name="connsiteX12" fmla="*/ 967325 w 1074099"/>
                <a:gd name="connsiteY12" fmla="*/ 471561 h 4161143"/>
                <a:gd name="connsiteX13" fmla="*/ 891125 w 1074099"/>
                <a:gd name="connsiteY13" fmla="*/ 217561 h 4161143"/>
                <a:gd name="connsiteX14" fmla="*/ 421225 w 1074099"/>
                <a:gd name="connsiteY14" fmla="*/ 154061 h 4161143"/>
                <a:gd name="connsiteX15" fmla="*/ 637125 w 1074099"/>
                <a:gd name="connsiteY15" fmla="*/ 1661 h 4161143"/>
                <a:gd name="connsiteX0" fmla="*/ 725751 w 1162725"/>
                <a:gd name="connsiteY0" fmla="*/ 1661 h 4167607"/>
                <a:gd name="connsiteX1" fmla="*/ 1005151 w 1162725"/>
                <a:gd name="connsiteY1" fmla="*/ 77861 h 4167607"/>
                <a:gd name="connsiteX2" fmla="*/ 1157551 w 1162725"/>
                <a:gd name="connsiteY2" fmla="*/ 408061 h 4167607"/>
                <a:gd name="connsiteX3" fmla="*/ 840051 w 1162725"/>
                <a:gd name="connsiteY3" fmla="*/ 1220861 h 4167607"/>
                <a:gd name="connsiteX4" fmla="*/ 408251 w 1162725"/>
                <a:gd name="connsiteY4" fmla="*/ 2211461 h 4167607"/>
                <a:gd name="connsiteX5" fmla="*/ 230451 w 1162725"/>
                <a:gd name="connsiteY5" fmla="*/ 2884561 h 4167607"/>
                <a:gd name="connsiteX6" fmla="*/ 296696 w 1162725"/>
                <a:gd name="connsiteY6" fmla="*/ 3935153 h 4167607"/>
                <a:gd name="connsiteX7" fmla="*/ 1478 w 1162725"/>
                <a:gd name="connsiteY7" fmla="*/ 4162163 h 4167607"/>
                <a:gd name="connsiteX8" fmla="*/ 208037 w 1162725"/>
                <a:gd name="connsiteY8" fmla="*/ 3892833 h 4167607"/>
                <a:gd name="connsiteX9" fmla="*/ 116151 w 1162725"/>
                <a:gd name="connsiteY9" fmla="*/ 2986161 h 4167607"/>
                <a:gd name="connsiteX10" fmla="*/ 293951 w 1162725"/>
                <a:gd name="connsiteY10" fmla="*/ 2198761 h 4167607"/>
                <a:gd name="connsiteX11" fmla="*/ 649551 w 1162725"/>
                <a:gd name="connsiteY11" fmla="*/ 1271661 h 4167607"/>
                <a:gd name="connsiteX12" fmla="*/ 1055951 w 1162725"/>
                <a:gd name="connsiteY12" fmla="*/ 471561 h 4167607"/>
                <a:gd name="connsiteX13" fmla="*/ 979751 w 1162725"/>
                <a:gd name="connsiteY13" fmla="*/ 217561 h 4167607"/>
                <a:gd name="connsiteX14" fmla="*/ 509851 w 1162725"/>
                <a:gd name="connsiteY14" fmla="*/ 154061 h 4167607"/>
                <a:gd name="connsiteX15" fmla="*/ 725751 w 1162725"/>
                <a:gd name="connsiteY15" fmla="*/ 1661 h 4167607"/>
                <a:gd name="connsiteX0" fmla="*/ 725896 w 1162870"/>
                <a:gd name="connsiteY0" fmla="*/ 1661 h 4163902"/>
                <a:gd name="connsiteX1" fmla="*/ 1005296 w 1162870"/>
                <a:gd name="connsiteY1" fmla="*/ 77861 h 4163902"/>
                <a:gd name="connsiteX2" fmla="*/ 1157696 w 1162870"/>
                <a:gd name="connsiteY2" fmla="*/ 408061 h 4163902"/>
                <a:gd name="connsiteX3" fmla="*/ 840196 w 1162870"/>
                <a:gd name="connsiteY3" fmla="*/ 1220861 h 4163902"/>
                <a:gd name="connsiteX4" fmla="*/ 408396 w 1162870"/>
                <a:gd name="connsiteY4" fmla="*/ 2211461 h 4163902"/>
                <a:gd name="connsiteX5" fmla="*/ 230596 w 1162870"/>
                <a:gd name="connsiteY5" fmla="*/ 2884561 h 4163902"/>
                <a:gd name="connsiteX6" fmla="*/ 296841 w 1162870"/>
                <a:gd name="connsiteY6" fmla="*/ 3935153 h 4163902"/>
                <a:gd name="connsiteX7" fmla="*/ 1623 w 1162870"/>
                <a:gd name="connsiteY7" fmla="*/ 4162163 h 4163902"/>
                <a:gd name="connsiteX8" fmla="*/ 177126 w 1162870"/>
                <a:gd name="connsiteY8" fmla="*/ 3880223 h 4163902"/>
                <a:gd name="connsiteX9" fmla="*/ 116296 w 1162870"/>
                <a:gd name="connsiteY9" fmla="*/ 2986161 h 4163902"/>
                <a:gd name="connsiteX10" fmla="*/ 294096 w 1162870"/>
                <a:gd name="connsiteY10" fmla="*/ 2198761 h 4163902"/>
                <a:gd name="connsiteX11" fmla="*/ 649696 w 1162870"/>
                <a:gd name="connsiteY11" fmla="*/ 1271661 h 4163902"/>
                <a:gd name="connsiteX12" fmla="*/ 1056096 w 1162870"/>
                <a:gd name="connsiteY12" fmla="*/ 471561 h 4163902"/>
                <a:gd name="connsiteX13" fmla="*/ 979896 w 1162870"/>
                <a:gd name="connsiteY13" fmla="*/ 217561 h 4163902"/>
                <a:gd name="connsiteX14" fmla="*/ 509996 w 1162870"/>
                <a:gd name="connsiteY14" fmla="*/ 154061 h 4163902"/>
                <a:gd name="connsiteX15" fmla="*/ 725896 w 1162870"/>
                <a:gd name="connsiteY15" fmla="*/ 1661 h 4163902"/>
                <a:gd name="connsiteX0" fmla="*/ 724533 w 1161507"/>
                <a:gd name="connsiteY0" fmla="*/ 1661 h 4164438"/>
                <a:gd name="connsiteX1" fmla="*/ 1003933 w 1161507"/>
                <a:gd name="connsiteY1" fmla="*/ 77861 h 4164438"/>
                <a:gd name="connsiteX2" fmla="*/ 1156333 w 1161507"/>
                <a:gd name="connsiteY2" fmla="*/ 408061 h 4164438"/>
                <a:gd name="connsiteX3" fmla="*/ 838833 w 1161507"/>
                <a:gd name="connsiteY3" fmla="*/ 1220861 h 4164438"/>
                <a:gd name="connsiteX4" fmla="*/ 407033 w 1161507"/>
                <a:gd name="connsiteY4" fmla="*/ 2211461 h 4164438"/>
                <a:gd name="connsiteX5" fmla="*/ 229233 w 1161507"/>
                <a:gd name="connsiteY5" fmla="*/ 2884561 h 4164438"/>
                <a:gd name="connsiteX6" fmla="*/ 220755 w 1161507"/>
                <a:gd name="connsiteY6" fmla="*/ 3940991 h 4164438"/>
                <a:gd name="connsiteX7" fmla="*/ 260 w 1161507"/>
                <a:gd name="connsiteY7" fmla="*/ 4162163 h 4164438"/>
                <a:gd name="connsiteX8" fmla="*/ 175763 w 1161507"/>
                <a:gd name="connsiteY8" fmla="*/ 3880223 h 4164438"/>
                <a:gd name="connsiteX9" fmla="*/ 114933 w 1161507"/>
                <a:gd name="connsiteY9" fmla="*/ 2986161 h 4164438"/>
                <a:gd name="connsiteX10" fmla="*/ 292733 w 1161507"/>
                <a:gd name="connsiteY10" fmla="*/ 2198761 h 4164438"/>
                <a:gd name="connsiteX11" fmla="*/ 648333 w 1161507"/>
                <a:gd name="connsiteY11" fmla="*/ 1271661 h 4164438"/>
                <a:gd name="connsiteX12" fmla="*/ 1054733 w 1161507"/>
                <a:gd name="connsiteY12" fmla="*/ 471561 h 4164438"/>
                <a:gd name="connsiteX13" fmla="*/ 978533 w 1161507"/>
                <a:gd name="connsiteY13" fmla="*/ 217561 h 4164438"/>
                <a:gd name="connsiteX14" fmla="*/ 508633 w 1161507"/>
                <a:gd name="connsiteY14" fmla="*/ 154061 h 4164438"/>
                <a:gd name="connsiteX15" fmla="*/ 724533 w 1161507"/>
                <a:gd name="connsiteY15" fmla="*/ 1661 h 4164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61507" h="4164438">
                  <a:moveTo>
                    <a:pt x="724533" y="1661"/>
                  </a:moveTo>
                  <a:cubicBezTo>
                    <a:pt x="881166" y="-11039"/>
                    <a:pt x="910800" y="52461"/>
                    <a:pt x="1003933" y="77861"/>
                  </a:cubicBezTo>
                  <a:cubicBezTo>
                    <a:pt x="1097066" y="103261"/>
                    <a:pt x="1183850" y="217561"/>
                    <a:pt x="1156333" y="408061"/>
                  </a:cubicBezTo>
                  <a:cubicBezTo>
                    <a:pt x="1128816" y="598561"/>
                    <a:pt x="995466" y="903361"/>
                    <a:pt x="838833" y="1220861"/>
                  </a:cubicBezTo>
                  <a:cubicBezTo>
                    <a:pt x="682200" y="1538361"/>
                    <a:pt x="508633" y="1934178"/>
                    <a:pt x="407033" y="2211461"/>
                  </a:cubicBezTo>
                  <a:cubicBezTo>
                    <a:pt x="305433" y="2488744"/>
                    <a:pt x="269450" y="2594578"/>
                    <a:pt x="229233" y="2884561"/>
                  </a:cubicBezTo>
                  <a:lnTo>
                    <a:pt x="220755" y="3940991"/>
                  </a:lnTo>
                  <a:cubicBezTo>
                    <a:pt x="180538" y="4156891"/>
                    <a:pt x="7759" y="4172291"/>
                    <a:pt x="260" y="4162163"/>
                  </a:cubicBezTo>
                  <a:cubicBezTo>
                    <a:pt x="-7239" y="4152035"/>
                    <a:pt x="150363" y="4074956"/>
                    <a:pt x="175763" y="3880223"/>
                  </a:cubicBezTo>
                  <a:lnTo>
                    <a:pt x="114933" y="2986161"/>
                  </a:lnTo>
                  <a:lnTo>
                    <a:pt x="292733" y="2198761"/>
                  </a:lnTo>
                  <a:cubicBezTo>
                    <a:pt x="364700" y="1915128"/>
                    <a:pt x="521333" y="1559528"/>
                    <a:pt x="648333" y="1271661"/>
                  </a:cubicBezTo>
                  <a:cubicBezTo>
                    <a:pt x="775333" y="983794"/>
                    <a:pt x="999700" y="647244"/>
                    <a:pt x="1054733" y="471561"/>
                  </a:cubicBezTo>
                  <a:cubicBezTo>
                    <a:pt x="1109766" y="295878"/>
                    <a:pt x="1069550" y="270478"/>
                    <a:pt x="978533" y="217561"/>
                  </a:cubicBezTo>
                  <a:cubicBezTo>
                    <a:pt x="887516" y="164644"/>
                    <a:pt x="550966" y="190044"/>
                    <a:pt x="508633" y="154061"/>
                  </a:cubicBezTo>
                  <a:cubicBezTo>
                    <a:pt x="485350" y="79978"/>
                    <a:pt x="567900" y="14361"/>
                    <a:pt x="724533" y="1661"/>
                  </a:cubicBezTo>
                  <a:close/>
                </a:path>
              </a:pathLst>
            </a:custGeom>
            <a:solidFill>
              <a:srgbClr val="F8E1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7" name="任意多边形 3076"/>
            <p:cNvSpPr/>
            <p:nvPr/>
          </p:nvSpPr>
          <p:spPr>
            <a:xfrm>
              <a:off x="3644874" y="357122"/>
              <a:ext cx="704155" cy="3747138"/>
            </a:xfrm>
            <a:custGeom>
              <a:avLst/>
              <a:gdLst>
                <a:gd name="connsiteX0" fmla="*/ 0 w 698500"/>
                <a:gd name="connsiteY0" fmla="*/ 660400 h 3695700"/>
                <a:gd name="connsiteX1" fmla="*/ 266700 w 698500"/>
                <a:gd name="connsiteY1" fmla="*/ 1562100 h 3695700"/>
                <a:gd name="connsiteX2" fmla="*/ 406400 w 698500"/>
                <a:gd name="connsiteY2" fmla="*/ 2032000 h 3695700"/>
                <a:gd name="connsiteX3" fmla="*/ 520700 w 698500"/>
                <a:gd name="connsiteY3" fmla="*/ 2565400 h 3695700"/>
                <a:gd name="connsiteX4" fmla="*/ 355600 w 698500"/>
                <a:gd name="connsiteY4" fmla="*/ 3048000 h 3695700"/>
                <a:gd name="connsiteX5" fmla="*/ 127000 w 698500"/>
                <a:gd name="connsiteY5" fmla="*/ 3695700 h 3695700"/>
                <a:gd name="connsiteX6" fmla="*/ 241300 w 698500"/>
                <a:gd name="connsiteY6" fmla="*/ 3543300 h 3695700"/>
                <a:gd name="connsiteX7" fmla="*/ 571500 w 698500"/>
                <a:gd name="connsiteY7" fmla="*/ 2819400 h 3695700"/>
                <a:gd name="connsiteX8" fmla="*/ 698500 w 698500"/>
                <a:gd name="connsiteY8" fmla="*/ 2286000 h 3695700"/>
                <a:gd name="connsiteX9" fmla="*/ 406400 w 698500"/>
                <a:gd name="connsiteY9" fmla="*/ 1536700 h 3695700"/>
                <a:gd name="connsiteX10" fmla="*/ 114300 w 698500"/>
                <a:gd name="connsiteY10" fmla="*/ 863600 h 3695700"/>
                <a:gd name="connsiteX11" fmla="*/ 317500 w 698500"/>
                <a:gd name="connsiteY11" fmla="*/ 88900 h 3695700"/>
                <a:gd name="connsiteX12" fmla="*/ 279400 w 698500"/>
                <a:gd name="connsiteY12" fmla="*/ 0 h 3695700"/>
                <a:gd name="connsiteX13" fmla="*/ 0 w 698500"/>
                <a:gd name="connsiteY13" fmla="*/ 660400 h 3695700"/>
                <a:gd name="connsiteX0" fmla="*/ 16 w 698516"/>
                <a:gd name="connsiteY0" fmla="*/ 660400 h 3695700"/>
                <a:gd name="connsiteX1" fmla="*/ 266716 w 698516"/>
                <a:gd name="connsiteY1" fmla="*/ 1562100 h 3695700"/>
                <a:gd name="connsiteX2" fmla="*/ 406416 w 698516"/>
                <a:gd name="connsiteY2" fmla="*/ 2032000 h 3695700"/>
                <a:gd name="connsiteX3" fmla="*/ 520716 w 698516"/>
                <a:gd name="connsiteY3" fmla="*/ 2565400 h 3695700"/>
                <a:gd name="connsiteX4" fmla="*/ 355616 w 698516"/>
                <a:gd name="connsiteY4" fmla="*/ 3048000 h 3695700"/>
                <a:gd name="connsiteX5" fmla="*/ 127016 w 698516"/>
                <a:gd name="connsiteY5" fmla="*/ 3695700 h 3695700"/>
                <a:gd name="connsiteX6" fmla="*/ 241316 w 698516"/>
                <a:gd name="connsiteY6" fmla="*/ 3543300 h 3695700"/>
                <a:gd name="connsiteX7" fmla="*/ 571516 w 698516"/>
                <a:gd name="connsiteY7" fmla="*/ 2819400 h 3695700"/>
                <a:gd name="connsiteX8" fmla="*/ 698516 w 698516"/>
                <a:gd name="connsiteY8" fmla="*/ 2286000 h 3695700"/>
                <a:gd name="connsiteX9" fmla="*/ 406416 w 698516"/>
                <a:gd name="connsiteY9" fmla="*/ 1536700 h 3695700"/>
                <a:gd name="connsiteX10" fmla="*/ 114316 w 698516"/>
                <a:gd name="connsiteY10" fmla="*/ 863600 h 3695700"/>
                <a:gd name="connsiteX11" fmla="*/ 317516 w 698516"/>
                <a:gd name="connsiteY11" fmla="*/ 88900 h 3695700"/>
                <a:gd name="connsiteX12" fmla="*/ 279416 w 698516"/>
                <a:gd name="connsiteY12" fmla="*/ 0 h 3695700"/>
                <a:gd name="connsiteX13" fmla="*/ 16 w 698516"/>
                <a:gd name="connsiteY13" fmla="*/ 660400 h 3695700"/>
                <a:gd name="connsiteX0" fmla="*/ 16 w 698516"/>
                <a:gd name="connsiteY0" fmla="*/ 712102 h 3747402"/>
                <a:gd name="connsiteX1" fmla="*/ 266716 w 698516"/>
                <a:gd name="connsiteY1" fmla="*/ 1613802 h 3747402"/>
                <a:gd name="connsiteX2" fmla="*/ 406416 w 698516"/>
                <a:gd name="connsiteY2" fmla="*/ 2083702 h 3747402"/>
                <a:gd name="connsiteX3" fmla="*/ 520716 w 698516"/>
                <a:gd name="connsiteY3" fmla="*/ 2617102 h 3747402"/>
                <a:gd name="connsiteX4" fmla="*/ 355616 w 698516"/>
                <a:gd name="connsiteY4" fmla="*/ 3099702 h 3747402"/>
                <a:gd name="connsiteX5" fmla="*/ 127016 w 698516"/>
                <a:gd name="connsiteY5" fmla="*/ 3747402 h 3747402"/>
                <a:gd name="connsiteX6" fmla="*/ 241316 w 698516"/>
                <a:gd name="connsiteY6" fmla="*/ 3595002 h 3747402"/>
                <a:gd name="connsiteX7" fmla="*/ 571516 w 698516"/>
                <a:gd name="connsiteY7" fmla="*/ 2871102 h 3747402"/>
                <a:gd name="connsiteX8" fmla="*/ 698516 w 698516"/>
                <a:gd name="connsiteY8" fmla="*/ 2337702 h 3747402"/>
                <a:gd name="connsiteX9" fmla="*/ 406416 w 698516"/>
                <a:gd name="connsiteY9" fmla="*/ 1588402 h 3747402"/>
                <a:gd name="connsiteX10" fmla="*/ 114316 w 698516"/>
                <a:gd name="connsiteY10" fmla="*/ 915302 h 3747402"/>
                <a:gd name="connsiteX11" fmla="*/ 317516 w 698516"/>
                <a:gd name="connsiteY11" fmla="*/ 140602 h 3747402"/>
                <a:gd name="connsiteX12" fmla="*/ 279416 w 698516"/>
                <a:gd name="connsiteY12" fmla="*/ 51702 h 3747402"/>
                <a:gd name="connsiteX13" fmla="*/ 16 w 698516"/>
                <a:gd name="connsiteY13" fmla="*/ 712102 h 3747402"/>
                <a:gd name="connsiteX0" fmla="*/ 16 w 698516"/>
                <a:gd name="connsiteY0" fmla="*/ 712102 h 3747402"/>
                <a:gd name="connsiteX1" fmla="*/ 266716 w 698516"/>
                <a:gd name="connsiteY1" fmla="*/ 1613802 h 3747402"/>
                <a:gd name="connsiteX2" fmla="*/ 406416 w 698516"/>
                <a:gd name="connsiteY2" fmla="*/ 2083702 h 3747402"/>
                <a:gd name="connsiteX3" fmla="*/ 520716 w 698516"/>
                <a:gd name="connsiteY3" fmla="*/ 2617102 h 3747402"/>
                <a:gd name="connsiteX4" fmla="*/ 355616 w 698516"/>
                <a:gd name="connsiteY4" fmla="*/ 3099702 h 3747402"/>
                <a:gd name="connsiteX5" fmla="*/ 127016 w 698516"/>
                <a:gd name="connsiteY5" fmla="*/ 3747402 h 3747402"/>
                <a:gd name="connsiteX6" fmla="*/ 241316 w 698516"/>
                <a:gd name="connsiteY6" fmla="*/ 3595002 h 3747402"/>
                <a:gd name="connsiteX7" fmla="*/ 571516 w 698516"/>
                <a:gd name="connsiteY7" fmla="*/ 2871102 h 3747402"/>
                <a:gd name="connsiteX8" fmla="*/ 698516 w 698516"/>
                <a:gd name="connsiteY8" fmla="*/ 2337702 h 3747402"/>
                <a:gd name="connsiteX9" fmla="*/ 406416 w 698516"/>
                <a:gd name="connsiteY9" fmla="*/ 1588402 h 3747402"/>
                <a:gd name="connsiteX10" fmla="*/ 114316 w 698516"/>
                <a:gd name="connsiteY10" fmla="*/ 915302 h 3747402"/>
                <a:gd name="connsiteX11" fmla="*/ 317516 w 698516"/>
                <a:gd name="connsiteY11" fmla="*/ 140602 h 3747402"/>
                <a:gd name="connsiteX12" fmla="*/ 279416 w 698516"/>
                <a:gd name="connsiteY12" fmla="*/ 51702 h 3747402"/>
                <a:gd name="connsiteX13" fmla="*/ 16 w 698516"/>
                <a:gd name="connsiteY13" fmla="*/ 712102 h 3747402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25 w 704155"/>
                <a:gd name="connsiteY0" fmla="*/ 684278 h 3719578"/>
                <a:gd name="connsiteX1" fmla="*/ 295300 w 704155"/>
                <a:gd name="connsiteY1" fmla="*/ 1576453 h 3719578"/>
                <a:gd name="connsiteX2" fmla="*/ 406425 w 704155"/>
                <a:gd name="connsiteY2" fmla="*/ 2055878 h 3719578"/>
                <a:gd name="connsiteX3" fmla="*/ 520725 w 704155"/>
                <a:gd name="connsiteY3" fmla="*/ 2589278 h 3719578"/>
                <a:gd name="connsiteX4" fmla="*/ 355625 w 704155"/>
                <a:gd name="connsiteY4" fmla="*/ 3071878 h 3719578"/>
                <a:gd name="connsiteX5" fmla="*/ 127025 w 704155"/>
                <a:gd name="connsiteY5" fmla="*/ 3719578 h 3719578"/>
                <a:gd name="connsiteX6" fmla="*/ 241325 w 704155"/>
                <a:gd name="connsiteY6" fmla="*/ 3567178 h 3719578"/>
                <a:gd name="connsiteX7" fmla="*/ 571525 w 704155"/>
                <a:gd name="connsiteY7" fmla="*/ 2843278 h 3719578"/>
                <a:gd name="connsiteX8" fmla="*/ 698525 w 704155"/>
                <a:gd name="connsiteY8" fmla="*/ 2309878 h 3719578"/>
                <a:gd name="connsiteX9" fmla="*/ 406425 w 704155"/>
                <a:gd name="connsiteY9" fmla="*/ 1560578 h 3719578"/>
                <a:gd name="connsiteX10" fmla="*/ 114325 w 704155"/>
                <a:gd name="connsiteY10" fmla="*/ 887478 h 3719578"/>
                <a:gd name="connsiteX11" fmla="*/ 317525 w 704155"/>
                <a:gd name="connsiteY11" fmla="*/ 112778 h 3719578"/>
                <a:gd name="connsiteX12" fmla="*/ 279425 w 704155"/>
                <a:gd name="connsiteY12" fmla="*/ 23878 h 3719578"/>
                <a:gd name="connsiteX13" fmla="*/ 25 w 704155"/>
                <a:gd name="connsiteY13" fmla="*/ 684278 h 3719578"/>
                <a:gd name="connsiteX0" fmla="*/ 25 w 704155"/>
                <a:gd name="connsiteY0" fmla="*/ 684278 h 3719578"/>
                <a:gd name="connsiteX1" fmla="*/ 295300 w 704155"/>
                <a:gd name="connsiteY1" fmla="*/ 1576453 h 3719578"/>
                <a:gd name="connsiteX2" fmla="*/ 406425 w 704155"/>
                <a:gd name="connsiteY2" fmla="*/ 2055878 h 3719578"/>
                <a:gd name="connsiteX3" fmla="*/ 520725 w 704155"/>
                <a:gd name="connsiteY3" fmla="*/ 2589278 h 3719578"/>
                <a:gd name="connsiteX4" fmla="*/ 355625 w 704155"/>
                <a:gd name="connsiteY4" fmla="*/ 3071878 h 3719578"/>
                <a:gd name="connsiteX5" fmla="*/ 98450 w 704155"/>
                <a:gd name="connsiteY5" fmla="*/ 3719578 h 3719578"/>
                <a:gd name="connsiteX6" fmla="*/ 241325 w 704155"/>
                <a:gd name="connsiteY6" fmla="*/ 3567178 h 3719578"/>
                <a:gd name="connsiteX7" fmla="*/ 571525 w 704155"/>
                <a:gd name="connsiteY7" fmla="*/ 2843278 h 3719578"/>
                <a:gd name="connsiteX8" fmla="*/ 698525 w 704155"/>
                <a:gd name="connsiteY8" fmla="*/ 2309878 h 3719578"/>
                <a:gd name="connsiteX9" fmla="*/ 406425 w 704155"/>
                <a:gd name="connsiteY9" fmla="*/ 1560578 h 3719578"/>
                <a:gd name="connsiteX10" fmla="*/ 114325 w 704155"/>
                <a:gd name="connsiteY10" fmla="*/ 887478 h 3719578"/>
                <a:gd name="connsiteX11" fmla="*/ 317525 w 704155"/>
                <a:gd name="connsiteY11" fmla="*/ 112778 h 3719578"/>
                <a:gd name="connsiteX12" fmla="*/ 279425 w 704155"/>
                <a:gd name="connsiteY12" fmla="*/ 23878 h 3719578"/>
                <a:gd name="connsiteX13" fmla="*/ 25 w 704155"/>
                <a:gd name="connsiteY13" fmla="*/ 684278 h 3719578"/>
                <a:gd name="connsiteX0" fmla="*/ 25 w 704155"/>
                <a:gd name="connsiteY0" fmla="*/ 684278 h 3809476"/>
                <a:gd name="connsiteX1" fmla="*/ 295300 w 704155"/>
                <a:gd name="connsiteY1" fmla="*/ 1576453 h 3809476"/>
                <a:gd name="connsiteX2" fmla="*/ 406425 w 704155"/>
                <a:gd name="connsiteY2" fmla="*/ 2055878 h 3809476"/>
                <a:gd name="connsiteX3" fmla="*/ 520725 w 704155"/>
                <a:gd name="connsiteY3" fmla="*/ 2589278 h 3809476"/>
                <a:gd name="connsiteX4" fmla="*/ 355625 w 704155"/>
                <a:gd name="connsiteY4" fmla="*/ 3071878 h 3809476"/>
                <a:gd name="connsiteX5" fmla="*/ 98450 w 704155"/>
                <a:gd name="connsiteY5" fmla="*/ 3719578 h 3809476"/>
                <a:gd name="connsiteX6" fmla="*/ 241325 w 704155"/>
                <a:gd name="connsiteY6" fmla="*/ 3567178 h 3809476"/>
                <a:gd name="connsiteX7" fmla="*/ 571525 w 704155"/>
                <a:gd name="connsiteY7" fmla="*/ 2843278 h 3809476"/>
                <a:gd name="connsiteX8" fmla="*/ 698525 w 704155"/>
                <a:gd name="connsiteY8" fmla="*/ 2309878 h 3809476"/>
                <a:gd name="connsiteX9" fmla="*/ 406425 w 704155"/>
                <a:gd name="connsiteY9" fmla="*/ 1560578 h 3809476"/>
                <a:gd name="connsiteX10" fmla="*/ 114325 w 704155"/>
                <a:gd name="connsiteY10" fmla="*/ 887478 h 3809476"/>
                <a:gd name="connsiteX11" fmla="*/ 317525 w 704155"/>
                <a:gd name="connsiteY11" fmla="*/ 112778 h 3809476"/>
                <a:gd name="connsiteX12" fmla="*/ 279425 w 704155"/>
                <a:gd name="connsiteY12" fmla="*/ 23878 h 3809476"/>
                <a:gd name="connsiteX13" fmla="*/ 25 w 704155"/>
                <a:gd name="connsiteY13" fmla="*/ 684278 h 3809476"/>
                <a:gd name="connsiteX0" fmla="*/ 25 w 704155"/>
                <a:gd name="connsiteY0" fmla="*/ 684278 h 3747138"/>
                <a:gd name="connsiteX1" fmla="*/ 295300 w 704155"/>
                <a:gd name="connsiteY1" fmla="*/ 1576453 h 3747138"/>
                <a:gd name="connsiteX2" fmla="*/ 406425 w 704155"/>
                <a:gd name="connsiteY2" fmla="*/ 2055878 h 3747138"/>
                <a:gd name="connsiteX3" fmla="*/ 520725 w 704155"/>
                <a:gd name="connsiteY3" fmla="*/ 2589278 h 3747138"/>
                <a:gd name="connsiteX4" fmla="*/ 355625 w 704155"/>
                <a:gd name="connsiteY4" fmla="*/ 3071878 h 3747138"/>
                <a:gd name="connsiteX5" fmla="*/ 98450 w 704155"/>
                <a:gd name="connsiteY5" fmla="*/ 3719578 h 3747138"/>
                <a:gd name="connsiteX6" fmla="*/ 241325 w 704155"/>
                <a:gd name="connsiteY6" fmla="*/ 3567178 h 3747138"/>
                <a:gd name="connsiteX7" fmla="*/ 571525 w 704155"/>
                <a:gd name="connsiteY7" fmla="*/ 2843278 h 3747138"/>
                <a:gd name="connsiteX8" fmla="*/ 698525 w 704155"/>
                <a:gd name="connsiteY8" fmla="*/ 2309878 h 3747138"/>
                <a:gd name="connsiteX9" fmla="*/ 406425 w 704155"/>
                <a:gd name="connsiteY9" fmla="*/ 1560578 h 3747138"/>
                <a:gd name="connsiteX10" fmla="*/ 114325 w 704155"/>
                <a:gd name="connsiteY10" fmla="*/ 887478 h 3747138"/>
                <a:gd name="connsiteX11" fmla="*/ 317525 w 704155"/>
                <a:gd name="connsiteY11" fmla="*/ 112778 h 3747138"/>
                <a:gd name="connsiteX12" fmla="*/ 279425 w 704155"/>
                <a:gd name="connsiteY12" fmla="*/ 23878 h 3747138"/>
                <a:gd name="connsiteX13" fmla="*/ 25 w 704155"/>
                <a:gd name="connsiteY13" fmla="*/ 684278 h 374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4155" h="3747138">
                  <a:moveTo>
                    <a:pt x="25" y="684278"/>
                  </a:moveTo>
                  <a:cubicBezTo>
                    <a:pt x="2671" y="943040"/>
                    <a:pt x="227567" y="1347853"/>
                    <a:pt x="295300" y="1576453"/>
                  </a:cubicBezTo>
                  <a:lnTo>
                    <a:pt x="406425" y="2055878"/>
                  </a:lnTo>
                  <a:cubicBezTo>
                    <a:pt x="448758" y="2223095"/>
                    <a:pt x="576817" y="2343745"/>
                    <a:pt x="520725" y="2589278"/>
                  </a:cubicBezTo>
                  <a:cubicBezTo>
                    <a:pt x="464633" y="2834811"/>
                    <a:pt x="421242" y="2883495"/>
                    <a:pt x="355625" y="3071878"/>
                  </a:cubicBezTo>
                  <a:cubicBezTo>
                    <a:pt x="269900" y="3287778"/>
                    <a:pt x="88925" y="3646553"/>
                    <a:pt x="98450" y="3719578"/>
                  </a:cubicBezTo>
                  <a:cubicBezTo>
                    <a:pt x="107975" y="3792603"/>
                    <a:pt x="162479" y="3713228"/>
                    <a:pt x="241325" y="3567178"/>
                  </a:cubicBezTo>
                  <a:lnTo>
                    <a:pt x="571525" y="2843278"/>
                  </a:lnTo>
                  <a:cubicBezTo>
                    <a:pt x="647725" y="2633728"/>
                    <a:pt x="726042" y="2523661"/>
                    <a:pt x="698525" y="2309878"/>
                  </a:cubicBezTo>
                  <a:cubicBezTo>
                    <a:pt x="671008" y="2096095"/>
                    <a:pt x="503792" y="1797645"/>
                    <a:pt x="406425" y="1560578"/>
                  </a:cubicBezTo>
                  <a:cubicBezTo>
                    <a:pt x="309058" y="1323511"/>
                    <a:pt x="129142" y="1128778"/>
                    <a:pt x="114325" y="887478"/>
                  </a:cubicBezTo>
                  <a:cubicBezTo>
                    <a:pt x="51883" y="731903"/>
                    <a:pt x="147133" y="304336"/>
                    <a:pt x="317525" y="112778"/>
                  </a:cubicBezTo>
                  <a:cubicBezTo>
                    <a:pt x="345042" y="-31155"/>
                    <a:pt x="357742" y="-7872"/>
                    <a:pt x="279425" y="23878"/>
                  </a:cubicBezTo>
                  <a:cubicBezTo>
                    <a:pt x="201108" y="55628"/>
                    <a:pt x="-2621" y="425516"/>
                    <a:pt x="25" y="684278"/>
                  </a:cubicBezTo>
                  <a:close/>
                </a:path>
              </a:pathLst>
            </a:custGeom>
            <a:solidFill>
              <a:srgbClr val="F8E1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8" name="任意多边形 3077"/>
            <p:cNvSpPr/>
            <p:nvPr/>
          </p:nvSpPr>
          <p:spPr>
            <a:xfrm>
              <a:off x="4123343" y="-386111"/>
              <a:ext cx="1542940" cy="5260444"/>
            </a:xfrm>
            <a:custGeom>
              <a:avLst/>
              <a:gdLst>
                <a:gd name="connsiteX0" fmla="*/ 1079292 w 1528997"/>
                <a:gd name="connsiteY0" fmla="*/ 164892 h 5201587"/>
                <a:gd name="connsiteX1" fmla="*/ 869430 w 1528997"/>
                <a:gd name="connsiteY1" fmla="*/ 1124263 h 5201587"/>
                <a:gd name="connsiteX2" fmla="*/ 419725 w 1528997"/>
                <a:gd name="connsiteY2" fmla="*/ 1319135 h 5201587"/>
                <a:gd name="connsiteX3" fmla="*/ 74951 w 1528997"/>
                <a:gd name="connsiteY3" fmla="*/ 989351 h 5201587"/>
                <a:gd name="connsiteX4" fmla="*/ 0 w 1528997"/>
                <a:gd name="connsiteY4" fmla="*/ 1049312 h 5201587"/>
                <a:gd name="connsiteX5" fmla="*/ 449705 w 1528997"/>
                <a:gd name="connsiteY5" fmla="*/ 1633928 h 5201587"/>
                <a:gd name="connsiteX6" fmla="*/ 0 w 1528997"/>
                <a:gd name="connsiteY6" fmla="*/ 2068643 h 5201587"/>
                <a:gd name="connsiteX7" fmla="*/ 89941 w 1528997"/>
                <a:gd name="connsiteY7" fmla="*/ 2143594 h 5201587"/>
                <a:gd name="connsiteX8" fmla="*/ 569626 w 1528997"/>
                <a:gd name="connsiteY8" fmla="*/ 1738859 h 5201587"/>
                <a:gd name="connsiteX9" fmla="*/ 689548 w 1528997"/>
                <a:gd name="connsiteY9" fmla="*/ 2773181 h 5201587"/>
                <a:gd name="connsiteX10" fmla="*/ 614597 w 1528997"/>
                <a:gd name="connsiteY10" fmla="*/ 3702571 h 5201587"/>
                <a:gd name="connsiteX11" fmla="*/ 284813 w 1528997"/>
                <a:gd name="connsiteY11" fmla="*/ 4227226 h 5201587"/>
                <a:gd name="connsiteX12" fmla="*/ 224853 w 1528997"/>
                <a:gd name="connsiteY12" fmla="*/ 4976735 h 5201587"/>
                <a:gd name="connsiteX13" fmla="*/ 29981 w 1528997"/>
                <a:gd name="connsiteY13" fmla="*/ 5201587 h 5201587"/>
                <a:gd name="connsiteX14" fmla="*/ 209863 w 1528997"/>
                <a:gd name="connsiteY14" fmla="*/ 5171607 h 5201587"/>
                <a:gd name="connsiteX15" fmla="*/ 404735 w 1528997"/>
                <a:gd name="connsiteY15" fmla="*/ 4826833 h 5201587"/>
                <a:gd name="connsiteX16" fmla="*/ 404735 w 1528997"/>
                <a:gd name="connsiteY16" fmla="*/ 4257207 h 5201587"/>
                <a:gd name="connsiteX17" fmla="*/ 764499 w 1528997"/>
                <a:gd name="connsiteY17" fmla="*/ 3552669 h 5201587"/>
                <a:gd name="connsiteX18" fmla="*/ 749508 w 1528997"/>
                <a:gd name="connsiteY18" fmla="*/ 2203554 h 5201587"/>
                <a:gd name="connsiteX19" fmla="*/ 1424066 w 1528997"/>
                <a:gd name="connsiteY19" fmla="*/ 2323476 h 5201587"/>
                <a:gd name="connsiteX20" fmla="*/ 1424066 w 1528997"/>
                <a:gd name="connsiteY20" fmla="*/ 2323476 h 5201587"/>
                <a:gd name="connsiteX21" fmla="*/ 1394085 w 1528997"/>
                <a:gd name="connsiteY21" fmla="*/ 2143594 h 5201587"/>
                <a:gd name="connsiteX22" fmla="*/ 1094282 w 1528997"/>
                <a:gd name="connsiteY22" fmla="*/ 2173574 h 5201587"/>
                <a:gd name="connsiteX23" fmla="*/ 1094282 w 1528997"/>
                <a:gd name="connsiteY23" fmla="*/ 2023672 h 5201587"/>
                <a:gd name="connsiteX24" fmla="*/ 1528997 w 1528997"/>
                <a:gd name="connsiteY24" fmla="*/ 1543987 h 5201587"/>
                <a:gd name="connsiteX25" fmla="*/ 989351 w 1528997"/>
                <a:gd name="connsiteY25" fmla="*/ 1124263 h 5201587"/>
                <a:gd name="connsiteX26" fmla="*/ 1259174 w 1528997"/>
                <a:gd name="connsiteY26" fmla="*/ 224853 h 5201587"/>
                <a:gd name="connsiteX27" fmla="*/ 1169233 w 1528997"/>
                <a:gd name="connsiteY27" fmla="*/ 0 h 5201587"/>
                <a:gd name="connsiteX28" fmla="*/ 1079292 w 1528997"/>
                <a:gd name="connsiteY28" fmla="*/ 164892 h 5201587"/>
                <a:gd name="connsiteX0" fmla="*/ 1079292 w 1528997"/>
                <a:gd name="connsiteY0" fmla="*/ 169724 h 5206419"/>
                <a:gd name="connsiteX1" fmla="*/ 869430 w 1528997"/>
                <a:gd name="connsiteY1" fmla="*/ 1129095 h 5206419"/>
                <a:gd name="connsiteX2" fmla="*/ 419725 w 1528997"/>
                <a:gd name="connsiteY2" fmla="*/ 1323967 h 5206419"/>
                <a:gd name="connsiteX3" fmla="*/ 74951 w 1528997"/>
                <a:gd name="connsiteY3" fmla="*/ 994183 h 5206419"/>
                <a:gd name="connsiteX4" fmla="*/ 0 w 1528997"/>
                <a:gd name="connsiteY4" fmla="*/ 1054144 h 5206419"/>
                <a:gd name="connsiteX5" fmla="*/ 449705 w 1528997"/>
                <a:gd name="connsiteY5" fmla="*/ 1638760 h 5206419"/>
                <a:gd name="connsiteX6" fmla="*/ 0 w 1528997"/>
                <a:gd name="connsiteY6" fmla="*/ 2073475 h 5206419"/>
                <a:gd name="connsiteX7" fmla="*/ 89941 w 1528997"/>
                <a:gd name="connsiteY7" fmla="*/ 2148426 h 5206419"/>
                <a:gd name="connsiteX8" fmla="*/ 569626 w 1528997"/>
                <a:gd name="connsiteY8" fmla="*/ 1743691 h 5206419"/>
                <a:gd name="connsiteX9" fmla="*/ 689548 w 1528997"/>
                <a:gd name="connsiteY9" fmla="*/ 2778013 h 5206419"/>
                <a:gd name="connsiteX10" fmla="*/ 614597 w 1528997"/>
                <a:gd name="connsiteY10" fmla="*/ 3707403 h 5206419"/>
                <a:gd name="connsiteX11" fmla="*/ 284813 w 1528997"/>
                <a:gd name="connsiteY11" fmla="*/ 4232058 h 5206419"/>
                <a:gd name="connsiteX12" fmla="*/ 224853 w 1528997"/>
                <a:gd name="connsiteY12" fmla="*/ 4981567 h 5206419"/>
                <a:gd name="connsiteX13" fmla="*/ 29981 w 1528997"/>
                <a:gd name="connsiteY13" fmla="*/ 5206419 h 5206419"/>
                <a:gd name="connsiteX14" fmla="*/ 209863 w 1528997"/>
                <a:gd name="connsiteY14" fmla="*/ 5176439 h 5206419"/>
                <a:gd name="connsiteX15" fmla="*/ 404735 w 1528997"/>
                <a:gd name="connsiteY15" fmla="*/ 4831665 h 5206419"/>
                <a:gd name="connsiteX16" fmla="*/ 404735 w 1528997"/>
                <a:gd name="connsiteY16" fmla="*/ 4262039 h 5206419"/>
                <a:gd name="connsiteX17" fmla="*/ 764499 w 1528997"/>
                <a:gd name="connsiteY17" fmla="*/ 3557501 h 5206419"/>
                <a:gd name="connsiteX18" fmla="*/ 749508 w 1528997"/>
                <a:gd name="connsiteY18" fmla="*/ 2208386 h 5206419"/>
                <a:gd name="connsiteX19" fmla="*/ 1424066 w 1528997"/>
                <a:gd name="connsiteY19" fmla="*/ 2328308 h 5206419"/>
                <a:gd name="connsiteX20" fmla="*/ 1424066 w 1528997"/>
                <a:gd name="connsiteY20" fmla="*/ 2328308 h 5206419"/>
                <a:gd name="connsiteX21" fmla="*/ 1394085 w 1528997"/>
                <a:gd name="connsiteY21" fmla="*/ 2148426 h 5206419"/>
                <a:gd name="connsiteX22" fmla="*/ 1094282 w 1528997"/>
                <a:gd name="connsiteY22" fmla="*/ 2178406 h 5206419"/>
                <a:gd name="connsiteX23" fmla="*/ 1094282 w 1528997"/>
                <a:gd name="connsiteY23" fmla="*/ 2028504 h 5206419"/>
                <a:gd name="connsiteX24" fmla="*/ 1528997 w 1528997"/>
                <a:gd name="connsiteY24" fmla="*/ 1548819 h 5206419"/>
                <a:gd name="connsiteX25" fmla="*/ 989351 w 1528997"/>
                <a:gd name="connsiteY25" fmla="*/ 1129095 h 5206419"/>
                <a:gd name="connsiteX26" fmla="*/ 1259174 w 1528997"/>
                <a:gd name="connsiteY26" fmla="*/ 229685 h 5206419"/>
                <a:gd name="connsiteX27" fmla="*/ 1169233 w 1528997"/>
                <a:gd name="connsiteY27" fmla="*/ 4832 h 5206419"/>
                <a:gd name="connsiteX28" fmla="*/ 1079292 w 1528997"/>
                <a:gd name="connsiteY28" fmla="*/ 169724 h 5206419"/>
                <a:gd name="connsiteX0" fmla="*/ 1079292 w 1528997"/>
                <a:gd name="connsiteY0" fmla="*/ 169724 h 5206419"/>
                <a:gd name="connsiteX1" fmla="*/ 869430 w 1528997"/>
                <a:gd name="connsiteY1" fmla="*/ 1129095 h 5206419"/>
                <a:gd name="connsiteX2" fmla="*/ 419725 w 1528997"/>
                <a:gd name="connsiteY2" fmla="*/ 1323967 h 5206419"/>
                <a:gd name="connsiteX3" fmla="*/ 74951 w 1528997"/>
                <a:gd name="connsiteY3" fmla="*/ 994183 h 5206419"/>
                <a:gd name="connsiteX4" fmla="*/ 0 w 1528997"/>
                <a:gd name="connsiteY4" fmla="*/ 1054144 h 5206419"/>
                <a:gd name="connsiteX5" fmla="*/ 449705 w 1528997"/>
                <a:gd name="connsiteY5" fmla="*/ 1638760 h 5206419"/>
                <a:gd name="connsiteX6" fmla="*/ 0 w 1528997"/>
                <a:gd name="connsiteY6" fmla="*/ 2073475 h 5206419"/>
                <a:gd name="connsiteX7" fmla="*/ 89941 w 1528997"/>
                <a:gd name="connsiteY7" fmla="*/ 2148426 h 5206419"/>
                <a:gd name="connsiteX8" fmla="*/ 569626 w 1528997"/>
                <a:gd name="connsiteY8" fmla="*/ 1743691 h 5206419"/>
                <a:gd name="connsiteX9" fmla="*/ 689548 w 1528997"/>
                <a:gd name="connsiteY9" fmla="*/ 2778013 h 5206419"/>
                <a:gd name="connsiteX10" fmla="*/ 614597 w 1528997"/>
                <a:gd name="connsiteY10" fmla="*/ 3707403 h 5206419"/>
                <a:gd name="connsiteX11" fmla="*/ 284813 w 1528997"/>
                <a:gd name="connsiteY11" fmla="*/ 4232058 h 5206419"/>
                <a:gd name="connsiteX12" fmla="*/ 224853 w 1528997"/>
                <a:gd name="connsiteY12" fmla="*/ 4981567 h 5206419"/>
                <a:gd name="connsiteX13" fmla="*/ 29981 w 1528997"/>
                <a:gd name="connsiteY13" fmla="*/ 5206419 h 5206419"/>
                <a:gd name="connsiteX14" fmla="*/ 209863 w 1528997"/>
                <a:gd name="connsiteY14" fmla="*/ 5176439 h 5206419"/>
                <a:gd name="connsiteX15" fmla="*/ 404735 w 1528997"/>
                <a:gd name="connsiteY15" fmla="*/ 4831665 h 5206419"/>
                <a:gd name="connsiteX16" fmla="*/ 404735 w 1528997"/>
                <a:gd name="connsiteY16" fmla="*/ 4262039 h 5206419"/>
                <a:gd name="connsiteX17" fmla="*/ 764499 w 1528997"/>
                <a:gd name="connsiteY17" fmla="*/ 3557501 h 5206419"/>
                <a:gd name="connsiteX18" fmla="*/ 749508 w 1528997"/>
                <a:gd name="connsiteY18" fmla="*/ 2208386 h 5206419"/>
                <a:gd name="connsiteX19" fmla="*/ 1424066 w 1528997"/>
                <a:gd name="connsiteY19" fmla="*/ 2328308 h 5206419"/>
                <a:gd name="connsiteX20" fmla="*/ 1424066 w 1528997"/>
                <a:gd name="connsiteY20" fmla="*/ 2328308 h 5206419"/>
                <a:gd name="connsiteX21" fmla="*/ 1394085 w 1528997"/>
                <a:gd name="connsiteY21" fmla="*/ 2148426 h 5206419"/>
                <a:gd name="connsiteX22" fmla="*/ 1094282 w 1528997"/>
                <a:gd name="connsiteY22" fmla="*/ 2178406 h 5206419"/>
                <a:gd name="connsiteX23" fmla="*/ 1094282 w 1528997"/>
                <a:gd name="connsiteY23" fmla="*/ 2028504 h 5206419"/>
                <a:gd name="connsiteX24" fmla="*/ 1528997 w 1528997"/>
                <a:gd name="connsiteY24" fmla="*/ 1548819 h 5206419"/>
                <a:gd name="connsiteX25" fmla="*/ 989351 w 1528997"/>
                <a:gd name="connsiteY25" fmla="*/ 1129095 h 5206419"/>
                <a:gd name="connsiteX26" fmla="*/ 1259174 w 1528997"/>
                <a:gd name="connsiteY26" fmla="*/ 229685 h 5206419"/>
                <a:gd name="connsiteX27" fmla="*/ 1169233 w 1528997"/>
                <a:gd name="connsiteY27" fmla="*/ 4832 h 5206419"/>
                <a:gd name="connsiteX28" fmla="*/ 1079292 w 1528997"/>
                <a:gd name="connsiteY28" fmla="*/ 169724 h 5206419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113372 w 1563077"/>
                <a:gd name="connsiteY0" fmla="*/ 206230 h 5242925"/>
                <a:gd name="connsiteX1" fmla="*/ 903510 w 1563077"/>
                <a:gd name="connsiteY1" fmla="*/ 1165601 h 5242925"/>
                <a:gd name="connsiteX2" fmla="*/ 453805 w 1563077"/>
                <a:gd name="connsiteY2" fmla="*/ 1360473 h 5242925"/>
                <a:gd name="connsiteX3" fmla="*/ 109031 w 1563077"/>
                <a:gd name="connsiteY3" fmla="*/ 1030689 h 5242925"/>
                <a:gd name="connsiteX4" fmla="*/ 34080 w 1563077"/>
                <a:gd name="connsiteY4" fmla="*/ 1090650 h 5242925"/>
                <a:gd name="connsiteX5" fmla="*/ 483785 w 1563077"/>
                <a:gd name="connsiteY5" fmla="*/ 1675266 h 5242925"/>
                <a:gd name="connsiteX6" fmla="*/ 34080 w 1563077"/>
                <a:gd name="connsiteY6" fmla="*/ 2109981 h 5242925"/>
                <a:gd name="connsiteX7" fmla="*/ 124021 w 1563077"/>
                <a:gd name="connsiteY7" fmla="*/ 2184932 h 5242925"/>
                <a:gd name="connsiteX8" fmla="*/ 603706 w 1563077"/>
                <a:gd name="connsiteY8" fmla="*/ 1780197 h 5242925"/>
                <a:gd name="connsiteX9" fmla="*/ 723628 w 1563077"/>
                <a:gd name="connsiteY9" fmla="*/ 2814519 h 5242925"/>
                <a:gd name="connsiteX10" fmla="*/ 648677 w 1563077"/>
                <a:gd name="connsiteY10" fmla="*/ 3743909 h 5242925"/>
                <a:gd name="connsiteX11" fmla="*/ 318893 w 1563077"/>
                <a:gd name="connsiteY11" fmla="*/ 4268564 h 5242925"/>
                <a:gd name="connsiteX12" fmla="*/ 258933 w 1563077"/>
                <a:gd name="connsiteY12" fmla="*/ 5018073 h 5242925"/>
                <a:gd name="connsiteX13" fmla="*/ 64061 w 1563077"/>
                <a:gd name="connsiteY13" fmla="*/ 5242925 h 5242925"/>
                <a:gd name="connsiteX14" fmla="*/ 243943 w 1563077"/>
                <a:gd name="connsiteY14" fmla="*/ 5212945 h 5242925"/>
                <a:gd name="connsiteX15" fmla="*/ 438815 w 1563077"/>
                <a:gd name="connsiteY15" fmla="*/ 4868171 h 5242925"/>
                <a:gd name="connsiteX16" fmla="*/ 438815 w 1563077"/>
                <a:gd name="connsiteY16" fmla="*/ 4298545 h 5242925"/>
                <a:gd name="connsiteX17" fmla="*/ 798579 w 1563077"/>
                <a:gd name="connsiteY17" fmla="*/ 3594007 h 5242925"/>
                <a:gd name="connsiteX18" fmla="*/ 783588 w 1563077"/>
                <a:gd name="connsiteY18" fmla="*/ 2244892 h 5242925"/>
                <a:gd name="connsiteX19" fmla="*/ 1458146 w 1563077"/>
                <a:gd name="connsiteY19" fmla="*/ 2364814 h 5242925"/>
                <a:gd name="connsiteX20" fmla="*/ 1458146 w 1563077"/>
                <a:gd name="connsiteY20" fmla="*/ 2364814 h 5242925"/>
                <a:gd name="connsiteX21" fmla="*/ 1428165 w 1563077"/>
                <a:gd name="connsiteY21" fmla="*/ 2184932 h 5242925"/>
                <a:gd name="connsiteX22" fmla="*/ 1128362 w 1563077"/>
                <a:gd name="connsiteY22" fmla="*/ 2214912 h 5242925"/>
                <a:gd name="connsiteX23" fmla="*/ 1128362 w 1563077"/>
                <a:gd name="connsiteY23" fmla="*/ 2065010 h 5242925"/>
                <a:gd name="connsiteX24" fmla="*/ 1563077 w 1563077"/>
                <a:gd name="connsiteY24" fmla="*/ 1585325 h 5242925"/>
                <a:gd name="connsiteX25" fmla="*/ 1023431 w 1563077"/>
                <a:gd name="connsiteY25" fmla="*/ 1165601 h 5242925"/>
                <a:gd name="connsiteX26" fmla="*/ 1293254 w 1563077"/>
                <a:gd name="connsiteY26" fmla="*/ 266191 h 5242925"/>
                <a:gd name="connsiteX27" fmla="*/ 1203313 w 1563077"/>
                <a:gd name="connsiteY27" fmla="*/ 41338 h 5242925"/>
                <a:gd name="connsiteX28" fmla="*/ 1113372 w 1563077"/>
                <a:gd name="connsiteY28" fmla="*/ 206230 h 5242925"/>
                <a:gd name="connsiteX0" fmla="*/ 1142448 w 1592153"/>
                <a:gd name="connsiteY0" fmla="*/ 206230 h 5242925"/>
                <a:gd name="connsiteX1" fmla="*/ 932586 w 1592153"/>
                <a:gd name="connsiteY1" fmla="*/ 1165601 h 5242925"/>
                <a:gd name="connsiteX2" fmla="*/ 482881 w 1592153"/>
                <a:gd name="connsiteY2" fmla="*/ 1360473 h 5242925"/>
                <a:gd name="connsiteX3" fmla="*/ 138107 w 1592153"/>
                <a:gd name="connsiteY3" fmla="*/ 1030689 h 5242925"/>
                <a:gd name="connsiteX4" fmla="*/ 63156 w 1592153"/>
                <a:gd name="connsiteY4" fmla="*/ 1090650 h 5242925"/>
                <a:gd name="connsiteX5" fmla="*/ 512861 w 1592153"/>
                <a:gd name="connsiteY5" fmla="*/ 1675266 h 5242925"/>
                <a:gd name="connsiteX6" fmla="*/ 63156 w 1592153"/>
                <a:gd name="connsiteY6" fmla="*/ 2109981 h 5242925"/>
                <a:gd name="connsiteX7" fmla="*/ 153097 w 1592153"/>
                <a:gd name="connsiteY7" fmla="*/ 2184932 h 5242925"/>
                <a:gd name="connsiteX8" fmla="*/ 632782 w 1592153"/>
                <a:gd name="connsiteY8" fmla="*/ 1780197 h 5242925"/>
                <a:gd name="connsiteX9" fmla="*/ 752704 w 1592153"/>
                <a:gd name="connsiteY9" fmla="*/ 2814519 h 5242925"/>
                <a:gd name="connsiteX10" fmla="*/ 677753 w 1592153"/>
                <a:gd name="connsiteY10" fmla="*/ 3743909 h 5242925"/>
                <a:gd name="connsiteX11" fmla="*/ 347969 w 1592153"/>
                <a:gd name="connsiteY11" fmla="*/ 4268564 h 5242925"/>
                <a:gd name="connsiteX12" fmla="*/ 288009 w 1592153"/>
                <a:gd name="connsiteY12" fmla="*/ 5018073 h 5242925"/>
                <a:gd name="connsiteX13" fmla="*/ 93137 w 1592153"/>
                <a:gd name="connsiteY13" fmla="*/ 5242925 h 5242925"/>
                <a:gd name="connsiteX14" fmla="*/ 273019 w 1592153"/>
                <a:gd name="connsiteY14" fmla="*/ 5212945 h 5242925"/>
                <a:gd name="connsiteX15" fmla="*/ 467891 w 1592153"/>
                <a:gd name="connsiteY15" fmla="*/ 4868171 h 5242925"/>
                <a:gd name="connsiteX16" fmla="*/ 467891 w 1592153"/>
                <a:gd name="connsiteY16" fmla="*/ 4298545 h 5242925"/>
                <a:gd name="connsiteX17" fmla="*/ 827655 w 1592153"/>
                <a:gd name="connsiteY17" fmla="*/ 3594007 h 5242925"/>
                <a:gd name="connsiteX18" fmla="*/ 812664 w 1592153"/>
                <a:gd name="connsiteY18" fmla="*/ 2244892 h 5242925"/>
                <a:gd name="connsiteX19" fmla="*/ 1487222 w 1592153"/>
                <a:gd name="connsiteY19" fmla="*/ 2364814 h 5242925"/>
                <a:gd name="connsiteX20" fmla="*/ 1487222 w 1592153"/>
                <a:gd name="connsiteY20" fmla="*/ 2364814 h 5242925"/>
                <a:gd name="connsiteX21" fmla="*/ 1457241 w 1592153"/>
                <a:gd name="connsiteY21" fmla="*/ 2184932 h 5242925"/>
                <a:gd name="connsiteX22" fmla="*/ 1157438 w 1592153"/>
                <a:gd name="connsiteY22" fmla="*/ 2214912 h 5242925"/>
                <a:gd name="connsiteX23" fmla="*/ 1157438 w 1592153"/>
                <a:gd name="connsiteY23" fmla="*/ 2065010 h 5242925"/>
                <a:gd name="connsiteX24" fmla="*/ 1592153 w 1592153"/>
                <a:gd name="connsiteY24" fmla="*/ 1585325 h 5242925"/>
                <a:gd name="connsiteX25" fmla="*/ 1052507 w 1592153"/>
                <a:gd name="connsiteY25" fmla="*/ 1165601 h 5242925"/>
                <a:gd name="connsiteX26" fmla="*/ 1322330 w 1592153"/>
                <a:gd name="connsiteY26" fmla="*/ 266191 h 5242925"/>
                <a:gd name="connsiteX27" fmla="*/ 1232389 w 1592153"/>
                <a:gd name="connsiteY27" fmla="*/ 41338 h 5242925"/>
                <a:gd name="connsiteX28" fmla="*/ 1142448 w 1592153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82848"/>
                <a:gd name="connsiteX1" fmla="*/ 903208 w 1562775"/>
                <a:gd name="connsiteY1" fmla="*/ 1165601 h 5282848"/>
                <a:gd name="connsiteX2" fmla="*/ 453503 w 1562775"/>
                <a:gd name="connsiteY2" fmla="*/ 1360473 h 5282848"/>
                <a:gd name="connsiteX3" fmla="*/ 108729 w 1562775"/>
                <a:gd name="connsiteY3" fmla="*/ 1030689 h 5282848"/>
                <a:gd name="connsiteX4" fmla="*/ 33778 w 1562775"/>
                <a:gd name="connsiteY4" fmla="*/ 1090650 h 5282848"/>
                <a:gd name="connsiteX5" fmla="*/ 483483 w 1562775"/>
                <a:gd name="connsiteY5" fmla="*/ 1675266 h 5282848"/>
                <a:gd name="connsiteX6" fmla="*/ 33778 w 1562775"/>
                <a:gd name="connsiteY6" fmla="*/ 2109981 h 5282848"/>
                <a:gd name="connsiteX7" fmla="*/ 123719 w 1562775"/>
                <a:gd name="connsiteY7" fmla="*/ 2184932 h 5282848"/>
                <a:gd name="connsiteX8" fmla="*/ 603404 w 1562775"/>
                <a:gd name="connsiteY8" fmla="*/ 1780197 h 5282848"/>
                <a:gd name="connsiteX9" fmla="*/ 723326 w 1562775"/>
                <a:gd name="connsiteY9" fmla="*/ 2814519 h 5282848"/>
                <a:gd name="connsiteX10" fmla="*/ 648375 w 1562775"/>
                <a:gd name="connsiteY10" fmla="*/ 3743909 h 5282848"/>
                <a:gd name="connsiteX11" fmla="*/ 318591 w 1562775"/>
                <a:gd name="connsiteY11" fmla="*/ 4268564 h 5282848"/>
                <a:gd name="connsiteX12" fmla="*/ 258631 w 1562775"/>
                <a:gd name="connsiteY12" fmla="*/ 5018073 h 5282848"/>
                <a:gd name="connsiteX13" fmla="*/ 63759 w 1562775"/>
                <a:gd name="connsiteY13" fmla="*/ 5242925 h 5282848"/>
                <a:gd name="connsiteX14" fmla="*/ 243641 w 1562775"/>
                <a:gd name="connsiteY14" fmla="*/ 5212945 h 5282848"/>
                <a:gd name="connsiteX15" fmla="*/ 438513 w 1562775"/>
                <a:gd name="connsiteY15" fmla="*/ 4868171 h 5282848"/>
                <a:gd name="connsiteX16" fmla="*/ 438513 w 1562775"/>
                <a:gd name="connsiteY16" fmla="*/ 4298545 h 5282848"/>
                <a:gd name="connsiteX17" fmla="*/ 798277 w 1562775"/>
                <a:gd name="connsiteY17" fmla="*/ 3594007 h 5282848"/>
                <a:gd name="connsiteX18" fmla="*/ 783286 w 1562775"/>
                <a:gd name="connsiteY18" fmla="*/ 2244892 h 5282848"/>
                <a:gd name="connsiteX19" fmla="*/ 1457844 w 1562775"/>
                <a:gd name="connsiteY19" fmla="*/ 2364814 h 5282848"/>
                <a:gd name="connsiteX20" fmla="*/ 1457844 w 1562775"/>
                <a:gd name="connsiteY20" fmla="*/ 2364814 h 5282848"/>
                <a:gd name="connsiteX21" fmla="*/ 1427863 w 1562775"/>
                <a:gd name="connsiteY21" fmla="*/ 2184932 h 5282848"/>
                <a:gd name="connsiteX22" fmla="*/ 1128060 w 1562775"/>
                <a:gd name="connsiteY22" fmla="*/ 2214912 h 5282848"/>
                <a:gd name="connsiteX23" fmla="*/ 1128060 w 1562775"/>
                <a:gd name="connsiteY23" fmla="*/ 2065010 h 5282848"/>
                <a:gd name="connsiteX24" fmla="*/ 1562775 w 1562775"/>
                <a:gd name="connsiteY24" fmla="*/ 1585325 h 5282848"/>
                <a:gd name="connsiteX25" fmla="*/ 1023129 w 1562775"/>
                <a:gd name="connsiteY25" fmla="*/ 1165601 h 5282848"/>
                <a:gd name="connsiteX26" fmla="*/ 1292952 w 1562775"/>
                <a:gd name="connsiteY26" fmla="*/ 266191 h 5282848"/>
                <a:gd name="connsiteX27" fmla="*/ 1203011 w 1562775"/>
                <a:gd name="connsiteY27" fmla="*/ 41338 h 5282848"/>
                <a:gd name="connsiteX28" fmla="*/ 1113070 w 1562775"/>
                <a:gd name="connsiteY28" fmla="*/ 206230 h 5282848"/>
                <a:gd name="connsiteX0" fmla="*/ 1113070 w 1562775"/>
                <a:gd name="connsiteY0" fmla="*/ 206230 h 5283523"/>
                <a:gd name="connsiteX1" fmla="*/ 903208 w 1562775"/>
                <a:gd name="connsiteY1" fmla="*/ 1165601 h 5283523"/>
                <a:gd name="connsiteX2" fmla="*/ 453503 w 1562775"/>
                <a:gd name="connsiteY2" fmla="*/ 1360473 h 5283523"/>
                <a:gd name="connsiteX3" fmla="*/ 108729 w 1562775"/>
                <a:gd name="connsiteY3" fmla="*/ 1030689 h 5283523"/>
                <a:gd name="connsiteX4" fmla="*/ 33778 w 1562775"/>
                <a:gd name="connsiteY4" fmla="*/ 1090650 h 5283523"/>
                <a:gd name="connsiteX5" fmla="*/ 483483 w 1562775"/>
                <a:gd name="connsiteY5" fmla="*/ 1675266 h 5283523"/>
                <a:gd name="connsiteX6" fmla="*/ 33778 w 1562775"/>
                <a:gd name="connsiteY6" fmla="*/ 2109981 h 5283523"/>
                <a:gd name="connsiteX7" fmla="*/ 123719 w 1562775"/>
                <a:gd name="connsiteY7" fmla="*/ 2184932 h 5283523"/>
                <a:gd name="connsiteX8" fmla="*/ 603404 w 1562775"/>
                <a:gd name="connsiteY8" fmla="*/ 1780197 h 5283523"/>
                <a:gd name="connsiteX9" fmla="*/ 723326 w 1562775"/>
                <a:gd name="connsiteY9" fmla="*/ 2814519 h 5283523"/>
                <a:gd name="connsiteX10" fmla="*/ 648375 w 1562775"/>
                <a:gd name="connsiteY10" fmla="*/ 3743909 h 5283523"/>
                <a:gd name="connsiteX11" fmla="*/ 318591 w 1562775"/>
                <a:gd name="connsiteY11" fmla="*/ 4268564 h 5283523"/>
                <a:gd name="connsiteX12" fmla="*/ 258631 w 1562775"/>
                <a:gd name="connsiteY12" fmla="*/ 5018073 h 5283523"/>
                <a:gd name="connsiteX13" fmla="*/ 63759 w 1562775"/>
                <a:gd name="connsiteY13" fmla="*/ 5242925 h 5283523"/>
                <a:gd name="connsiteX14" fmla="*/ 243641 w 1562775"/>
                <a:gd name="connsiteY14" fmla="*/ 5212945 h 5283523"/>
                <a:gd name="connsiteX15" fmla="*/ 438513 w 1562775"/>
                <a:gd name="connsiteY15" fmla="*/ 4868171 h 5283523"/>
                <a:gd name="connsiteX16" fmla="*/ 438513 w 1562775"/>
                <a:gd name="connsiteY16" fmla="*/ 4298545 h 5283523"/>
                <a:gd name="connsiteX17" fmla="*/ 798277 w 1562775"/>
                <a:gd name="connsiteY17" fmla="*/ 3594007 h 5283523"/>
                <a:gd name="connsiteX18" fmla="*/ 783286 w 1562775"/>
                <a:gd name="connsiteY18" fmla="*/ 2244892 h 5283523"/>
                <a:gd name="connsiteX19" fmla="*/ 1457844 w 1562775"/>
                <a:gd name="connsiteY19" fmla="*/ 2364814 h 5283523"/>
                <a:gd name="connsiteX20" fmla="*/ 1457844 w 1562775"/>
                <a:gd name="connsiteY20" fmla="*/ 2364814 h 5283523"/>
                <a:gd name="connsiteX21" fmla="*/ 1427863 w 1562775"/>
                <a:gd name="connsiteY21" fmla="*/ 2184932 h 5283523"/>
                <a:gd name="connsiteX22" fmla="*/ 1128060 w 1562775"/>
                <a:gd name="connsiteY22" fmla="*/ 2214912 h 5283523"/>
                <a:gd name="connsiteX23" fmla="*/ 1128060 w 1562775"/>
                <a:gd name="connsiteY23" fmla="*/ 2065010 h 5283523"/>
                <a:gd name="connsiteX24" fmla="*/ 1562775 w 1562775"/>
                <a:gd name="connsiteY24" fmla="*/ 1585325 h 5283523"/>
                <a:gd name="connsiteX25" fmla="*/ 1023129 w 1562775"/>
                <a:gd name="connsiteY25" fmla="*/ 1165601 h 5283523"/>
                <a:gd name="connsiteX26" fmla="*/ 1292952 w 1562775"/>
                <a:gd name="connsiteY26" fmla="*/ 266191 h 5283523"/>
                <a:gd name="connsiteX27" fmla="*/ 1203011 w 1562775"/>
                <a:gd name="connsiteY27" fmla="*/ 41338 h 5283523"/>
                <a:gd name="connsiteX28" fmla="*/ 1113070 w 1562775"/>
                <a:gd name="connsiteY28" fmla="*/ 206230 h 5283523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393542 w 1562775"/>
                <a:gd name="connsiteY8" fmla="*/ 2080000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393542 w 1562775"/>
                <a:gd name="connsiteY8" fmla="*/ 2080000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933188 w 1562775"/>
                <a:gd name="connsiteY18" fmla="*/ 2514715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108225 w 1542940"/>
                <a:gd name="connsiteY22" fmla="*/ 2214912 h 5260444"/>
                <a:gd name="connsiteX23" fmla="*/ 1108225 w 1542940"/>
                <a:gd name="connsiteY23" fmla="*/ 206501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108225 w 1542940"/>
                <a:gd name="connsiteY22" fmla="*/ 2214912 h 5260444"/>
                <a:gd name="connsiteX23" fmla="*/ 1273117 w 1542940"/>
                <a:gd name="connsiteY23" fmla="*/ 203503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258127 w 1542940"/>
                <a:gd name="connsiteY22" fmla="*/ 2289862 h 5260444"/>
                <a:gd name="connsiteX23" fmla="*/ 1273117 w 1542940"/>
                <a:gd name="connsiteY23" fmla="*/ 203503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42940" h="5260444">
                  <a:moveTo>
                    <a:pt x="1093235" y="206230"/>
                  </a:moveTo>
                  <a:cubicBezTo>
                    <a:pt x="1023281" y="526020"/>
                    <a:pt x="908357" y="1040683"/>
                    <a:pt x="883373" y="1165601"/>
                  </a:cubicBezTo>
                  <a:cubicBezTo>
                    <a:pt x="858389" y="1290519"/>
                    <a:pt x="548593" y="1470401"/>
                    <a:pt x="433668" y="1360473"/>
                  </a:cubicBezTo>
                  <a:lnTo>
                    <a:pt x="88894" y="1030689"/>
                  </a:lnTo>
                  <a:cubicBezTo>
                    <a:pt x="18940" y="985719"/>
                    <a:pt x="-23532" y="983221"/>
                    <a:pt x="13943" y="1090650"/>
                  </a:cubicBezTo>
                  <a:cubicBezTo>
                    <a:pt x="51418" y="1198079"/>
                    <a:pt x="330298" y="1549411"/>
                    <a:pt x="313746" y="1675266"/>
                  </a:cubicBezTo>
                  <a:cubicBezTo>
                    <a:pt x="297194" y="1801121"/>
                    <a:pt x="48920" y="2025037"/>
                    <a:pt x="13943" y="2109981"/>
                  </a:cubicBezTo>
                  <a:cubicBezTo>
                    <a:pt x="-21034" y="2194925"/>
                    <a:pt x="43923" y="2189929"/>
                    <a:pt x="103884" y="2184932"/>
                  </a:cubicBezTo>
                  <a:cubicBezTo>
                    <a:pt x="163845" y="2179935"/>
                    <a:pt x="273773" y="1975069"/>
                    <a:pt x="373707" y="2080000"/>
                  </a:cubicBezTo>
                  <a:cubicBezTo>
                    <a:pt x="483635" y="2324840"/>
                    <a:pt x="661019" y="2537201"/>
                    <a:pt x="703491" y="2814519"/>
                  </a:cubicBezTo>
                  <a:cubicBezTo>
                    <a:pt x="745963" y="3091837"/>
                    <a:pt x="738468" y="3569024"/>
                    <a:pt x="628540" y="3743909"/>
                  </a:cubicBezTo>
                  <a:lnTo>
                    <a:pt x="298756" y="4268564"/>
                  </a:lnTo>
                  <a:cubicBezTo>
                    <a:pt x="233799" y="4480925"/>
                    <a:pt x="303753" y="4943122"/>
                    <a:pt x="238796" y="5018073"/>
                  </a:cubicBezTo>
                  <a:lnTo>
                    <a:pt x="43924" y="5242925"/>
                  </a:lnTo>
                  <a:cubicBezTo>
                    <a:pt x="41426" y="5275404"/>
                    <a:pt x="120749" y="5261195"/>
                    <a:pt x="223806" y="5212945"/>
                  </a:cubicBezTo>
                  <a:cubicBezTo>
                    <a:pt x="326863" y="5164695"/>
                    <a:pt x="390103" y="5000896"/>
                    <a:pt x="418678" y="4868171"/>
                  </a:cubicBezTo>
                  <a:cubicBezTo>
                    <a:pt x="447253" y="4735446"/>
                    <a:pt x="355542" y="4517256"/>
                    <a:pt x="418678" y="4298545"/>
                  </a:cubicBezTo>
                  <a:cubicBezTo>
                    <a:pt x="481814" y="4079834"/>
                    <a:pt x="715046" y="3853212"/>
                    <a:pt x="797492" y="3555907"/>
                  </a:cubicBezTo>
                  <a:cubicBezTo>
                    <a:pt x="879938" y="3258602"/>
                    <a:pt x="774225" y="2503316"/>
                    <a:pt x="913353" y="2514715"/>
                  </a:cubicBezTo>
                  <a:cubicBezTo>
                    <a:pt x="1052481" y="2526114"/>
                    <a:pt x="1350566" y="2389798"/>
                    <a:pt x="1438009" y="2364814"/>
                  </a:cubicBezTo>
                  <a:lnTo>
                    <a:pt x="1438009" y="2364814"/>
                  </a:lnTo>
                  <a:cubicBezTo>
                    <a:pt x="1433012" y="2334834"/>
                    <a:pt x="1438008" y="2197424"/>
                    <a:pt x="1408028" y="2184932"/>
                  </a:cubicBezTo>
                  <a:cubicBezTo>
                    <a:pt x="1378048" y="2172440"/>
                    <a:pt x="1280612" y="2314846"/>
                    <a:pt x="1258127" y="2289862"/>
                  </a:cubicBezTo>
                  <a:cubicBezTo>
                    <a:pt x="1235642" y="2264878"/>
                    <a:pt x="1225648" y="2152453"/>
                    <a:pt x="1273117" y="2035030"/>
                  </a:cubicBezTo>
                  <a:cubicBezTo>
                    <a:pt x="1320586" y="1917607"/>
                    <a:pt x="1452999" y="1735227"/>
                    <a:pt x="1542940" y="1585325"/>
                  </a:cubicBezTo>
                  <a:cubicBezTo>
                    <a:pt x="1525452" y="1435424"/>
                    <a:pt x="1048264" y="1385457"/>
                    <a:pt x="1003294" y="1165601"/>
                  </a:cubicBezTo>
                  <a:cubicBezTo>
                    <a:pt x="958324" y="945745"/>
                    <a:pt x="1243137" y="453568"/>
                    <a:pt x="1273117" y="266191"/>
                  </a:cubicBezTo>
                  <a:cubicBezTo>
                    <a:pt x="1303097" y="78814"/>
                    <a:pt x="1213156" y="51331"/>
                    <a:pt x="1183176" y="41338"/>
                  </a:cubicBezTo>
                  <a:cubicBezTo>
                    <a:pt x="1153196" y="31345"/>
                    <a:pt x="1163189" y="-113560"/>
                    <a:pt x="1093235" y="206230"/>
                  </a:cubicBezTo>
                  <a:close/>
                </a:path>
              </a:pathLst>
            </a:custGeom>
            <a:solidFill>
              <a:srgbClr val="F072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9" name="任意多边形 3078"/>
            <p:cNvSpPr/>
            <p:nvPr/>
          </p:nvSpPr>
          <p:spPr>
            <a:xfrm>
              <a:off x="4527952" y="1004341"/>
              <a:ext cx="904195" cy="1021035"/>
            </a:xfrm>
            <a:custGeom>
              <a:avLst/>
              <a:gdLst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5" fmla="*/ 494676 w 779489"/>
                <a:gd name="connsiteY5" fmla="*/ 0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0 h 1064302"/>
                <a:gd name="connsiteX0" fmla="*/ 494676 w 786558"/>
                <a:gd name="connsiteY0" fmla="*/ 1576 h 1065878"/>
                <a:gd name="connsiteX1" fmla="*/ 0 w 786558"/>
                <a:gd name="connsiteY1" fmla="*/ 256409 h 1065878"/>
                <a:gd name="connsiteX2" fmla="*/ 209863 w 786558"/>
                <a:gd name="connsiteY2" fmla="*/ 1065878 h 1065878"/>
                <a:gd name="connsiteX3" fmla="*/ 779489 w 786558"/>
                <a:gd name="connsiteY3" fmla="*/ 346350 h 1065878"/>
                <a:gd name="connsiteX4" fmla="*/ 494676 w 786558"/>
                <a:gd name="connsiteY4" fmla="*/ 1576 h 1065878"/>
                <a:gd name="connsiteX0" fmla="*/ 502243 w 794125"/>
                <a:gd name="connsiteY0" fmla="*/ 5173 h 1069475"/>
                <a:gd name="connsiteX1" fmla="*/ 7567 w 794125"/>
                <a:gd name="connsiteY1" fmla="*/ 260006 h 1069475"/>
                <a:gd name="connsiteX2" fmla="*/ 217430 w 794125"/>
                <a:gd name="connsiteY2" fmla="*/ 1069475 h 1069475"/>
                <a:gd name="connsiteX3" fmla="*/ 787056 w 794125"/>
                <a:gd name="connsiteY3" fmla="*/ 349947 h 1069475"/>
                <a:gd name="connsiteX4" fmla="*/ 502243 w 794125"/>
                <a:gd name="connsiteY4" fmla="*/ 5173 h 1069475"/>
                <a:gd name="connsiteX0" fmla="*/ 527836 w 819718"/>
                <a:gd name="connsiteY0" fmla="*/ 1751 h 1066053"/>
                <a:gd name="connsiteX1" fmla="*/ 33160 w 819718"/>
                <a:gd name="connsiteY1" fmla="*/ 256584 h 1066053"/>
                <a:gd name="connsiteX2" fmla="*/ 243023 w 819718"/>
                <a:gd name="connsiteY2" fmla="*/ 1066053 h 1066053"/>
                <a:gd name="connsiteX3" fmla="*/ 812649 w 819718"/>
                <a:gd name="connsiteY3" fmla="*/ 346525 h 1066053"/>
                <a:gd name="connsiteX4" fmla="*/ 527836 w 819718"/>
                <a:gd name="connsiteY4" fmla="*/ 1751 h 1066053"/>
                <a:gd name="connsiteX0" fmla="*/ 541510 w 833392"/>
                <a:gd name="connsiteY0" fmla="*/ 1751 h 1107926"/>
                <a:gd name="connsiteX1" fmla="*/ 46834 w 833392"/>
                <a:gd name="connsiteY1" fmla="*/ 256584 h 1107926"/>
                <a:gd name="connsiteX2" fmla="*/ 256697 w 833392"/>
                <a:gd name="connsiteY2" fmla="*/ 1066053 h 1107926"/>
                <a:gd name="connsiteX3" fmla="*/ 826323 w 833392"/>
                <a:gd name="connsiteY3" fmla="*/ 346525 h 1107926"/>
                <a:gd name="connsiteX4" fmla="*/ 541510 w 833392"/>
                <a:gd name="connsiteY4" fmla="*/ 1751 h 1107926"/>
                <a:gd name="connsiteX0" fmla="*/ 532450 w 824332"/>
                <a:gd name="connsiteY0" fmla="*/ 1751 h 1074511"/>
                <a:gd name="connsiteX1" fmla="*/ 37774 w 824332"/>
                <a:gd name="connsiteY1" fmla="*/ 256584 h 1074511"/>
                <a:gd name="connsiteX2" fmla="*/ 247637 w 824332"/>
                <a:gd name="connsiteY2" fmla="*/ 1066053 h 1074511"/>
                <a:gd name="connsiteX3" fmla="*/ 817263 w 824332"/>
                <a:gd name="connsiteY3" fmla="*/ 346525 h 1074511"/>
                <a:gd name="connsiteX4" fmla="*/ 532450 w 824332"/>
                <a:gd name="connsiteY4" fmla="*/ 1751 h 1074511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16102 w 807984"/>
                <a:gd name="connsiteY0" fmla="*/ 1751 h 1078326"/>
                <a:gd name="connsiteX1" fmla="*/ 21426 w 807984"/>
                <a:gd name="connsiteY1" fmla="*/ 256584 h 1078326"/>
                <a:gd name="connsiteX2" fmla="*/ 231289 w 807984"/>
                <a:gd name="connsiteY2" fmla="*/ 1066053 h 1078326"/>
                <a:gd name="connsiteX3" fmla="*/ 800915 w 807984"/>
                <a:gd name="connsiteY3" fmla="*/ 346525 h 1078326"/>
                <a:gd name="connsiteX4" fmla="*/ 516102 w 807984"/>
                <a:gd name="connsiteY4" fmla="*/ 1751 h 1078326"/>
                <a:gd name="connsiteX0" fmla="*/ 553681 w 845563"/>
                <a:gd name="connsiteY0" fmla="*/ 1751 h 1078326"/>
                <a:gd name="connsiteX1" fmla="*/ 59005 w 845563"/>
                <a:gd name="connsiteY1" fmla="*/ 256584 h 1078326"/>
                <a:gd name="connsiteX2" fmla="*/ 268868 w 845563"/>
                <a:gd name="connsiteY2" fmla="*/ 1066053 h 1078326"/>
                <a:gd name="connsiteX3" fmla="*/ 838494 w 845563"/>
                <a:gd name="connsiteY3" fmla="*/ 346525 h 1078326"/>
                <a:gd name="connsiteX4" fmla="*/ 553681 w 845563"/>
                <a:gd name="connsiteY4" fmla="*/ 1751 h 1078326"/>
                <a:gd name="connsiteX0" fmla="*/ 551328 w 843210"/>
                <a:gd name="connsiteY0" fmla="*/ 1751 h 1103037"/>
                <a:gd name="connsiteX1" fmla="*/ 56652 w 843210"/>
                <a:gd name="connsiteY1" fmla="*/ 256584 h 1103037"/>
                <a:gd name="connsiteX2" fmla="*/ 266515 w 843210"/>
                <a:gd name="connsiteY2" fmla="*/ 1066053 h 1103037"/>
                <a:gd name="connsiteX3" fmla="*/ 836141 w 843210"/>
                <a:gd name="connsiteY3" fmla="*/ 346525 h 1103037"/>
                <a:gd name="connsiteX4" fmla="*/ 551328 w 843210"/>
                <a:gd name="connsiteY4" fmla="*/ 1751 h 110303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115"/>
                <a:gd name="connsiteY0" fmla="*/ 0 h 1101286"/>
                <a:gd name="connsiteX1" fmla="*/ 56652 w 844115"/>
                <a:gd name="connsiteY1" fmla="*/ 254833 h 1101286"/>
                <a:gd name="connsiteX2" fmla="*/ 266515 w 844115"/>
                <a:gd name="connsiteY2" fmla="*/ 1064302 h 1101286"/>
                <a:gd name="connsiteX3" fmla="*/ 836141 w 844115"/>
                <a:gd name="connsiteY3" fmla="*/ 344774 h 1101286"/>
                <a:gd name="connsiteX4" fmla="*/ 551328 w 844115"/>
                <a:gd name="connsiteY4" fmla="*/ 0 h 1101286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19"/>
                <a:gd name="connsiteX1" fmla="*/ 55491 w 886497"/>
                <a:gd name="connsiteY1" fmla="*/ 327404 h 1064319"/>
                <a:gd name="connsiteX2" fmla="*/ 308897 w 886497"/>
                <a:gd name="connsiteY2" fmla="*/ 1064302 h 1064319"/>
                <a:gd name="connsiteX3" fmla="*/ 878523 w 886497"/>
                <a:gd name="connsiteY3" fmla="*/ 344774 h 1064319"/>
                <a:gd name="connsiteX4" fmla="*/ 593710 w 886497"/>
                <a:gd name="connsiteY4" fmla="*/ 0 h 1064319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4767"/>
                <a:gd name="connsiteY0" fmla="*/ 0 h 1064541"/>
                <a:gd name="connsiteX1" fmla="*/ 56047 w 914767"/>
                <a:gd name="connsiteY1" fmla="*/ 327404 h 1064541"/>
                <a:gd name="connsiteX2" fmla="*/ 309453 w 914767"/>
                <a:gd name="connsiteY2" fmla="*/ 1064302 h 1064541"/>
                <a:gd name="connsiteX3" fmla="*/ 908107 w 914767"/>
                <a:gd name="connsiteY3" fmla="*/ 388316 h 1064541"/>
                <a:gd name="connsiteX4" fmla="*/ 594266 w 914767"/>
                <a:gd name="connsiteY4" fmla="*/ 0 h 1064541"/>
                <a:gd name="connsiteX0" fmla="*/ 583694 w 904195"/>
                <a:gd name="connsiteY0" fmla="*/ 0 h 1021035"/>
                <a:gd name="connsiteX1" fmla="*/ 45475 w 904195"/>
                <a:gd name="connsiteY1" fmla="*/ 327404 h 1021035"/>
                <a:gd name="connsiteX2" fmla="*/ 400481 w 904195"/>
                <a:gd name="connsiteY2" fmla="*/ 1020759 h 1021035"/>
                <a:gd name="connsiteX3" fmla="*/ 897535 w 904195"/>
                <a:gd name="connsiteY3" fmla="*/ 388316 h 1021035"/>
                <a:gd name="connsiteX4" fmla="*/ 583694 w 904195"/>
                <a:gd name="connsiteY4" fmla="*/ 0 h 102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195" h="1021035">
                  <a:moveTo>
                    <a:pt x="583694" y="0"/>
                  </a:moveTo>
                  <a:cubicBezTo>
                    <a:pt x="381208" y="43067"/>
                    <a:pt x="170784" y="138544"/>
                    <a:pt x="45475" y="327404"/>
                  </a:cubicBezTo>
                  <a:cubicBezTo>
                    <a:pt x="-132222" y="435301"/>
                    <a:pt x="258471" y="1010607"/>
                    <a:pt x="400481" y="1020759"/>
                  </a:cubicBezTo>
                  <a:cubicBezTo>
                    <a:pt x="542491" y="1030911"/>
                    <a:pt x="691557" y="760374"/>
                    <a:pt x="897535" y="388316"/>
                  </a:cubicBezTo>
                  <a:cubicBezTo>
                    <a:pt x="945004" y="210932"/>
                    <a:pt x="728123" y="14990"/>
                    <a:pt x="583694" y="0"/>
                  </a:cubicBezTo>
                  <a:close/>
                </a:path>
              </a:pathLst>
            </a:custGeom>
            <a:solidFill>
              <a:srgbClr val="FFE0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0" name="任意多边形 3079"/>
            <p:cNvSpPr/>
            <p:nvPr/>
          </p:nvSpPr>
          <p:spPr>
            <a:xfrm>
              <a:off x="4777843" y="1315475"/>
              <a:ext cx="559075" cy="450550"/>
            </a:xfrm>
            <a:custGeom>
              <a:avLst/>
              <a:gdLst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5" fmla="*/ 494676 w 779489"/>
                <a:gd name="connsiteY5" fmla="*/ 0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0 h 1064302"/>
                <a:gd name="connsiteX0" fmla="*/ 494676 w 786558"/>
                <a:gd name="connsiteY0" fmla="*/ 1576 h 1065878"/>
                <a:gd name="connsiteX1" fmla="*/ 0 w 786558"/>
                <a:gd name="connsiteY1" fmla="*/ 256409 h 1065878"/>
                <a:gd name="connsiteX2" fmla="*/ 209863 w 786558"/>
                <a:gd name="connsiteY2" fmla="*/ 1065878 h 1065878"/>
                <a:gd name="connsiteX3" fmla="*/ 779489 w 786558"/>
                <a:gd name="connsiteY3" fmla="*/ 346350 h 1065878"/>
                <a:gd name="connsiteX4" fmla="*/ 494676 w 786558"/>
                <a:gd name="connsiteY4" fmla="*/ 1576 h 1065878"/>
                <a:gd name="connsiteX0" fmla="*/ 502243 w 794125"/>
                <a:gd name="connsiteY0" fmla="*/ 5173 h 1069475"/>
                <a:gd name="connsiteX1" fmla="*/ 7567 w 794125"/>
                <a:gd name="connsiteY1" fmla="*/ 260006 h 1069475"/>
                <a:gd name="connsiteX2" fmla="*/ 217430 w 794125"/>
                <a:gd name="connsiteY2" fmla="*/ 1069475 h 1069475"/>
                <a:gd name="connsiteX3" fmla="*/ 787056 w 794125"/>
                <a:gd name="connsiteY3" fmla="*/ 349947 h 1069475"/>
                <a:gd name="connsiteX4" fmla="*/ 502243 w 794125"/>
                <a:gd name="connsiteY4" fmla="*/ 5173 h 1069475"/>
                <a:gd name="connsiteX0" fmla="*/ 527836 w 819718"/>
                <a:gd name="connsiteY0" fmla="*/ 1751 h 1066053"/>
                <a:gd name="connsiteX1" fmla="*/ 33160 w 819718"/>
                <a:gd name="connsiteY1" fmla="*/ 256584 h 1066053"/>
                <a:gd name="connsiteX2" fmla="*/ 243023 w 819718"/>
                <a:gd name="connsiteY2" fmla="*/ 1066053 h 1066053"/>
                <a:gd name="connsiteX3" fmla="*/ 812649 w 819718"/>
                <a:gd name="connsiteY3" fmla="*/ 346525 h 1066053"/>
                <a:gd name="connsiteX4" fmla="*/ 527836 w 819718"/>
                <a:gd name="connsiteY4" fmla="*/ 1751 h 1066053"/>
                <a:gd name="connsiteX0" fmla="*/ 541510 w 833392"/>
                <a:gd name="connsiteY0" fmla="*/ 1751 h 1107926"/>
                <a:gd name="connsiteX1" fmla="*/ 46834 w 833392"/>
                <a:gd name="connsiteY1" fmla="*/ 256584 h 1107926"/>
                <a:gd name="connsiteX2" fmla="*/ 256697 w 833392"/>
                <a:gd name="connsiteY2" fmla="*/ 1066053 h 1107926"/>
                <a:gd name="connsiteX3" fmla="*/ 826323 w 833392"/>
                <a:gd name="connsiteY3" fmla="*/ 346525 h 1107926"/>
                <a:gd name="connsiteX4" fmla="*/ 541510 w 833392"/>
                <a:gd name="connsiteY4" fmla="*/ 1751 h 1107926"/>
                <a:gd name="connsiteX0" fmla="*/ 532450 w 824332"/>
                <a:gd name="connsiteY0" fmla="*/ 1751 h 1074511"/>
                <a:gd name="connsiteX1" fmla="*/ 37774 w 824332"/>
                <a:gd name="connsiteY1" fmla="*/ 256584 h 1074511"/>
                <a:gd name="connsiteX2" fmla="*/ 247637 w 824332"/>
                <a:gd name="connsiteY2" fmla="*/ 1066053 h 1074511"/>
                <a:gd name="connsiteX3" fmla="*/ 817263 w 824332"/>
                <a:gd name="connsiteY3" fmla="*/ 346525 h 1074511"/>
                <a:gd name="connsiteX4" fmla="*/ 532450 w 824332"/>
                <a:gd name="connsiteY4" fmla="*/ 1751 h 1074511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16102 w 807984"/>
                <a:gd name="connsiteY0" fmla="*/ 1751 h 1078326"/>
                <a:gd name="connsiteX1" fmla="*/ 21426 w 807984"/>
                <a:gd name="connsiteY1" fmla="*/ 256584 h 1078326"/>
                <a:gd name="connsiteX2" fmla="*/ 231289 w 807984"/>
                <a:gd name="connsiteY2" fmla="*/ 1066053 h 1078326"/>
                <a:gd name="connsiteX3" fmla="*/ 800915 w 807984"/>
                <a:gd name="connsiteY3" fmla="*/ 346525 h 1078326"/>
                <a:gd name="connsiteX4" fmla="*/ 516102 w 807984"/>
                <a:gd name="connsiteY4" fmla="*/ 1751 h 1078326"/>
                <a:gd name="connsiteX0" fmla="*/ 553681 w 845563"/>
                <a:gd name="connsiteY0" fmla="*/ 1751 h 1078326"/>
                <a:gd name="connsiteX1" fmla="*/ 59005 w 845563"/>
                <a:gd name="connsiteY1" fmla="*/ 256584 h 1078326"/>
                <a:gd name="connsiteX2" fmla="*/ 268868 w 845563"/>
                <a:gd name="connsiteY2" fmla="*/ 1066053 h 1078326"/>
                <a:gd name="connsiteX3" fmla="*/ 838494 w 845563"/>
                <a:gd name="connsiteY3" fmla="*/ 346525 h 1078326"/>
                <a:gd name="connsiteX4" fmla="*/ 553681 w 845563"/>
                <a:gd name="connsiteY4" fmla="*/ 1751 h 1078326"/>
                <a:gd name="connsiteX0" fmla="*/ 551328 w 843210"/>
                <a:gd name="connsiteY0" fmla="*/ 1751 h 1103037"/>
                <a:gd name="connsiteX1" fmla="*/ 56652 w 843210"/>
                <a:gd name="connsiteY1" fmla="*/ 256584 h 1103037"/>
                <a:gd name="connsiteX2" fmla="*/ 266515 w 843210"/>
                <a:gd name="connsiteY2" fmla="*/ 1066053 h 1103037"/>
                <a:gd name="connsiteX3" fmla="*/ 836141 w 843210"/>
                <a:gd name="connsiteY3" fmla="*/ 346525 h 1103037"/>
                <a:gd name="connsiteX4" fmla="*/ 551328 w 843210"/>
                <a:gd name="connsiteY4" fmla="*/ 1751 h 110303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115"/>
                <a:gd name="connsiteY0" fmla="*/ 0 h 1101286"/>
                <a:gd name="connsiteX1" fmla="*/ 56652 w 844115"/>
                <a:gd name="connsiteY1" fmla="*/ 254833 h 1101286"/>
                <a:gd name="connsiteX2" fmla="*/ 266515 w 844115"/>
                <a:gd name="connsiteY2" fmla="*/ 1064302 h 1101286"/>
                <a:gd name="connsiteX3" fmla="*/ 836141 w 844115"/>
                <a:gd name="connsiteY3" fmla="*/ 344774 h 1101286"/>
                <a:gd name="connsiteX4" fmla="*/ 551328 w 844115"/>
                <a:gd name="connsiteY4" fmla="*/ 0 h 1101286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19"/>
                <a:gd name="connsiteX1" fmla="*/ 55491 w 886497"/>
                <a:gd name="connsiteY1" fmla="*/ 327404 h 1064319"/>
                <a:gd name="connsiteX2" fmla="*/ 308897 w 886497"/>
                <a:gd name="connsiteY2" fmla="*/ 1064302 h 1064319"/>
                <a:gd name="connsiteX3" fmla="*/ 878523 w 886497"/>
                <a:gd name="connsiteY3" fmla="*/ 344774 h 1064319"/>
                <a:gd name="connsiteX4" fmla="*/ 593710 w 886497"/>
                <a:gd name="connsiteY4" fmla="*/ 0 h 1064319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4767"/>
                <a:gd name="connsiteY0" fmla="*/ 0 h 1064541"/>
                <a:gd name="connsiteX1" fmla="*/ 56047 w 914767"/>
                <a:gd name="connsiteY1" fmla="*/ 327404 h 1064541"/>
                <a:gd name="connsiteX2" fmla="*/ 309453 w 914767"/>
                <a:gd name="connsiteY2" fmla="*/ 1064302 h 1064541"/>
                <a:gd name="connsiteX3" fmla="*/ 908107 w 914767"/>
                <a:gd name="connsiteY3" fmla="*/ 388316 h 1064541"/>
                <a:gd name="connsiteX4" fmla="*/ 594266 w 914767"/>
                <a:gd name="connsiteY4" fmla="*/ 0 h 1064541"/>
                <a:gd name="connsiteX0" fmla="*/ 583694 w 904195"/>
                <a:gd name="connsiteY0" fmla="*/ 0 h 1021035"/>
                <a:gd name="connsiteX1" fmla="*/ 45475 w 904195"/>
                <a:gd name="connsiteY1" fmla="*/ 327404 h 1021035"/>
                <a:gd name="connsiteX2" fmla="*/ 400481 w 904195"/>
                <a:gd name="connsiteY2" fmla="*/ 1020759 h 1021035"/>
                <a:gd name="connsiteX3" fmla="*/ 897535 w 904195"/>
                <a:gd name="connsiteY3" fmla="*/ 388316 h 1021035"/>
                <a:gd name="connsiteX4" fmla="*/ 583694 w 904195"/>
                <a:gd name="connsiteY4" fmla="*/ 0 h 1021035"/>
                <a:gd name="connsiteX0" fmla="*/ 406992 w 727493"/>
                <a:gd name="connsiteY0" fmla="*/ 0 h 1021035"/>
                <a:gd name="connsiteX1" fmla="*/ 65823 w 727493"/>
                <a:gd name="connsiteY1" fmla="*/ 327403 h 1021035"/>
                <a:gd name="connsiteX2" fmla="*/ 223779 w 727493"/>
                <a:gd name="connsiteY2" fmla="*/ 1020759 h 1021035"/>
                <a:gd name="connsiteX3" fmla="*/ 720833 w 727493"/>
                <a:gd name="connsiteY3" fmla="*/ 388316 h 1021035"/>
                <a:gd name="connsiteX4" fmla="*/ 406992 w 727493"/>
                <a:gd name="connsiteY4" fmla="*/ 0 h 1021035"/>
                <a:gd name="connsiteX0" fmla="*/ 428887 w 728105"/>
                <a:gd name="connsiteY0" fmla="*/ 0 h 845880"/>
                <a:gd name="connsiteX1" fmla="*/ 65823 w 728105"/>
                <a:gd name="connsiteY1" fmla="*/ 152248 h 845880"/>
                <a:gd name="connsiteX2" fmla="*/ 223779 w 728105"/>
                <a:gd name="connsiteY2" fmla="*/ 845604 h 845880"/>
                <a:gd name="connsiteX3" fmla="*/ 720833 w 728105"/>
                <a:gd name="connsiteY3" fmla="*/ 213161 h 845880"/>
                <a:gd name="connsiteX4" fmla="*/ 428887 w 728105"/>
                <a:gd name="connsiteY4" fmla="*/ 0 h 845880"/>
                <a:gd name="connsiteX0" fmla="*/ 428888 w 728105"/>
                <a:gd name="connsiteY0" fmla="*/ 42777 h 779185"/>
                <a:gd name="connsiteX1" fmla="*/ 65823 w 728105"/>
                <a:gd name="connsiteY1" fmla="*/ 85553 h 779185"/>
                <a:gd name="connsiteX2" fmla="*/ 223779 w 728105"/>
                <a:gd name="connsiteY2" fmla="*/ 778909 h 779185"/>
                <a:gd name="connsiteX3" fmla="*/ 720833 w 728105"/>
                <a:gd name="connsiteY3" fmla="*/ 146466 h 779185"/>
                <a:gd name="connsiteX4" fmla="*/ 428888 w 728105"/>
                <a:gd name="connsiteY4" fmla="*/ 42777 h 779185"/>
                <a:gd name="connsiteX0" fmla="*/ 431213 w 816044"/>
                <a:gd name="connsiteY0" fmla="*/ 48022 h 784154"/>
                <a:gd name="connsiteX1" fmla="*/ 68148 w 816044"/>
                <a:gd name="connsiteY1" fmla="*/ 90798 h 784154"/>
                <a:gd name="connsiteX2" fmla="*/ 226104 w 816044"/>
                <a:gd name="connsiteY2" fmla="*/ 784154 h 784154"/>
                <a:gd name="connsiteX3" fmla="*/ 810736 w 816044"/>
                <a:gd name="connsiteY3" fmla="*/ 86029 h 784154"/>
                <a:gd name="connsiteX4" fmla="*/ 431213 w 816044"/>
                <a:gd name="connsiteY4" fmla="*/ 48022 h 784154"/>
                <a:gd name="connsiteX0" fmla="*/ 475002 w 816877"/>
                <a:gd name="connsiteY0" fmla="*/ 0 h 911286"/>
                <a:gd name="connsiteX1" fmla="*/ 68148 w 816877"/>
                <a:gd name="connsiteY1" fmla="*/ 217930 h 911286"/>
                <a:gd name="connsiteX2" fmla="*/ 226104 w 816877"/>
                <a:gd name="connsiteY2" fmla="*/ 911286 h 911286"/>
                <a:gd name="connsiteX3" fmla="*/ 810736 w 816877"/>
                <a:gd name="connsiteY3" fmla="*/ 213161 h 911286"/>
                <a:gd name="connsiteX4" fmla="*/ 475002 w 816877"/>
                <a:gd name="connsiteY4" fmla="*/ 0 h 911286"/>
                <a:gd name="connsiteX0" fmla="*/ 431213 w 816044"/>
                <a:gd name="connsiteY0" fmla="*/ 9188 h 811003"/>
                <a:gd name="connsiteX1" fmla="*/ 68148 w 816044"/>
                <a:gd name="connsiteY1" fmla="*/ 117647 h 811003"/>
                <a:gd name="connsiteX2" fmla="*/ 226104 w 816044"/>
                <a:gd name="connsiteY2" fmla="*/ 811003 h 811003"/>
                <a:gd name="connsiteX3" fmla="*/ 810736 w 816044"/>
                <a:gd name="connsiteY3" fmla="*/ 112878 h 811003"/>
                <a:gd name="connsiteX4" fmla="*/ 431213 w 816044"/>
                <a:gd name="connsiteY4" fmla="*/ 9188 h 811003"/>
                <a:gd name="connsiteX0" fmla="*/ 458512 w 843344"/>
                <a:gd name="connsiteY0" fmla="*/ 9188 h 679640"/>
                <a:gd name="connsiteX1" fmla="*/ 95447 w 843344"/>
                <a:gd name="connsiteY1" fmla="*/ 117647 h 679640"/>
                <a:gd name="connsiteX2" fmla="*/ 143932 w 843344"/>
                <a:gd name="connsiteY2" fmla="*/ 679638 h 679640"/>
                <a:gd name="connsiteX3" fmla="*/ 838035 w 843344"/>
                <a:gd name="connsiteY3" fmla="*/ 112878 h 679640"/>
                <a:gd name="connsiteX4" fmla="*/ 458512 w 843344"/>
                <a:gd name="connsiteY4" fmla="*/ 9188 h 679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3344" h="679640">
                  <a:moveTo>
                    <a:pt x="458512" y="9188"/>
                  </a:moveTo>
                  <a:cubicBezTo>
                    <a:pt x="256026" y="52255"/>
                    <a:pt x="220756" y="-71213"/>
                    <a:pt x="95447" y="117647"/>
                  </a:cubicBezTo>
                  <a:cubicBezTo>
                    <a:pt x="-82250" y="225544"/>
                    <a:pt x="20167" y="680433"/>
                    <a:pt x="143932" y="679638"/>
                  </a:cubicBezTo>
                  <a:cubicBezTo>
                    <a:pt x="267697" y="678843"/>
                    <a:pt x="632057" y="484936"/>
                    <a:pt x="838035" y="112878"/>
                  </a:cubicBezTo>
                  <a:cubicBezTo>
                    <a:pt x="885504" y="-64506"/>
                    <a:pt x="602941" y="24178"/>
                    <a:pt x="458512" y="9188"/>
                  </a:cubicBezTo>
                  <a:close/>
                </a:path>
              </a:pathLst>
            </a:custGeom>
            <a:solidFill>
              <a:srgbClr val="F171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22" name="组合 2321"/>
          <p:cNvGrpSpPr/>
          <p:nvPr/>
        </p:nvGrpSpPr>
        <p:grpSpPr>
          <a:xfrm rot="5041230">
            <a:off x="4280408" y="-285437"/>
            <a:ext cx="3631184" cy="10825917"/>
            <a:chOff x="5713652" y="395568"/>
            <a:chExt cx="2033966" cy="6064011"/>
          </a:xfrm>
        </p:grpSpPr>
        <p:grpSp>
          <p:nvGrpSpPr>
            <p:cNvPr id="2323" name="组合 2322"/>
            <p:cNvGrpSpPr/>
            <p:nvPr/>
          </p:nvGrpSpPr>
          <p:grpSpPr>
            <a:xfrm>
              <a:off x="5713652" y="682892"/>
              <a:ext cx="2033966" cy="5776687"/>
              <a:chOff x="5713652" y="682892"/>
              <a:chExt cx="2033966" cy="5776687"/>
            </a:xfrm>
          </p:grpSpPr>
          <p:grpSp>
            <p:nvGrpSpPr>
              <p:cNvPr id="2325" name="组合 2324"/>
              <p:cNvGrpSpPr/>
              <p:nvPr/>
            </p:nvGrpSpPr>
            <p:grpSpPr>
              <a:xfrm>
                <a:off x="5713653" y="682892"/>
                <a:ext cx="2033965" cy="5776686"/>
                <a:chOff x="4228707" y="641642"/>
                <a:chExt cx="2033965" cy="5776686"/>
              </a:xfrm>
            </p:grpSpPr>
            <p:sp>
              <p:nvSpPr>
                <p:cNvPr id="2327" name="任意多边形 2326"/>
                <p:cNvSpPr/>
                <p:nvPr/>
              </p:nvSpPr>
              <p:spPr>
                <a:xfrm rot="5400000">
                  <a:off x="2357347" y="2513002"/>
                  <a:ext cx="5776686" cy="2033965"/>
                </a:xfrm>
                <a:custGeom>
                  <a:avLst/>
                  <a:gdLst>
                    <a:gd name="connsiteX0" fmla="*/ 0 w 5776686"/>
                    <a:gd name="connsiteY0" fmla="*/ 0 h 1756229"/>
                    <a:gd name="connsiteX1" fmla="*/ 653143 w 5776686"/>
                    <a:gd name="connsiteY1" fmla="*/ 899886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198966 h 1955195"/>
                    <a:gd name="connsiteX1" fmla="*/ 2129518 w 5776686"/>
                    <a:gd name="connsiteY1" fmla="*/ 1660827 h 1955195"/>
                    <a:gd name="connsiteX2" fmla="*/ 5268686 w 5776686"/>
                    <a:gd name="connsiteY2" fmla="*/ 1911652 h 1955195"/>
                    <a:gd name="connsiteX3" fmla="*/ 5776686 w 5776686"/>
                    <a:gd name="connsiteY3" fmla="*/ 1955195 h 1955195"/>
                    <a:gd name="connsiteX4" fmla="*/ 5312229 w 5776686"/>
                    <a:gd name="connsiteY4" fmla="*/ 1781023 h 1955195"/>
                    <a:gd name="connsiteX5" fmla="*/ 2801257 w 5776686"/>
                    <a:gd name="connsiteY5" fmla="*/ 198966 h 1955195"/>
                    <a:gd name="connsiteX6" fmla="*/ 0 w 5776686"/>
                    <a:gd name="connsiteY6" fmla="*/ 198966 h 1955195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286461 h 2042690"/>
                    <a:gd name="connsiteX1" fmla="*/ 2129518 w 5776686"/>
                    <a:gd name="connsiteY1" fmla="*/ 1748322 h 2042690"/>
                    <a:gd name="connsiteX2" fmla="*/ 5268686 w 5776686"/>
                    <a:gd name="connsiteY2" fmla="*/ 1999147 h 2042690"/>
                    <a:gd name="connsiteX3" fmla="*/ 5776686 w 5776686"/>
                    <a:gd name="connsiteY3" fmla="*/ 2042690 h 2042690"/>
                    <a:gd name="connsiteX4" fmla="*/ 5312229 w 5776686"/>
                    <a:gd name="connsiteY4" fmla="*/ 1868518 h 2042690"/>
                    <a:gd name="connsiteX5" fmla="*/ 2801257 w 5776686"/>
                    <a:gd name="connsiteY5" fmla="*/ 286461 h 2042690"/>
                    <a:gd name="connsiteX6" fmla="*/ 0 w 5776686"/>
                    <a:gd name="connsiteY6" fmla="*/ 286461 h 2042690"/>
                    <a:gd name="connsiteX0" fmla="*/ 0 w 5776686"/>
                    <a:gd name="connsiteY0" fmla="*/ 279742 h 2035971"/>
                    <a:gd name="connsiteX1" fmla="*/ 2129518 w 5776686"/>
                    <a:gd name="connsiteY1" fmla="*/ 1741603 h 2035971"/>
                    <a:gd name="connsiteX2" fmla="*/ 5268686 w 5776686"/>
                    <a:gd name="connsiteY2" fmla="*/ 1992428 h 2035971"/>
                    <a:gd name="connsiteX3" fmla="*/ 5776686 w 5776686"/>
                    <a:gd name="connsiteY3" fmla="*/ 2035971 h 2035971"/>
                    <a:gd name="connsiteX4" fmla="*/ 5312229 w 5776686"/>
                    <a:gd name="connsiteY4" fmla="*/ 1861799 h 2035971"/>
                    <a:gd name="connsiteX5" fmla="*/ 2801257 w 5776686"/>
                    <a:gd name="connsiteY5" fmla="*/ 279742 h 2035971"/>
                    <a:gd name="connsiteX6" fmla="*/ 0 w 5776686"/>
                    <a:gd name="connsiteY6" fmla="*/ 279742 h 2035971"/>
                    <a:gd name="connsiteX0" fmla="*/ 0 w 5776686"/>
                    <a:gd name="connsiteY0" fmla="*/ 257710 h 2013939"/>
                    <a:gd name="connsiteX1" fmla="*/ 2129518 w 5776686"/>
                    <a:gd name="connsiteY1" fmla="*/ 1719571 h 2013939"/>
                    <a:gd name="connsiteX2" fmla="*/ 5268686 w 5776686"/>
                    <a:gd name="connsiteY2" fmla="*/ 1970396 h 2013939"/>
                    <a:gd name="connsiteX3" fmla="*/ 5776686 w 5776686"/>
                    <a:gd name="connsiteY3" fmla="*/ 2013939 h 2013939"/>
                    <a:gd name="connsiteX4" fmla="*/ 5312229 w 5776686"/>
                    <a:gd name="connsiteY4" fmla="*/ 1811192 h 2013939"/>
                    <a:gd name="connsiteX5" fmla="*/ 2801257 w 5776686"/>
                    <a:gd name="connsiteY5" fmla="*/ 257710 h 2013939"/>
                    <a:gd name="connsiteX6" fmla="*/ 0 w 5776686"/>
                    <a:gd name="connsiteY6" fmla="*/ 257710 h 2013939"/>
                    <a:gd name="connsiteX0" fmla="*/ 0 w 5779282"/>
                    <a:gd name="connsiteY0" fmla="*/ 257710 h 2015410"/>
                    <a:gd name="connsiteX1" fmla="*/ 2129518 w 5779282"/>
                    <a:gd name="connsiteY1" fmla="*/ 1719571 h 2015410"/>
                    <a:gd name="connsiteX2" fmla="*/ 5268686 w 5779282"/>
                    <a:gd name="connsiteY2" fmla="*/ 1970396 h 2015410"/>
                    <a:gd name="connsiteX3" fmla="*/ 5776686 w 5779282"/>
                    <a:gd name="connsiteY3" fmla="*/ 2013939 h 2015410"/>
                    <a:gd name="connsiteX4" fmla="*/ 5312229 w 5779282"/>
                    <a:gd name="connsiteY4" fmla="*/ 1811192 h 2015410"/>
                    <a:gd name="connsiteX5" fmla="*/ 2801257 w 5779282"/>
                    <a:gd name="connsiteY5" fmla="*/ 257710 h 2015410"/>
                    <a:gd name="connsiteX6" fmla="*/ 0 w 5779282"/>
                    <a:gd name="connsiteY6" fmla="*/ 257710 h 2015410"/>
                    <a:gd name="connsiteX0" fmla="*/ 0 w 5776823"/>
                    <a:gd name="connsiteY0" fmla="*/ 257710 h 2013939"/>
                    <a:gd name="connsiteX1" fmla="*/ 2129518 w 5776823"/>
                    <a:gd name="connsiteY1" fmla="*/ 1719571 h 2013939"/>
                    <a:gd name="connsiteX2" fmla="*/ 5268686 w 5776823"/>
                    <a:gd name="connsiteY2" fmla="*/ 1970396 h 2013939"/>
                    <a:gd name="connsiteX3" fmla="*/ 5776686 w 5776823"/>
                    <a:gd name="connsiteY3" fmla="*/ 2013939 h 2013939"/>
                    <a:gd name="connsiteX4" fmla="*/ 5312229 w 5776823"/>
                    <a:gd name="connsiteY4" fmla="*/ 1811192 h 2013939"/>
                    <a:gd name="connsiteX5" fmla="*/ 2801257 w 5776823"/>
                    <a:gd name="connsiteY5" fmla="*/ 257710 h 2013939"/>
                    <a:gd name="connsiteX6" fmla="*/ 0 w 5776823"/>
                    <a:gd name="connsiteY6" fmla="*/ 257710 h 2013939"/>
                    <a:gd name="connsiteX0" fmla="*/ 0 w 5776792"/>
                    <a:gd name="connsiteY0" fmla="*/ 252547 h 2008776"/>
                    <a:gd name="connsiteX1" fmla="*/ 2129518 w 5776792"/>
                    <a:gd name="connsiteY1" fmla="*/ 1714408 h 2008776"/>
                    <a:gd name="connsiteX2" fmla="*/ 5268686 w 5776792"/>
                    <a:gd name="connsiteY2" fmla="*/ 1965233 h 2008776"/>
                    <a:gd name="connsiteX3" fmla="*/ 5776686 w 5776792"/>
                    <a:gd name="connsiteY3" fmla="*/ 2008776 h 2008776"/>
                    <a:gd name="connsiteX4" fmla="*/ 5226504 w 5776792"/>
                    <a:gd name="connsiteY4" fmla="*/ 1710779 h 2008776"/>
                    <a:gd name="connsiteX5" fmla="*/ 2801257 w 5776792"/>
                    <a:gd name="connsiteY5" fmla="*/ 252547 h 2008776"/>
                    <a:gd name="connsiteX6" fmla="*/ 0 w 5776792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268686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26443"/>
                    <a:gd name="connsiteX1" fmla="*/ 2129518 w 5776784"/>
                    <a:gd name="connsiteY1" fmla="*/ 1714408 h 2026443"/>
                    <a:gd name="connsiteX2" fmla="*/ 5163911 w 5776784"/>
                    <a:gd name="connsiteY2" fmla="*/ 1965233 h 2026443"/>
                    <a:gd name="connsiteX3" fmla="*/ 5776686 w 5776784"/>
                    <a:gd name="connsiteY3" fmla="*/ 2008776 h 2026443"/>
                    <a:gd name="connsiteX4" fmla="*/ 5226504 w 5776784"/>
                    <a:gd name="connsiteY4" fmla="*/ 1710779 h 2026443"/>
                    <a:gd name="connsiteX5" fmla="*/ 2801257 w 5776784"/>
                    <a:gd name="connsiteY5" fmla="*/ 252547 h 2026443"/>
                    <a:gd name="connsiteX6" fmla="*/ 0 w 5776784"/>
                    <a:gd name="connsiteY6" fmla="*/ 252547 h 2026443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61526"/>
                    <a:gd name="connsiteX1" fmla="*/ 2453368 w 5776784"/>
                    <a:gd name="connsiteY1" fmla="*/ 1781083 h 2061526"/>
                    <a:gd name="connsiteX2" fmla="*/ 5163911 w 5776784"/>
                    <a:gd name="connsiteY2" fmla="*/ 1965233 h 2061526"/>
                    <a:gd name="connsiteX3" fmla="*/ 5776686 w 5776784"/>
                    <a:gd name="connsiteY3" fmla="*/ 2008776 h 2061526"/>
                    <a:gd name="connsiteX4" fmla="*/ 5226504 w 5776784"/>
                    <a:gd name="connsiteY4" fmla="*/ 1710779 h 2061526"/>
                    <a:gd name="connsiteX5" fmla="*/ 2801257 w 5776784"/>
                    <a:gd name="connsiteY5" fmla="*/ 252547 h 2061526"/>
                    <a:gd name="connsiteX6" fmla="*/ 0 w 5776784"/>
                    <a:gd name="connsiteY6" fmla="*/ 252547 h 206152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29152"/>
                    <a:gd name="connsiteX1" fmla="*/ 2386693 w 5776784"/>
                    <a:gd name="connsiteY1" fmla="*/ 1809658 h 2029152"/>
                    <a:gd name="connsiteX2" fmla="*/ 4944836 w 5776784"/>
                    <a:gd name="connsiteY2" fmla="*/ 2022383 h 2029152"/>
                    <a:gd name="connsiteX3" fmla="*/ 5776686 w 5776784"/>
                    <a:gd name="connsiteY3" fmla="*/ 2008776 h 2029152"/>
                    <a:gd name="connsiteX4" fmla="*/ 5226504 w 5776784"/>
                    <a:gd name="connsiteY4" fmla="*/ 1710779 h 2029152"/>
                    <a:gd name="connsiteX5" fmla="*/ 2801257 w 5776784"/>
                    <a:gd name="connsiteY5" fmla="*/ 252547 h 2029152"/>
                    <a:gd name="connsiteX6" fmla="*/ 0 w 5776784"/>
                    <a:gd name="connsiteY6" fmla="*/ 252547 h 2029152"/>
                    <a:gd name="connsiteX0" fmla="*/ 0 w 5776784"/>
                    <a:gd name="connsiteY0" fmla="*/ 252547 h 2068902"/>
                    <a:gd name="connsiteX1" fmla="*/ 2386693 w 5776784"/>
                    <a:gd name="connsiteY1" fmla="*/ 1809658 h 2068902"/>
                    <a:gd name="connsiteX2" fmla="*/ 4944836 w 5776784"/>
                    <a:gd name="connsiteY2" fmla="*/ 2022383 h 2068902"/>
                    <a:gd name="connsiteX3" fmla="*/ 5776686 w 5776784"/>
                    <a:gd name="connsiteY3" fmla="*/ 2008776 h 2068902"/>
                    <a:gd name="connsiteX4" fmla="*/ 5226504 w 5776784"/>
                    <a:gd name="connsiteY4" fmla="*/ 1710779 h 2068902"/>
                    <a:gd name="connsiteX5" fmla="*/ 2801257 w 5776784"/>
                    <a:gd name="connsiteY5" fmla="*/ 252547 h 2068902"/>
                    <a:gd name="connsiteX6" fmla="*/ 0 w 5776784"/>
                    <a:gd name="connsiteY6" fmla="*/ 252547 h 2068902"/>
                    <a:gd name="connsiteX0" fmla="*/ 0 w 5776784"/>
                    <a:gd name="connsiteY0" fmla="*/ 252547 h 2046965"/>
                    <a:gd name="connsiteX1" fmla="*/ 2386693 w 5776784"/>
                    <a:gd name="connsiteY1" fmla="*/ 1809658 h 2046965"/>
                    <a:gd name="connsiteX2" fmla="*/ 4944836 w 5776784"/>
                    <a:gd name="connsiteY2" fmla="*/ 2022383 h 2046965"/>
                    <a:gd name="connsiteX3" fmla="*/ 5776686 w 5776784"/>
                    <a:gd name="connsiteY3" fmla="*/ 2008776 h 2046965"/>
                    <a:gd name="connsiteX4" fmla="*/ 5226504 w 5776784"/>
                    <a:gd name="connsiteY4" fmla="*/ 1710779 h 2046965"/>
                    <a:gd name="connsiteX5" fmla="*/ 2801257 w 5776784"/>
                    <a:gd name="connsiteY5" fmla="*/ 252547 h 2046965"/>
                    <a:gd name="connsiteX6" fmla="*/ 0 w 5776784"/>
                    <a:gd name="connsiteY6" fmla="*/ 252547 h 2046965"/>
                    <a:gd name="connsiteX0" fmla="*/ 0 w 5776784"/>
                    <a:gd name="connsiteY0" fmla="*/ 252547 h 2040774"/>
                    <a:gd name="connsiteX1" fmla="*/ 2386693 w 5776784"/>
                    <a:gd name="connsiteY1" fmla="*/ 1809658 h 2040774"/>
                    <a:gd name="connsiteX2" fmla="*/ 4944836 w 5776784"/>
                    <a:gd name="connsiteY2" fmla="*/ 2022383 h 2040774"/>
                    <a:gd name="connsiteX3" fmla="*/ 5776686 w 5776784"/>
                    <a:gd name="connsiteY3" fmla="*/ 2008776 h 2040774"/>
                    <a:gd name="connsiteX4" fmla="*/ 5226504 w 5776784"/>
                    <a:gd name="connsiteY4" fmla="*/ 1710779 h 2040774"/>
                    <a:gd name="connsiteX5" fmla="*/ 2801257 w 5776784"/>
                    <a:gd name="connsiteY5" fmla="*/ 252547 h 2040774"/>
                    <a:gd name="connsiteX6" fmla="*/ 0 w 5776784"/>
                    <a:gd name="connsiteY6" fmla="*/ 252547 h 2040774"/>
                    <a:gd name="connsiteX0" fmla="*/ 0 w 5776784"/>
                    <a:gd name="connsiteY0" fmla="*/ 252547 h 2046009"/>
                    <a:gd name="connsiteX1" fmla="*/ 2386693 w 5776784"/>
                    <a:gd name="connsiteY1" fmla="*/ 1809658 h 2046009"/>
                    <a:gd name="connsiteX2" fmla="*/ 4944836 w 5776784"/>
                    <a:gd name="connsiteY2" fmla="*/ 2022383 h 2046009"/>
                    <a:gd name="connsiteX3" fmla="*/ 5776686 w 5776784"/>
                    <a:gd name="connsiteY3" fmla="*/ 2008776 h 2046009"/>
                    <a:gd name="connsiteX4" fmla="*/ 5226504 w 5776784"/>
                    <a:gd name="connsiteY4" fmla="*/ 1710779 h 2046009"/>
                    <a:gd name="connsiteX5" fmla="*/ 2801257 w 5776784"/>
                    <a:gd name="connsiteY5" fmla="*/ 252547 h 2046009"/>
                    <a:gd name="connsiteX6" fmla="*/ 0 w 5776784"/>
                    <a:gd name="connsiteY6" fmla="*/ 252547 h 2046009"/>
                    <a:gd name="connsiteX0" fmla="*/ 0 w 5777215"/>
                    <a:gd name="connsiteY0" fmla="*/ 252547 h 2029887"/>
                    <a:gd name="connsiteX1" fmla="*/ 2386693 w 5777215"/>
                    <a:gd name="connsiteY1" fmla="*/ 1809658 h 2029887"/>
                    <a:gd name="connsiteX2" fmla="*/ 4944836 w 5777215"/>
                    <a:gd name="connsiteY2" fmla="*/ 2022383 h 2029887"/>
                    <a:gd name="connsiteX3" fmla="*/ 5776686 w 5777215"/>
                    <a:gd name="connsiteY3" fmla="*/ 2015126 h 2029887"/>
                    <a:gd name="connsiteX4" fmla="*/ 5226504 w 5777215"/>
                    <a:gd name="connsiteY4" fmla="*/ 1710779 h 2029887"/>
                    <a:gd name="connsiteX5" fmla="*/ 2801257 w 5777215"/>
                    <a:gd name="connsiteY5" fmla="*/ 252547 h 2029887"/>
                    <a:gd name="connsiteX6" fmla="*/ 0 w 5777215"/>
                    <a:gd name="connsiteY6" fmla="*/ 252547 h 2029887"/>
                    <a:gd name="connsiteX0" fmla="*/ 0 w 5776860"/>
                    <a:gd name="connsiteY0" fmla="*/ 252547 h 2029887"/>
                    <a:gd name="connsiteX1" fmla="*/ 2386693 w 5776860"/>
                    <a:gd name="connsiteY1" fmla="*/ 1809658 h 2029887"/>
                    <a:gd name="connsiteX2" fmla="*/ 4944836 w 5776860"/>
                    <a:gd name="connsiteY2" fmla="*/ 2022383 h 2029887"/>
                    <a:gd name="connsiteX3" fmla="*/ 5776686 w 5776860"/>
                    <a:gd name="connsiteY3" fmla="*/ 2015126 h 2029887"/>
                    <a:gd name="connsiteX4" fmla="*/ 5226504 w 5776860"/>
                    <a:gd name="connsiteY4" fmla="*/ 1710779 h 2029887"/>
                    <a:gd name="connsiteX5" fmla="*/ 2801257 w 5776860"/>
                    <a:gd name="connsiteY5" fmla="*/ 252547 h 2029887"/>
                    <a:gd name="connsiteX6" fmla="*/ 0 w 5776860"/>
                    <a:gd name="connsiteY6" fmla="*/ 252547 h 2029887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33965"/>
                    <a:gd name="connsiteX1" fmla="*/ 2386693 w 5776686"/>
                    <a:gd name="connsiteY1" fmla="*/ 1809658 h 2033965"/>
                    <a:gd name="connsiteX2" fmla="*/ 4944836 w 5776686"/>
                    <a:gd name="connsiteY2" fmla="*/ 2022383 h 2033965"/>
                    <a:gd name="connsiteX3" fmla="*/ 5776686 w 5776686"/>
                    <a:gd name="connsiteY3" fmla="*/ 2015126 h 2033965"/>
                    <a:gd name="connsiteX4" fmla="*/ 5226504 w 5776686"/>
                    <a:gd name="connsiteY4" fmla="*/ 1710779 h 2033965"/>
                    <a:gd name="connsiteX5" fmla="*/ 2801257 w 5776686"/>
                    <a:gd name="connsiteY5" fmla="*/ 252547 h 2033965"/>
                    <a:gd name="connsiteX6" fmla="*/ 0 w 5776686"/>
                    <a:gd name="connsiteY6" fmla="*/ 252547 h 203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76686" h="2033965">
                      <a:moveTo>
                        <a:pt x="0" y="252547"/>
                      </a:moveTo>
                      <a:cubicBezTo>
                        <a:pt x="262164" y="1092259"/>
                        <a:pt x="1829254" y="1657560"/>
                        <a:pt x="2386693" y="1809658"/>
                      </a:cubicBezTo>
                      <a:cubicBezTo>
                        <a:pt x="2944132" y="1961756"/>
                        <a:pt x="4557637" y="2070688"/>
                        <a:pt x="4944836" y="2022383"/>
                      </a:cubicBezTo>
                      <a:cubicBezTo>
                        <a:pt x="5332035" y="1974078"/>
                        <a:pt x="5696253" y="2016487"/>
                        <a:pt x="5776686" y="2015126"/>
                      </a:cubicBezTo>
                      <a:cubicBezTo>
                        <a:pt x="5733143" y="1994942"/>
                        <a:pt x="5512859" y="1953742"/>
                        <a:pt x="5226504" y="1710779"/>
                      </a:cubicBezTo>
                      <a:cubicBezTo>
                        <a:pt x="4940149" y="1467816"/>
                        <a:pt x="3672341" y="495586"/>
                        <a:pt x="2801257" y="252547"/>
                      </a:cubicBezTo>
                      <a:cubicBezTo>
                        <a:pt x="1930173" y="9508"/>
                        <a:pt x="676577" y="-166553"/>
                        <a:pt x="0" y="252547"/>
                      </a:cubicBezTo>
                      <a:close/>
                    </a:path>
                  </a:pathLst>
                </a:custGeom>
                <a:solidFill>
                  <a:srgbClr val="5D9A2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cxnSp>
              <p:nvCxnSpPr>
                <p:cNvPr id="2328" name="直接连接符 2327"/>
                <p:cNvCxnSpPr/>
                <p:nvPr/>
              </p:nvCxnSpPr>
              <p:spPr>
                <a:xfrm rot="5400000">
                  <a:off x="5235603" y="3176112"/>
                  <a:ext cx="1406894" cy="44136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29" name="直接连接符 2328"/>
                <p:cNvCxnSpPr/>
                <p:nvPr/>
              </p:nvCxnSpPr>
              <p:spPr>
                <a:xfrm rot="5400000">
                  <a:off x="4792485" y="3001466"/>
                  <a:ext cx="2182671" cy="68473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0" name="直接连接符 2329"/>
                <p:cNvCxnSpPr/>
                <p:nvPr/>
              </p:nvCxnSpPr>
              <p:spPr>
                <a:xfrm flipH="1">
                  <a:off x="5378499" y="1968105"/>
                  <a:ext cx="858719" cy="273724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1" name="直接连接符 2330"/>
                <p:cNvCxnSpPr/>
                <p:nvPr/>
              </p:nvCxnSpPr>
              <p:spPr>
                <a:xfrm rot="5400000">
                  <a:off x="4171033" y="2775194"/>
                  <a:ext cx="3162344" cy="99207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2" name="直接连接符 2331"/>
                <p:cNvCxnSpPr/>
                <p:nvPr/>
              </p:nvCxnSpPr>
              <p:spPr>
                <a:xfrm rot="5400000">
                  <a:off x="3856004" y="2726260"/>
                  <a:ext cx="3625157" cy="113727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3" name="直接连接符 2332"/>
                <p:cNvCxnSpPr/>
                <p:nvPr/>
              </p:nvCxnSpPr>
              <p:spPr>
                <a:xfrm rot="5400000">
                  <a:off x="3555238" y="2704599"/>
                  <a:ext cx="4046420" cy="12694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4" name="直接连接符 2333"/>
                <p:cNvCxnSpPr/>
                <p:nvPr/>
              </p:nvCxnSpPr>
              <p:spPr>
                <a:xfrm rot="5400000">
                  <a:off x="3335501" y="2637464"/>
                  <a:ext cx="4346121" cy="136344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5" name="直接连接符 2334"/>
                <p:cNvCxnSpPr/>
                <p:nvPr/>
              </p:nvCxnSpPr>
              <p:spPr>
                <a:xfrm rot="5400000">
                  <a:off x="3089998" y="2634814"/>
                  <a:ext cx="4655902" cy="146063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6" name="直接连接符 2335"/>
                <p:cNvCxnSpPr/>
                <p:nvPr/>
              </p:nvCxnSpPr>
              <p:spPr>
                <a:xfrm flipH="1">
                  <a:off x="4570898" y="873125"/>
                  <a:ext cx="1552633" cy="4949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7" name="直接连接符 2336"/>
                <p:cNvCxnSpPr/>
                <p:nvPr/>
              </p:nvCxnSpPr>
              <p:spPr>
                <a:xfrm flipH="1">
                  <a:off x="4449147" y="768769"/>
                  <a:ext cx="1620659" cy="521882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8" name="直接连接符 2337"/>
                <p:cNvCxnSpPr/>
                <p:nvPr/>
              </p:nvCxnSpPr>
              <p:spPr>
                <a:xfrm flipH="1">
                  <a:off x="4269677" y="692150"/>
                  <a:ext cx="1758227" cy="5604522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9" name="直接连接符 2338"/>
                <p:cNvCxnSpPr/>
                <p:nvPr/>
              </p:nvCxnSpPr>
              <p:spPr>
                <a:xfrm flipH="1">
                  <a:off x="4274945" y="657225"/>
                  <a:ext cx="1687716" cy="537975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0" name="直接连接符 2339"/>
                <p:cNvCxnSpPr/>
                <p:nvPr/>
              </p:nvCxnSpPr>
              <p:spPr>
                <a:xfrm rot="5400000">
                  <a:off x="2541788" y="2460428"/>
                  <a:ext cx="5059968" cy="158739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1" name="直接连接符 2340"/>
                <p:cNvCxnSpPr/>
                <p:nvPr/>
              </p:nvCxnSpPr>
              <p:spPr>
                <a:xfrm rot="5400000">
                  <a:off x="2613499" y="2429767"/>
                  <a:ext cx="4801420" cy="151200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2" name="直接连接符 2341"/>
                <p:cNvCxnSpPr/>
                <p:nvPr/>
              </p:nvCxnSpPr>
              <p:spPr>
                <a:xfrm rot="5400000">
                  <a:off x="2709499" y="2402315"/>
                  <a:ext cx="4510305" cy="141495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3" name="直接连接符 2342"/>
                <p:cNvCxnSpPr/>
                <p:nvPr/>
              </p:nvCxnSpPr>
              <p:spPr>
                <a:xfrm rot="5400000">
                  <a:off x="2819761" y="2364795"/>
                  <a:ext cx="4192228" cy="1315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4" name="直接连接符 2343"/>
                <p:cNvCxnSpPr/>
                <p:nvPr/>
              </p:nvCxnSpPr>
              <p:spPr>
                <a:xfrm rot="5400000">
                  <a:off x="2943216" y="2358223"/>
                  <a:ext cx="3832450" cy="120230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5" name="直接连接符 2344"/>
                <p:cNvCxnSpPr/>
                <p:nvPr/>
              </p:nvCxnSpPr>
              <p:spPr>
                <a:xfrm rot="5400000">
                  <a:off x="3133458" y="2328147"/>
                  <a:ext cx="3364492" cy="105549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6" name="直接连接符 2345"/>
                <p:cNvCxnSpPr/>
                <p:nvPr/>
              </p:nvCxnSpPr>
              <p:spPr>
                <a:xfrm rot="5400000">
                  <a:off x="3288343" y="2368929"/>
                  <a:ext cx="2920437" cy="91618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7" name="直接连接符 2346"/>
                <p:cNvCxnSpPr/>
                <p:nvPr/>
              </p:nvCxnSpPr>
              <p:spPr>
                <a:xfrm rot="5400000">
                  <a:off x="3541598" y="2398902"/>
                  <a:ext cx="2303443" cy="7226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8" name="直接连接符 2347"/>
                <p:cNvCxnSpPr/>
                <p:nvPr/>
              </p:nvCxnSpPr>
              <p:spPr>
                <a:xfrm rot="5400000">
                  <a:off x="3829896" y="2554855"/>
                  <a:ext cx="1550683" cy="48647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326" name="任意多边形 2325"/>
              <p:cNvSpPr/>
              <p:nvPr/>
            </p:nvSpPr>
            <p:spPr>
              <a:xfrm rot="5400000">
                <a:off x="3842292" y="2554253"/>
                <a:ext cx="5776686" cy="2033965"/>
              </a:xfrm>
              <a:custGeom>
                <a:avLst/>
                <a:gdLst>
                  <a:gd name="connsiteX0" fmla="*/ 0 w 5776686"/>
                  <a:gd name="connsiteY0" fmla="*/ 0 h 1756229"/>
                  <a:gd name="connsiteX1" fmla="*/ 653143 w 5776686"/>
                  <a:gd name="connsiteY1" fmla="*/ 899886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198966 h 1955195"/>
                  <a:gd name="connsiteX1" fmla="*/ 2129518 w 5776686"/>
                  <a:gd name="connsiteY1" fmla="*/ 1660827 h 1955195"/>
                  <a:gd name="connsiteX2" fmla="*/ 5268686 w 5776686"/>
                  <a:gd name="connsiteY2" fmla="*/ 1911652 h 1955195"/>
                  <a:gd name="connsiteX3" fmla="*/ 5776686 w 5776686"/>
                  <a:gd name="connsiteY3" fmla="*/ 1955195 h 1955195"/>
                  <a:gd name="connsiteX4" fmla="*/ 5312229 w 5776686"/>
                  <a:gd name="connsiteY4" fmla="*/ 1781023 h 1955195"/>
                  <a:gd name="connsiteX5" fmla="*/ 2801257 w 5776686"/>
                  <a:gd name="connsiteY5" fmla="*/ 198966 h 1955195"/>
                  <a:gd name="connsiteX6" fmla="*/ 0 w 5776686"/>
                  <a:gd name="connsiteY6" fmla="*/ 198966 h 1955195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286461 h 2042690"/>
                  <a:gd name="connsiteX1" fmla="*/ 2129518 w 5776686"/>
                  <a:gd name="connsiteY1" fmla="*/ 1748322 h 2042690"/>
                  <a:gd name="connsiteX2" fmla="*/ 5268686 w 5776686"/>
                  <a:gd name="connsiteY2" fmla="*/ 1999147 h 2042690"/>
                  <a:gd name="connsiteX3" fmla="*/ 5776686 w 5776686"/>
                  <a:gd name="connsiteY3" fmla="*/ 2042690 h 2042690"/>
                  <a:gd name="connsiteX4" fmla="*/ 5312229 w 5776686"/>
                  <a:gd name="connsiteY4" fmla="*/ 1868518 h 2042690"/>
                  <a:gd name="connsiteX5" fmla="*/ 2801257 w 5776686"/>
                  <a:gd name="connsiteY5" fmla="*/ 286461 h 2042690"/>
                  <a:gd name="connsiteX6" fmla="*/ 0 w 5776686"/>
                  <a:gd name="connsiteY6" fmla="*/ 286461 h 2042690"/>
                  <a:gd name="connsiteX0" fmla="*/ 0 w 5776686"/>
                  <a:gd name="connsiteY0" fmla="*/ 279742 h 2035971"/>
                  <a:gd name="connsiteX1" fmla="*/ 2129518 w 5776686"/>
                  <a:gd name="connsiteY1" fmla="*/ 1741603 h 2035971"/>
                  <a:gd name="connsiteX2" fmla="*/ 5268686 w 5776686"/>
                  <a:gd name="connsiteY2" fmla="*/ 1992428 h 2035971"/>
                  <a:gd name="connsiteX3" fmla="*/ 5776686 w 5776686"/>
                  <a:gd name="connsiteY3" fmla="*/ 2035971 h 2035971"/>
                  <a:gd name="connsiteX4" fmla="*/ 5312229 w 5776686"/>
                  <a:gd name="connsiteY4" fmla="*/ 1861799 h 2035971"/>
                  <a:gd name="connsiteX5" fmla="*/ 2801257 w 5776686"/>
                  <a:gd name="connsiteY5" fmla="*/ 279742 h 2035971"/>
                  <a:gd name="connsiteX6" fmla="*/ 0 w 5776686"/>
                  <a:gd name="connsiteY6" fmla="*/ 279742 h 2035971"/>
                  <a:gd name="connsiteX0" fmla="*/ 0 w 5776686"/>
                  <a:gd name="connsiteY0" fmla="*/ 257710 h 2013939"/>
                  <a:gd name="connsiteX1" fmla="*/ 2129518 w 5776686"/>
                  <a:gd name="connsiteY1" fmla="*/ 1719571 h 2013939"/>
                  <a:gd name="connsiteX2" fmla="*/ 5268686 w 5776686"/>
                  <a:gd name="connsiteY2" fmla="*/ 1970396 h 2013939"/>
                  <a:gd name="connsiteX3" fmla="*/ 5776686 w 5776686"/>
                  <a:gd name="connsiteY3" fmla="*/ 2013939 h 2013939"/>
                  <a:gd name="connsiteX4" fmla="*/ 5312229 w 5776686"/>
                  <a:gd name="connsiteY4" fmla="*/ 1811192 h 2013939"/>
                  <a:gd name="connsiteX5" fmla="*/ 2801257 w 5776686"/>
                  <a:gd name="connsiteY5" fmla="*/ 257710 h 2013939"/>
                  <a:gd name="connsiteX6" fmla="*/ 0 w 5776686"/>
                  <a:gd name="connsiteY6" fmla="*/ 257710 h 2013939"/>
                  <a:gd name="connsiteX0" fmla="*/ 0 w 5779282"/>
                  <a:gd name="connsiteY0" fmla="*/ 257710 h 2015410"/>
                  <a:gd name="connsiteX1" fmla="*/ 2129518 w 5779282"/>
                  <a:gd name="connsiteY1" fmla="*/ 1719571 h 2015410"/>
                  <a:gd name="connsiteX2" fmla="*/ 5268686 w 5779282"/>
                  <a:gd name="connsiteY2" fmla="*/ 1970396 h 2015410"/>
                  <a:gd name="connsiteX3" fmla="*/ 5776686 w 5779282"/>
                  <a:gd name="connsiteY3" fmla="*/ 2013939 h 2015410"/>
                  <a:gd name="connsiteX4" fmla="*/ 5312229 w 5779282"/>
                  <a:gd name="connsiteY4" fmla="*/ 1811192 h 2015410"/>
                  <a:gd name="connsiteX5" fmla="*/ 2801257 w 5779282"/>
                  <a:gd name="connsiteY5" fmla="*/ 257710 h 2015410"/>
                  <a:gd name="connsiteX6" fmla="*/ 0 w 5779282"/>
                  <a:gd name="connsiteY6" fmla="*/ 257710 h 2015410"/>
                  <a:gd name="connsiteX0" fmla="*/ 0 w 5776823"/>
                  <a:gd name="connsiteY0" fmla="*/ 257710 h 2013939"/>
                  <a:gd name="connsiteX1" fmla="*/ 2129518 w 5776823"/>
                  <a:gd name="connsiteY1" fmla="*/ 1719571 h 2013939"/>
                  <a:gd name="connsiteX2" fmla="*/ 5268686 w 5776823"/>
                  <a:gd name="connsiteY2" fmla="*/ 1970396 h 2013939"/>
                  <a:gd name="connsiteX3" fmla="*/ 5776686 w 5776823"/>
                  <a:gd name="connsiteY3" fmla="*/ 2013939 h 2013939"/>
                  <a:gd name="connsiteX4" fmla="*/ 5312229 w 5776823"/>
                  <a:gd name="connsiteY4" fmla="*/ 1811192 h 2013939"/>
                  <a:gd name="connsiteX5" fmla="*/ 2801257 w 5776823"/>
                  <a:gd name="connsiteY5" fmla="*/ 257710 h 2013939"/>
                  <a:gd name="connsiteX6" fmla="*/ 0 w 5776823"/>
                  <a:gd name="connsiteY6" fmla="*/ 257710 h 2013939"/>
                  <a:gd name="connsiteX0" fmla="*/ 0 w 5776792"/>
                  <a:gd name="connsiteY0" fmla="*/ 252547 h 2008776"/>
                  <a:gd name="connsiteX1" fmla="*/ 2129518 w 5776792"/>
                  <a:gd name="connsiteY1" fmla="*/ 1714408 h 2008776"/>
                  <a:gd name="connsiteX2" fmla="*/ 5268686 w 5776792"/>
                  <a:gd name="connsiteY2" fmla="*/ 1965233 h 2008776"/>
                  <a:gd name="connsiteX3" fmla="*/ 5776686 w 5776792"/>
                  <a:gd name="connsiteY3" fmla="*/ 2008776 h 2008776"/>
                  <a:gd name="connsiteX4" fmla="*/ 5226504 w 5776792"/>
                  <a:gd name="connsiteY4" fmla="*/ 1710779 h 2008776"/>
                  <a:gd name="connsiteX5" fmla="*/ 2801257 w 5776792"/>
                  <a:gd name="connsiteY5" fmla="*/ 252547 h 2008776"/>
                  <a:gd name="connsiteX6" fmla="*/ 0 w 5776792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268686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26443"/>
                  <a:gd name="connsiteX1" fmla="*/ 2129518 w 5776784"/>
                  <a:gd name="connsiteY1" fmla="*/ 1714408 h 2026443"/>
                  <a:gd name="connsiteX2" fmla="*/ 5163911 w 5776784"/>
                  <a:gd name="connsiteY2" fmla="*/ 1965233 h 2026443"/>
                  <a:gd name="connsiteX3" fmla="*/ 5776686 w 5776784"/>
                  <a:gd name="connsiteY3" fmla="*/ 2008776 h 2026443"/>
                  <a:gd name="connsiteX4" fmla="*/ 5226504 w 5776784"/>
                  <a:gd name="connsiteY4" fmla="*/ 1710779 h 2026443"/>
                  <a:gd name="connsiteX5" fmla="*/ 2801257 w 5776784"/>
                  <a:gd name="connsiteY5" fmla="*/ 252547 h 2026443"/>
                  <a:gd name="connsiteX6" fmla="*/ 0 w 5776784"/>
                  <a:gd name="connsiteY6" fmla="*/ 252547 h 2026443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61526"/>
                  <a:gd name="connsiteX1" fmla="*/ 2453368 w 5776784"/>
                  <a:gd name="connsiteY1" fmla="*/ 1781083 h 2061526"/>
                  <a:gd name="connsiteX2" fmla="*/ 5163911 w 5776784"/>
                  <a:gd name="connsiteY2" fmla="*/ 1965233 h 2061526"/>
                  <a:gd name="connsiteX3" fmla="*/ 5776686 w 5776784"/>
                  <a:gd name="connsiteY3" fmla="*/ 2008776 h 2061526"/>
                  <a:gd name="connsiteX4" fmla="*/ 5226504 w 5776784"/>
                  <a:gd name="connsiteY4" fmla="*/ 1710779 h 2061526"/>
                  <a:gd name="connsiteX5" fmla="*/ 2801257 w 5776784"/>
                  <a:gd name="connsiteY5" fmla="*/ 252547 h 2061526"/>
                  <a:gd name="connsiteX6" fmla="*/ 0 w 5776784"/>
                  <a:gd name="connsiteY6" fmla="*/ 252547 h 206152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29152"/>
                  <a:gd name="connsiteX1" fmla="*/ 2386693 w 5776784"/>
                  <a:gd name="connsiteY1" fmla="*/ 1809658 h 2029152"/>
                  <a:gd name="connsiteX2" fmla="*/ 4944836 w 5776784"/>
                  <a:gd name="connsiteY2" fmla="*/ 2022383 h 2029152"/>
                  <a:gd name="connsiteX3" fmla="*/ 5776686 w 5776784"/>
                  <a:gd name="connsiteY3" fmla="*/ 2008776 h 2029152"/>
                  <a:gd name="connsiteX4" fmla="*/ 5226504 w 5776784"/>
                  <a:gd name="connsiteY4" fmla="*/ 1710779 h 2029152"/>
                  <a:gd name="connsiteX5" fmla="*/ 2801257 w 5776784"/>
                  <a:gd name="connsiteY5" fmla="*/ 252547 h 2029152"/>
                  <a:gd name="connsiteX6" fmla="*/ 0 w 5776784"/>
                  <a:gd name="connsiteY6" fmla="*/ 252547 h 2029152"/>
                  <a:gd name="connsiteX0" fmla="*/ 0 w 5776784"/>
                  <a:gd name="connsiteY0" fmla="*/ 252547 h 2068902"/>
                  <a:gd name="connsiteX1" fmla="*/ 2386693 w 5776784"/>
                  <a:gd name="connsiteY1" fmla="*/ 1809658 h 2068902"/>
                  <a:gd name="connsiteX2" fmla="*/ 4944836 w 5776784"/>
                  <a:gd name="connsiteY2" fmla="*/ 2022383 h 2068902"/>
                  <a:gd name="connsiteX3" fmla="*/ 5776686 w 5776784"/>
                  <a:gd name="connsiteY3" fmla="*/ 2008776 h 2068902"/>
                  <a:gd name="connsiteX4" fmla="*/ 5226504 w 5776784"/>
                  <a:gd name="connsiteY4" fmla="*/ 1710779 h 2068902"/>
                  <a:gd name="connsiteX5" fmla="*/ 2801257 w 5776784"/>
                  <a:gd name="connsiteY5" fmla="*/ 252547 h 2068902"/>
                  <a:gd name="connsiteX6" fmla="*/ 0 w 5776784"/>
                  <a:gd name="connsiteY6" fmla="*/ 252547 h 2068902"/>
                  <a:gd name="connsiteX0" fmla="*/ 0 w 5776784"/>
                  <a:gd name="connsiteY0" fmla="*/ 252547 h 2046965"/>
                  <a:gd name="connsiteX1" fmla="*/ 2386693 w 5776784"/>
                  <a:gd name="connsiteY1" fmla="*/ 1809658 h 2046965"/>
                  <a:gd name="connsiteX2" fmla="*/ 4944836 w 5776784"/>
                  <a:gd name="connsiteY2" fmla="*/ 2022383 h 2046965"/>
                  <a:gd name="connsiteX3" fmla="*/ 5776686 w 5776784"/>
                  <a:gd name="connsiteY3" fmla="*/ 2008776 h 2046965"/>
                  <a:gd name="connsiteX4" fmla="*/ 5226504 w 5776784"/>
                  <a:gd name="connsiteY4" fmla="*/ 1710779 h 2046965"/>
                  <a:gd name="connsiteX5" fmla="*/ 2801257 w 5776784"/>
                  <a:gd name="connsiteY5" fmla="*/ 252547 h 2046965"/>
                  <a:gd name="connsiteX6" fmla="*/ 0 w 5776784"/>
                  <a:gd name="connsiteY6" fmla="*/ 252547 h 2046965"/>
                  <a:gd name="connsiteX0" fmla="*/ 0 w 5776784"/>
                  <a:gd name="connsiteY0" fmla="*/ 252547 h 2040774"/>
                  <a:gd name="connsiteX1" fmla="*/ 2386693 w 5776784"/>
                  <a:gd name="connsiteY1" fmla="*/ 1809658 h 2040774"/>
                  <a:gd name="connsiteX2" fmla="*/ 4944836 w 5776784"/>
                  <a:gd name="connsiteY2" fmla="*/ 2022383 h 2040774"/>
                  <a:gd name="connsiteX3" fmla="*/ 5776686 w 5776784"/>
                  <a:gd name="connsiteY3" fmla="*/ 2008776 h 2040774"/>
                  <a:gd name="connsiteX4" fmla="*/ 5226504 w 5776784"/>
                  <a:gd name="connsiteY4" fmla="*/ 1710779 h 2040774"/>
                  <a:gd name="connsiteX5" fmla="*/ 2801257 w 5776784"/>
                  <a:gd name="connsiteY5" fmla="*/ 252547 h 2040774"/>
                  <a:gd name="connsiteX6" fmla="*/ 0 w 5776784"/>
                  <a:gd name="connsiteY6" fmla="*/ 252547 h 2040774"/>
                  <a:gd name="connsiteX0" fmla="*/ 0 w 5776784"/>
                  <a:gd name="connsiteY0" fmla="*/ 252547 h 2046009"/>
                  <a:gd name="connsiteX1" fmla="*/ 2386693 w 5776784"/>
                  <a:gd name="connsiteY1" fmla="*/ 1809658 h 2046009"/>
                  <a:gd name="connsiteX2" fmla="*/ 4944836 w 5776784"/>
                  <a:gd name="connsiteY2" fmla="*/ 2022383 h 2046009"/>
                  <a:gd name="connsiteX3" fmla="*/ 5776686 w 5776784"/>
                  <a:gd name="connsiteY3" fmla="*/ 2008776 h 2046009"/>
                  <a:gd name="connsiteX4" fmla="*/ 5226504 w 5776784"/>
                  <a:gd name="connsiteY4" fmla="*/ 1710779 h 2046009"/>
                  <a:gd name="connsiteX5" fmla="*/ 2801257 w 5776784"/>
                  <a:gd name="connsiteY5" fmla="*/ 252547 h 2046009"/>
                  <a:gd name="connsiteX6" fmla="*/ 0 w 5776784"/>
                  <a:gd name="connsiteY6" fmla="*/ 252547 h 2046009"/>
                  <a:gd name="connsiteX0" fmla="*/ 0 w 5777215"/>
                  <a:gd name="connsiteY0" fmla="*/ 252547 h 2029887"/>
                  <a:gd name="connsiteX1" fmla="*/ 2386693 w 5777215"/>
                  <a:gd name="connsiteY1" fmla="*/ 1809658 h 2029887"/>
                  <a:gd name="connsiteX2" fmla="*/ 4944836 w 5777215"/>
                  <a:gd name="connsiteY2" fmla="*/ 2022383 h 2029887"/>
                  <a:gd name="connsiteX3" fmla="*/ 5776686 w 5777215"/>
                  <a:gd name="connsiteY3" fmla="*/ 2015126 h 2029887"/>
                  <a:gd name="connsiteX4" fmla="*/ 5226504 w 5777215"/>
                  <a:gd name="connsiteY4" fmla="*/ 1710779 h 2029887"/>
                  <a:gd name="connsiteX5" fmla="*/ 2801257 w 5777215"/>
                  <a:gd name="connsiteY5" fmla="*/ 252547 h 2029887"/>
                  <a:gd name="connsiteX6" fmla="*/ 0 w 5777215"/>
                  <a:gd name="connsiteY6" fmla="*/ 252547 h 2029887"/>
                  <a:gd name="connsiteX0" fmla="*/ 0 w 5776860"/>
                  <a:gd name="connsiteY0" fmla="*/ 252547 h 2029887"/>
                  <a:gd name="connsiteX1" fmla="*/ 2386693 w 5776860"/>
                  <a:gd name="connsiteY1" fmla="*/ 1809658 h 2029887"/>
                  <a:gd name="connsiteX2" fmla="*/ 4944836 w 5776860"/>
                  <a:gd name="connsiteY2" fmla="*/ 2022383 h 2029887"/>
                  <a:gd name="connsiteX3" fmla="*/ 5776686 w 5776860"/>
                  <a:gd name="connsiteY3" fmla="*/ 2015126 h 2029887"/>
                  <a:gd name="connsiteX4" fmla="*/ 5226504 w 5776860"/>
                  <a:gd name="connsiteY4" fmla="*/ 1710779 h 2029887"/>
                  <a:gd name="connsiteX5" fmla="*/ 2801257 w 5776860"/>
                  <a:gd name="connsiteY5" fmla="*/ 252547 h 2029887"/>
                  <a:gd name="connsiteX6" fmla="*/ 0 w 5776860"/>
                  <a:gd name="connsiteY6" fmla="*/ 252547 h 2029887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33965"/>
                  <a:gd name="connsiteX1" fmla="*/ 2386693 w 5776686"/>
                  <a:gd name="connsiteY1" fmla="*/ 1809658 h 2033965"/>
                  <a:gd name="connsiteX2" fmla="*/ 4944836 w 5776686"/>
                  <a:gd name="connsiteY2" fmla="*/ 2022383 h 2033965"/>
                  <a:gd name="connsiteX3" fmla="*/ 5776686 w 5776686"/>
                  <a:gd name="connsiteY3" fmla="*/ 2015126 h 2033965"/>
                  <a:gd name="connsiteX4" fmla="*/ 5226504 w 5776686"/>
                  <a:gd name="connsiteY4" fmla="*/ 1710779 h 2033965"/>
                  <a:gd name="connsiteX5" fmla="*/ 2801257 w 5776686"/>
                  <a:gd name="connsiteY5" fmla="*/ 252547 h 2033965"/>
                  <a:gd name="connsiteX6" fmla="*/ 0 w 5776686"/>
                  <a:gd name="connsiteY6" fmla="*/ 252547 h 2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86" h="2033965">
                    <a:moveTo>
                      <a:pt x="0" y="252547"/>
                    </a:moveTo>
                    <a:cubicBezTo>
                      <a:pt x="262164" y="1092259"/>
                      <a:pt x="1829254" y="1657560"/>
                      <a:pt x="2386693" y="1809658"/>
                    </a:cubicBezTo>
                    <a:cubicBezTo>
                      <a:pt x="2944132" y="1961756"/>
                      <a:pt x="4557637" y="2070688"/>
                      <a:pt x="4944836" y="2022383"/>
                    </a:cubicBezTo>
                    <a:cubicBezTo>
                      <a:pt x="5332035" y="1974078"/>
                      <a:pt x="5696253" y="2016487"/>
                      <a:pt x="5776686" y="2015126"/>
                    </a:cubicBezTo>
                    <a:cubicBezTo>
                      <a:pt x="5733143" y="1994942"/>
                      <a:pt x="5512859" y="1953742"/>
                      <a:pt x="5226504" y="1710779"/>
                    </a:cubicBezTo>
                    <a:cubicBezTo>
                      <a:pt x="4940149" y="1467816"/>
                      <a:pt x="3672341" y="495586"/>
                      <a:pt x="2801257" y="252547"/>
                    </a:cubicBezTo>
                    <a:cubicBezTo>
                      <a:pt x="1930173" y="9508"/>
                      <a:pt x="676577" y="-166553"/>
                      <a:pt x="0" y="252547"/>
                    </a:cubicBezTo>
                    <a:close/>
                  </a:path>
                </a:pathLst>
              </a:custGeom>
              <a:noFill/>
              <a:ln w="28575">
                <a:solidFill>
                  <a:srgbClr val="A5AC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324" name="任意多边形 2323"/>
            <p:cNvSpPr/>
            <p:nvPr/>
          </p:nvSpPr>
          <p:spPr>
            <a:xfrm rot="5400000">
              <a:off x="4971639" y="1791391"/>
              <a:ext cx="4020185" cy="1228539"/>
            </a:xfrm>
            <a:custGeom>
              <a:avLst/>
              <a:gdLst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85377 w 4181127"/>
                <a:gd name="connsiteY0" fmla="*/ 80553 h 1242603"/>
                <a:gd name="connsiteX1" fmla="*/ 552102 w 4181127"/>
                <a:gd name="connsiteY1" fmla="*/ 118653 h 1242603"/>
                <a:gd name="connsiteX2" fmla="*/ 4181127 w 4181127"/>
                <a:gd name="connsiteY2" fmla="*/ 1242603 h 1242603"/>
                <a:gd name="connsiteX3" fmla="*/ 447327 w 4181127"/>
                <a:gd name="connsiteY3" fmla="*/ 290103 h 1242603"/>
                <a:gd name="connsiteX4" fmla="*/ 85377 w 4181127"/>
                <a:gd name="connsiteY4" fmla="*/ 80553 h 1242603"/>
                <a:gd name="connsiteX0" fmla="*/ 18605 w 4114355"/>
                <a:gd name="connsiteY0" fmla="*/ 68258 h 1230308"/>
                <a:gd name="connsiteX1" fmla="*/ 485330 w 4114355"/>
                <a:gd name="connsiteY1" fmla="*/ 106358 h 1230308"/>
                <a:gd name="connsiteX2" fmla="*/ 4114355 w 4114355"/>
                <a:gd name="connsiteY2" fmla="*/ 1230308 h 1230308"/>
                <a:gd name="connsiteX3" fmla="*/ 380555 w 4114355"/>
                <a:gd name="connsiteY3" fmla="*/ 277808 h 1230308"/>
                <a:gd name="connsiteX4" fmla="*/ 18605 w 4114355"/>
                <a:gd name="connsiteY4" fmla="*/ 68258 h 1230308"/>
                <a:gd name="connsiteX0" fmla="*/ 2550 w 4098300"/>
                <a:gd name="connsiteY0" fmla="*/ 20423 h 1182473"/>
                <a:gd name="connsiteX1" fmla="*/ 469275 w 4098300"/>
                <a:gd name="connsiteY1" fmla="*/ 58523 h 1182473"/>
                <a:gd name="connsiteX2" fmla="*/ 4098300 w 4098300"/>
                <a:gd name="connsiteY2" fmla="*/ 1182473 h 1182473"/>
                <a:gd name="connsiteX3" fmla="*/ 364500 w 4098300"/>
                <a:gd name="connsiteY3" fmla="*/ 229973 h 1182473"/>
                <a:gd name="connsiteX4" fmla="*/ 2550 w 4098300"/>
                <a:gd name="connsiteY4" fmla="*/ 20423 h 1182473"/>
                <a:gd name="connsiteX0" fmla="*/ 2550 w 4098300"/>
                <a:gd name="connsiteY0" fmla="*/ 40690 h 1202740"/>
                <a:gd name="connsiteX1" fmla="*/ 469275 w 4098300"/>
                <a:gd name="connsiteY1" fmla="*/ 78790 h 1202740"/>
                <a:gd name="connsiteX2" fmla="*/ 4098300 w 4098300"/>
                <a:gd name="connsiteY2" fmla="*/ 1202740 h 1202740"/>
                <a:gd name="connsiteX3" fmla="*/ 364500 w 4098300"/>
                <a:gd name="connsiteY3" fmla="*/ 250240 h 1202740"/>
                <a:gd name="connsiteX4" fmla="*/ 2550 w 4098300"/>
                <a:gd name="connsiteY4" fmla="*/ 40690 h 1202740"/>
                <a:gd name="connsiteX0" fmla="*/ 2326 w 4126651"/>
                <a:gd name="connsiteY0" fmla="*/ 27087 h 1217712"/>
                <a:gd name="connsiteX1" fmla="*/ 497626 w 4126651"/>
                <a:gd name="connsiteY1" fmla="*/ 93762 h 1217712"/>
                <a:gd name="connsiteX2" fmla="*/ 4126651 w 4126651"/>
                <a:gd name="connsiteY2" fmla="*/ 1217712 h 1217712"/>
                <a:gd name="connsiteX3" fmla="*/ 392851 w 4126651"/>
                <a:gd name="connsiteY3" fmla="*/ 265212 h 1217712"/>
                <a:gd name="connsiteX4" fmla="*/ 2326 w 4126651"/>
                <a:gd name="connsiteY4" fmla="*/ 27087 h 1217712"/>
                <a:gd name="connsiteX0" fmla="*/ 1201 w 4125526"/>
                <a:gd name="connsiteY0" fmla="*/ 37823 h 1228448"/>
                <a:gd name="connsiteX1" fmla="*/ 496501 w 4125526"/>
                <a:gd name="connsiteY1" fmla="*/ 104498 h 1228448"/>
                <a:gd name="connsiteX2" fmla="*/ 4125526 w 4125526"/>
                <a:gd name="connsiteY2" fmla="*/ 1228448 h 1228448"/>
                <a:gd name="connsiteX3" fmla="*/ 391726 w 4125526"/>
                <a:gd name="connsiteY3" fmla="*/ 275948 h 1228448"/>
                <a:gd name="connsiteX4" fmla="*/ 1201 w 4125526"/>
                <a:gd name="connsiteY4" fmla="*/ 37823 h 1228448"/>
                <a:gd name="connsiteX0" fmla="*/ 415 w 4124740"/>
                <a:gd name="connsiteY0" fmla="*/ 32229 h 1222854"/>
                <a:gd name="connsiteX1" fmla="*/ 467140 w 4124740"/>
                <a:gd name="connsiteY1" fmla="*/ 86204 h 1222854"/>
                <a:gd name="connsiteX2" fmla="*/ 4124740 w 4124740"/>
                <a:gd name="connsiteY2" fmla="*/ 1222854 h 1222854"/>
                <a:gd name="connsiteX3" fmla="*/ 390940 w 4124740"/>
                <a:gd name="connsiteY3" fmla="*/ 270354 h 1222854"/>
                <a:gd name="connsiteX4" fmla="*/ 415 w 4124740"/>
                <a:gd name="connsiteY4" fmla="*/ 32229 h 1222854"/>
                <a:gd name="connsiteX0" fmla="*/ 415 w 4124740"/>
                <a:gd name="connsiteY0" fmla="*/ 13284 h 1203909"/>
                <a:gd name="connsiteX1" fmla="*/ 467140 w 4124740"/>
                <a:gd name="connsiteY1" fmla="*/ 67259 h 1203909"/>
                <a:gd name="connsiteX2" fmla="*/ 4124740 w 4124740"/>
                <a:gd name="connsiteY2" fmla="*/ 1203909 h 1203909"/>
                <a:gd name="connsiteX3" fmla="*/ 390940 w 4124740"/>
                <a:gd name="connsiteY3" fmla="*/ 251409 h 1203909"/>
                <a:gd name="connsiteX4" fmla="*/ 415 w 4124740"/>
                <a:gd name="connsiteY4" fmla="*/ 13284 h 1203909"/>
                <a:gd name="connsiteX0" fmla="*/ 415 w 4124740"/>
                <a:gd name="connsiteY0" fmla="*/ 7104 h 1197729"/>
                <a:gd name="connsiteX1" fmla="*/ 467140 w 4124740"/>
                <a:gd name="connsiteY1" fmla="*/ 61079 h 1197729"/>
                <a:gd name="connsiteX2" fmla="*/ 4124740 w 4124740"/>
                <a:gd name="connsiteY2" fmla="*/ 1197729 h 1197729"/>
                <a:gd name="connsiteX3" fmla="*/ 390940 w 4124740"/>
                <a:gd name="connsiteY3" fmla="*/ 245229 h 1197729"/>
                <a:gd name="connsiteX4" fmla="*/ 415 w 4124740"/>
                <a:gd name="connsiteY4" fmla="*/ 7104 h 1197729"/>
                <a:gd name="connsiteX0" fmla="*/ 635 w 4124960"/>
                <a:gd name="connsiteY0" fmla="*/ 9339 h 1199964"/>
                <a:gd name="connsiteX1" fmla="*/ 467360 w 4124960"/>
                <a:gd name="connsiteY1" fmla="*/ 63314 h 1199964"/>
                <a:gd name="connsiteX2" fmla="*/ 4124960 w 4124960"/>
                <a:gd name="connsiteY2" fmla="*/ 1199964 h 1199964"/>
                <a:gd name="connsiteX3" fmla="*/ 391160 w 4124960"/>
                <a:gd name="connsiteY3" fmla="*/ 247464 h 1199964"/>
                <a:gd name="connsiteX4" fmla="*/ 635 w 4124960"/>
                <a:gd name="connsiteY4" fmla="*/ 9339 h 1199964"/>
                <a:gd name="connsiteX0" fmla="*/ 635 w 4058285"/>
                <a:gd name="connsiteY0" fmla="*/ 9339 h 1304739"/>
                <a:gd name="connsiteX1" fmla="*/ 467360 w 4058285"/>
                <a:gd name="connsiteY1" fmla="*/ 63314 h 1304739"/>
                <a:gd name="connsiteX2" fmla="*/ 4058285 w 4058285"/>
                <a:gd name="connsiteY2" fmla="*/ 1304739 h 1304739"/>
                <a:gd name="connsiteX3" fmla="*/ 391160 w 4058285"/>
                <a:gd name="connsiteY3" fmla="*/ 247464 h 1304739"/>
                <a:gd name="connsiteX4" fmla="*/ 635 w 4058285"/>
                <a:gd name="connsiteY4" fmla="*/ 9339 h 1304739"/>
                <a:gd name="connsiteX0" fmla="*/ 635 w 4020185"/>
                <a:gd name="connsiteY0" fmla="*/ 9339 h 1228539"/>
                <a:gd name="connsiteX1" fmla="*/ 467360 w 4020185"/>
                <a:gd name="connsiteY1" fmla="*/ 63314 h 1228539"/>
                <a:gd name="connsiteX2" fmla="*/ 4020185 w 4020185"/>
                <a:gd name="connsiteY2" fmla="*/ 1228539 h 1228539"/>
                <a:gd name="connsiteX3" fmla="*/ 391160 w 4020185"/>
                <a:gd name="connsiteY3" fmla="*/ 247464 h 1228539"/>
                <a:gd name="connsiteX4" fmla="*/ 635 w 4020185"/>
                <a:gd name="connsiteY4" fmla="*/ 9339 h 12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0185" h="1228539">
                  <a:moveTo>
                    <a:pt x="635" y="9339"/>
                  </a:moveTo>
                  <a:cubicBezTo>
                    <a:pt x="16510" y="-27703"/>
                    <a:pt x="311785" y="56964"/>
                    <a:pt x="467360" y="63314"/>
                  </a:cubicBezTo>
                  <a:cubicBezTo>
                    <a:pt x="781685" y="266514"/>
                    <a:pt x="2810510" y="853889"/>
                    <a:pt x="4020185" y="1228539"/>
                  </a:cubicBezTo>
                  <a:cubicBezTo>
                    <a:pt x="2775585" y="911039"/>
                    <a:pt x="768985" y="269689"/>
                    <a:pt x="391160" y="247464"/>
                  </a:cubicBezTo>
                  <a:cubicBezTo>
                    <a:pt x="270510" y="177614"/>
                    <a:pt x="-15240" y="46381"/>
                    <a:pt x="635" y="9339"/>
                  </a:cubicBezTo>
                  <a:close/>
                </a:path>
              </a:pathLst>
            </a:custGeom>
            <a:solidFill>
              <a:srgbClr val="ECF7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6" name="组合 125"/>
          <p:cNvGrpSpPr/>
          <p:nvPr/>
        </p:nvGrpSpPr>
        <p:grpSpPr>
          <a:xfrm rot="20357320" flipH="1">
            <a:off x="6800186" y="3940681"/>
            <a:ext cx="114889" cy="273607"/>
            <a:chOff x="3252632" y="3002021"/>
            <a:chExt cx="263401" cy="627290"/>
          </a:xfrm>
        </p:grpSpPr>
        <p:sp>
          <p:nvSpPr>
            <p:cNvPr id="127" name="任意多边形 12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" name="任意多边形 12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4" name="组合 143"/>
          <p:cNvGrpSpPr/>
          <p:nvPr/>
        </p:nvGrpSpPr>
        <p:grpSpPr>
          <a:xfrm rot="13469686">
            <a:off x="6815820" y="2746172"/>
            <a:ext cx="279870" cy="182168"/>
            <a:chOff x="-870858" y="1726734"/>
            <a:chExt cx="2119088" cy="1379324"/>
          </a:xfrm>
        </p:grpSpPr>
        <p:sp>
          <p:nvSpPr>
            <p:cNvPr id="145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6" name="组合 245"/>
          <p:cNvGrpSpPr/>
          <p:nvPr/>
        </p:nvGrpSpPr>
        <p:grpSpPr>
          <a:xfrm rot="3149017">
            <a:off x="5989345" y="3958061"/>
            <a:ext cx="822911" cy="1408863"/>
            <a:chOff x="3320445" y="-654087"/>
            <a:chExt cx="3464239" cy="5930955"/>
          </a:xfrm>
        </p:grpSpPr>
        <p:sp>
          <p:nvSpPr>
            <p:cNvPr id="247" name="任意多边形 246"/>
            <p:cNvSpPr/>
            <p:nvPr/>
          </p:nvSpPr>
          <p:spPr>
            <a:xfrm>
              <a:off x="3320445" y="-654087"/>
              <a:ext cx="3464239" cy="5930955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64239"/>
                <a:gd name="connsiteY0" fmla="*/ 5111788 h 5930955"/>
                <a:gd name="connsiteX1" fmla="*/ 508604 w 3464239"/>
                <a:gd name="connsiteY1" fmla="*/ 3454438 h 5930955"/>
                <a:gd name="connsiteX2" fmla="*/ 51404 w 3464239"/>
                <a:gd name="connsiteY2" fmla="*/ 1377988 h 5930955"/>
                <a:gd name="connsiteX3" fmla="*/ 1829404 w 3464239"/>
                <a:gd name="connsiteY3" fmla="*/ 38 h 5930955"/>
                <a:gd name="connsiteX4" fmla="*/ 3461354 w 3464239"/>
                <a:gd name="connsiteY4" fmla="*/ 1530388 h 5930955"/>
                <a:gd name="connsiteX5" fmla="*/ 2337404 w 3464239"/>
                <a:gd name="connsiteY5" fmla="*/ 3759238 h 5930955"/>
                <a:gd name="connsiteX6" fmla="*/ 2089754 w 3464239"/>
                <a:gd name="connsiteY6" fmla="*/ 5130838 h 5930955"/>
                <a:gd name="connsiteX7" fmla="*/ 1003904 w 3464239"/>
                <a:gd name="connsiteY7" fmla="*/ 5930938 h 5930955"/>
                <a:gd name="connsiteX8" fmla="*/ 127604 w 3464239"/>
                <a:gd name="connsiteY8" fmla="*/ 5111788 h 5930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4239" h="5930955">
                  <a:moveTo>
                    <a:pt x="127604" y="5111788"/>
                  </a:moveTo>
                  <a:cubicBezTo>
                    <a:pt x="13304" y="4610138"/>
                    <a:pt x="635604" y="3892588"/>
                    <a:pt x="508604" y="3454438"/>
                  </a:cubicBezTo>
                  <a:cubicBezTo>
                    <a:pt x="381604" y="3016288"/>
                    <a:pt x="-168729" y="1953721"/>
                    <a:pt x="51404" y="1377988"/>
                  </a:cubicBezTo>
                  <a:cubicBezTo>
                    <a:pt x="271537" y="802255"/>
                    <a:pt x="870554" y="-6312"/>
                    <a:pt x="1829404" y="38"/>
                  </a:cubicBezTo>
                  <a:cubicBezTo>
                    <a:pt x="2788254" y="6388"/>
                    <a:pt x="3404204" y="977938"/>
                    <a:pt x="3461354" y="1530388"/>
                  </a:cubicBezTo>
                  <a:cubicBezTo>
                    <a:pt x="3518504" y="2082838"/>
                    <a:pt x="2712054" y="3016288"/>
                    <a:pt x="2337404" y="3759238"/>
                  </a:cubicBezTo>
                  <a:cubicBezTo>
                    <a:pt x="2108804" y="4359313"/>
                    <a:pt x="2312004" y="4768888"/>
                    <a:pt x="2089754" y="5130838"/>
                  </a:cubicBezTo>
                  <a:cubicBezTo>
                    <a:pt x="1867504" y="5492788"/>
                    <a:pt x="1330929" y="5934113"/>
                    <a:pt x="1003904" y="5930938"/>
                  </a:cubicBezTo>
                  <a:cubicBezTo>
                    <a:pt x="676879" y="5927763"/>
                    <a:pt x="241904" y="5613438"/>
                    <a:pt x="127604" y="5111788"/>
                  </a:cubicBezTo>
                  <a:close/>
                </a:path>
              </a:pathLst>
            </a:custGeom>
            <a:solidFill>
              <a:srgbClr val="FED1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8" name="任意多边形 247"/>
            <p:cNvSpPr/>
            <p:nvPr/>
          </p:nvSpPr>
          <p:spPr>
            <a:xfrm>
              <a:off x="3446879" y="-533395"/>
              <a:ext cx="3213328" cy="5648972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90952"/>
                <a:gd name="connsiteY0" fmla="*/ 5111788 h 6081362"/>
                <a:gd name="connsiteX1" fmla="*/ 508604 w 3490952"/>
                <a:gd name="connsiteY1" fmla="*/ 3454438 h 6081362"/>
                <a:gd name="connsiteX2" fmla="*/ 51404 w 3490952"/>
                <a:gd name="connsiteY2" fmla="*/ 1377988 h 6081362"/>
                <a:gd name="connsiteX3" fmla="*/ 1829404 w 3490952"/>
                <a:gd name="connsiteY3" fmla="*/ 38 h 6081362"/>
                <a:gd name="connsiteX4" fmla="*/ 3461354 w 3490952"/>
                <a:gd name="connsiteY4" fmla="*/ 1530388 h 6081362"/>
                <a:gd name="connsiteX5" fmla="*/ 2337404 w 3490952"/>
                <a:gd name="connsiteY5" fmla="*/ 3759238 h 6081362"/>
                <a:gd name="connsiteX6" fmla="*/ 2089754 w 3490952"/>
                <a:gd name="connsiteY6" fmla="*/ 5130838 h 6081362"/>
                <a:gd name="connsiteX7" fmla="*/ 921862 w 3490952"/>
                <a:gd name="connsiteY7" fmla="*/ 6081349 h 6081362"/>
                <a:gd name="connsiteX8" fmla="*/ 127604 w 3490952"/>
                <a:gd name="connsiteY8" fmla="*/ 5111788 h 6081362"/>
                <a:gd name="connsiteX0" fmla="*/ 134648 w 3484322"/>
                <a:gd name="connsiteY0" fmla="*/ 5385263 h 6085330"/>
                <a:gd name="connsiteX1" fmla="*/ 501974 w 3484322"/>
                <a:gd name="connsiteY1" fmla="*/ 3454438 h 6085330"/>
                <a:gd name="connsiteX2" fmla="*/ 44774 w 3484322"/>
                <a:gd name="connsiteY2" fmla="*/ 1377988 h 6085330"/>
                <a:gd name="connsiteX3" fmla="*/ 1822774 w 3484322"/>
                <a:gd name="connsiteY3" fmla="*/ 38 h 6085330"/>
                <a:gd name="connsiteX4" fmla="*/ 3454724 w 3484322"/>
                <a:gd name="connsiteY4" fmla="*/ 1530388 h 6085330"/>
                <a:gd name="connsiteX5" fmla="*/ 2330774 w 3484322"/>
                <a:gd name="connsiteY5" fmla="*/ 3759238 h 6085330"/>
                <a:gd name="connsiteX6" fmla="*/ 2083124 w 3484322"/>
                <a:gd name="connsiteY6" fmla="*/ 5130838 h 6085330"/>
                <a:gd name="connsiteX7" fmla="*/ 915232 w 3484322"/>
                <a:gd name="connsiteY7" fmla="*/ 6081349 h 6085330"/>
                <a:gd name="connsiteX8" fmla="*/ 134648 w 3484322"/>
                <a:gd name="connsiteY8" fmla="*/ 5385263 h 6085330"/>
                <a:gd name="connsiteX0" fmla="*/ 129123 w 3478797"/>
                <a:gd name="connsiteY0" fmla="*/ 5385263 h 6085090"/>
                <a:gd name="connsiteX1" fmla="*/ 551144 w 3478797"/>
                <a:gd name="connsiteY1" fmla="*/ 3591176 h 6085090"/>
                <a:gd name="connsiteX2" fmla="*/ 39249 w 3478797"/>
                <a:gd name="connsiteY2" fmla="*/ 1377988 h 6085090"/>
                <a:gd name="connsiteX3" fmla="*/ 1817249 w 3478797"/>
                <a:gd name="connsiteY3" fmla="*/ 38 h 6085090"/>
                <a:gd name="connsiteX4" fmla="*/ 3449199 w 3478797"/>
                <a:gd name="connsiteY4" fmla="*/ 1530388 h 6085090"/>
                <a:gd name="connsiteX5" fmla="*/ 2325249 w 3478797"/>
                <a:gd name="connsiteY5" fmla="*/ 3759238 h 6085090"/>
                <a:gd name="connsiteX6" fmla="*/ 2077599 w 3478797"/>
                <a:gd name="connsiteY6" fmla="*/ 5130838 h 6085090"/>
                <a:gd name="connsiteX7" fmla="*/ 909707 w 3478797"/>
                <a:gd name="connsiteY7" fmla="*/ 6081349 h 6085090"/>
                <a:gd name="connsiteX8" fmla="*/ 129123 w 3478797"/>
                <a:gd name="connsiteY8" fmla="*/ 5385263 h 6085090"/>
                <a:gd name="connsiteX0" fmla="*/ 129122 w 3478796"/>
                <a:gd name="connsiteY0" fmla="*/ 5385263 h 6081898"/>
                <a:gd name="connsiteX1" fmla="*/ 551143 w 3478796"/>
                <a:gd name="connsiteY1" fmla="*/ 3591176 h 6081898"/>
                <a:gd name="connsiteX2" fmla="*/ 39248 w 3478796"/>
                <a:gd name="connsiteY2" fmla="*/ 1377988 h 6081898"/>
                <a:gd name="connsiteX3" fmla="*/ 1817248 w 3478796"/>
                <a:gd name="connsiteY3" fmla="*/ 38 h 6081898"/>
                <a:gd name="connsiteX4" fmla="*/ 3449198 w 3478796"/>
                <a:gd name="connsiteY4" fmla="*/ 1530388 h 6081898"/>
                <a:gd name="connsiteX5" fmla="*/ 2325248 w 3478796"/>
                <a:gd name="connsiteY5" fmla="*/ 3759238 h 6081898"/>
                <a:gd name="connsiteX6" fmla="*/ 1968208 w 3478796"/>
                <a:gd name="connsiteY6" fmla="*/ 5294923 h 6081898"/>
                <a:gd name="connsiteX7" fmla="*/ 909706 w 3478796"/>
                <a:gd name="connsiteY7" fmla="*/ 6081349 h 6081898"/>
                <a:gd name="connsiteX8" fmla="*/ 129122 w 3478796"/>
                <a:gd name="connsiteY8" fmla="*/ 5385263 h 6081898"/>
                <a:gd name="connsiteX0" fmla="*/ 129122 w 3452870"/>
                <a:gd name="connsiteY0" fmla="*/ 5385263 h 6081898"/>
                <a:gd name="connsiteX1" fmla="*/ 551143 w 3452870"/>
                <a:gd name="connsiteY1" fmla="*/ 3591176 h 6081898"/>
                <a:gd name="connsiteX2" fmla="*/ 39248 w 3452870"/>
                <a:gd name="connsiteY2" fmla="*/ 1377988 h 6081898"/>
                <a:gd name="connsiteX3" fmla="*/ 1817248 w 3452870"/>
                <a:gd name="connsiteY3" fmla="*/ 38 h 6081898"/>
                <a:gd name="connsiteX4" fmla="*/ 3449198 w 3452870"/>
                <a:gd name="connsiteY4" fmla="*/ 1530388 h 6081898"/>
                <a:gd name="connsiteX5" fmla="*/ 2229533 w 3452870"/>
                <a:gd name="connsiteY5" fmla="*/ 3895975 h 6081898"/>
                <a:gd name="connsiteX6" fmla="*/ 1968208 w 3452870"/>
                <a:gd name="connsiteY6" fmla="*/ 5294923 h 6081898"/>
                <a:gd name="connsiteX7" fmla="*/ 909706 w 3452870"/>
                <a:gd name="connsiteY7" fmla="*/ 6081349 h 6081898"/>
                <a:gd name="connsiteX8" fmla="*/ 129122 w 3452870"/>
                <a:gd name="connsiteY8" fmla="*/ 5385263 h 6081898"/>
                <a:gd name="connsiteX0" fmla="*/ 129122 w 3481789"/>
                <a:gd name="connsiteY0" fmla="*/ 5385263 h 6081898"/>
                <a:gd name="connsiteX1" fmla="*/ 551143 w 3481789"/>
                <a:gd name="connsiteY1" fmla="*/ 3591176 h 6081898"/>
                <a:gd name="connsiteX2" fmla="*/ 39248 w 3481789"/>
                <a:gd name="connsiteY2" fmla="*/ 1377988 h 6081898"/>
                <a:gd name="connsiteX3" fmla="*/ 1817248 w 3481789"/>
                <a:gd name="connsiteY3" fmla="*/ 38 h 6081898"/>
                <a:gd name="connsiteX4" fmla="*/ 3449198 w 3481789"/>
                <a:gd name="connsiteY4" fmla="*/ 1530388 h 6081898"/>
                <a:gd name="connsiteX5" fmla="*/ 2229533 w 3481789"/>
                <a:gd name="connsiteY5" fmla="*/ 3895975 h 6081898"/>
                <a:gd name="connsiteX6" fmla="*/ 1968208 w 3481789"/>
                <a:gd name="connsiteY6" fmla="*/ 5294923 h 6081898"/>
                <a:gd name="connsiteX7" fmla="*/ 909706 w 3481789"/>
                <a:gd name="connsiteY7" fmla="*/ 6081349 h 6081898"/>
                <a:gd name="connsiteX8" fmla="*/ 129122 w 3481789"/>
                <a:gd name="connsiteY8" fmla="*/ 5385263 h 6081898"/>
                <a:gd name="connsiteX0" fmla="*/ 129122 w 3462218"/>
                <a:gd name="connsiteY0" fmla="*/ 5385263 h 6081898"/>
                <a:gd name="connsiteX1" fmla="*/ 551143 w 3462218"/>
                <a:gd name="connsiteY1" fmla="*/ 3591176 h 6081898"/>
                <a:gd name="connsiteX2" fmla="*/ 39248 w 3462218"/>
                <a:gd name="connsiteY2" fmla="*/ 1377988 h 6081898"/>
                <a:gd name="connsiteX3" fmla="*/ 1817248 w 3462218"/>
                <a:gd name="connsiteY3" fmla="*/ 38 h 6081898"/>
                <a:gd name="connsiteX4" fmla="*/ 3449198 w 3462218"/>
                <a:gd name="connsiteY4" fmla="*/ 1530388 h 6081898"/>
                <a:gd name="connsiteX5" fmla="*/ 2229533 w 3462218"/>
                <a:gd name="connsiteY5" fmla="*/ 3895975 h 6081898"/>
                <a:gd name="connsiteX6" fmla="*/ 1968208 w 3462218"/>
                <a:gd name="connsiteY6" fmla="*/ 5294923 h 6081898"/>
                <a:gd name="connsiteX7" fmla="*/ 909706 w 3462218"/>
                <a:gd name="connsiteY7" fmla="*/ 6081349 h 6081898"/>
                <a:gd name="connsiteX8" fmla="*/ 129122 w 3462218"/>
                <a:gd name="connsiteY8" fmla="*/ 5385263 h 6081898"/>
                <a:gd name="connsiteX0" fmla="*/ 133202 w 3466298"/>
                <a:gd name="connsiteY0" fmla="*/ 5385259 h 6081894"/>
                <a:gd name="connsiteX1" fmla="*/ 555223 w 3466298"/>
                <a:gd name="connsiteY1" fmla="*/ 3591172 h 6081894"/>
                <a:gd name="connsiteX2" fmla="*/ 43328 w 3466298"/>
                <a:gd name="connsiteY2" fmla="*/ 1377984 h 6081894"/>
                <a:gd name="connsiteX3" fmla="*/ 1821328 w 3466298"/>
                <a:gd name="connsiteY3" fmla="*/ 34 h 6081894"/>
                <a:gd name="connsiteX4" fmla="*/ 3453278 w 3466298"/>
                <a:gd name="connsiteY4" fmla="*/ 1530384 h 6081894"/>
                <a:gd name="connsiteX5" fmla="*/ 2233613 w 3466298"/>
                <a:gd name="connsiteY5" fmla="*/ 3895971 h 6081894"/>
                <a:gd name="connsiteX6" fmla="*/ 1972288 w 3466298"/>
                <a:gd name="connsiteY6" fmla="*/ 5294919 h 6081894"/>
                <a:gd name="connsiteX7" fmla="*/ 913786 w 3466298"/>
                <a:gd name="connsiteY7" fmla="*/ 6081345 h 6081894"/>
                <a:gd name="connsiteX8" fmla="*/ 133202 w 3466298"/>
                <a:gd name="connsiteY8" fmla="*/ 5385259 h 6081894"/>
                <a:gd name="connsiteX0" fmla="*/ 138978 w 3472074"/>
                <a:gd name="connsiteY0" fmla="*/ 5385259 h 6081894"/>
                <a:gd name="connsiteX1" fmla="*/ 560999 w 3472074"/>
                <a:gd name="connsiteY1" fmla="*/ 3591172 h 6081894"/>
                <a:gd name="connsiteX2" fmla="*/ 49104 w 3472074"/>
                <a:gd name="connsiteY2" fmla="*/ 1377984 h 6081894"/>
                <a:gd name="connsiteX3" fmla="*/ 1827104 w 3472074"/>
                <a:gd name="connsiteY3" fmla="*/ 34 h 6081894"/>
                <a:gd name="connsiteX4" fmla="*/ 3459054 w 3472074"/>
                <a:gd name="connsiteY4" fmla="*/ 1530384 h 6081894"/>
                <a:gd name="connsiteX5" fmla="*/ 2239389 w 3472074"/>
                <a:gd name="connsiteY5" fmla="*/ 3895971 h 6081894"/>
                <a:gd name="connsiteX6" fmla="*/ 1978064 w 3472074"/>
                <a:gd name="connsiteY6" fmla="*/ 5294919 h 6081894"/>
                <a:gd name="connsiteX7" fmla="*/ 919562 w 3472074"/>
                <a:gd name="connsiteY7" fmla="*/ 6081345 h 6081894"/>
                <a:gd name="connsiteX8" fmla="*/ 138978 w 3472074"/>
                <a:gd name="connsiteY8" fmla="*/ 5385259 h 6081894"/>
                <a:gd name="connsiteX0" fmla="*/ 138978 w 3472074"/>
                <a:gd name="connsiteY0" fmla="*/ 5385259 h 6082085"/>
                <a:gd name="connsiteX1" fmla="*/ 560999 w 3472074"/>
                <a:gd name="connsiteY1" fmla="*/ 3591172 h 6082085"/>
                <a:gd name="connsiteX2" fmla="*/ 49104 w 3472074"/>
                <a:gd name="connsiteY2" fmla="*/ 1377984 h 6082085"/>
                <a:gd name="connsiteX3" fmla="*/ 1827104 w 3472074"/>
                <a:gd name="connsiteY3" fmla="*/ 34 h 6082085"/>
                <a:gd name="connsiteX4" fmla="*/ 3459054 w 3472074"/>
                <a:gd name="connsiteY4" fmla="*/ 1530384 h 6082085"/>
                <a:gd name="connsiteX5" fmla="*/ 2239389 w 3472074"/>
                <a:gd name="connsiteY5" fmla="*/ 3895971 h 6082085"/>
                <a:gd name="connsiteX6" fmla="*/ 1978064 w 3472074"/>
                <a:gd name="connsiteY6" fmla="*/ 5294919 h 6082085"/>
                <a:gd name="connsiteX7" fmla="*/ 919562 w 3472074"/>
                <a:gd name="connsiteY7" fmla="*/ 6081345 h 6082085"/>
                <a:gd name="connsiteX8" fmla="*/ 138978 w 3472074"/>
                <a:gd name="connsiteY8" fmla="*/ 5385259 h 6082085"/>
                <a:gd name="connsiteX0" fmla="*/ 138978 w 3459697"/>
                <a:gd name="connsiteY0" fmla="*/ 5385259 h 6082085"/>
                <a:gd name="connsiteX1" fmla="*/ 560999 w 3459697"/>
                <a:gd name="connsiteY1" fmla="*/ 3591172 h 6082085"/>
                <a:gd name="connsiteX2" fmla="*/ 49104 w 3459697"/>
                <a:gd name="connsiteY2" fmla="*/ 1377984 h 6082085"/>
                <a:gd name="connsiteX3" fmla="*/ 1827104 w 3459697"/>
                <a:gd name="connsiteY3" fmla="*/ 34 h 6082085"/>
                <a:gd name="connsiteX4" fmla="*/ 3459054 w 3459697"/>
                <a:gd name="connsiteY4" fmla="*/ 1530384 h 6082085"/>
                <a:gd name="connsiteX5" fmla="*/ 2239389 w 3459697"/>
                <a:gd name="connsiteY5" fmla="*/ 3895971 h 6082085"/>
                <a:gd name="connsiteX6" fmla="*/ 1978064 w 3459697"/>
                <a:gd name="connsiteY6" fmla="*/ 5294919 h 6082085"/>
                <a:gd name="connsiteX7" fmla="*/ 919562 w 3459697"/>
                <a:gd name="connsiteY7" fmla="*/ 6081345 h 6082085"/>
                <a:gd name="connsiteX8" fmla="*/ 138978 w 3459697"/>
                <a:gd name="connsiteY8" fmla="*/ 5385259 h 60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59697" h="6082085">
                  <a:moveTo>
                    <a:pt x="138978" y="5385259"/>
                  </a:moveTo>
                  <a:cubicBezTo>
                    <a:pt x="-2824" y="4888188"/>
                    <a:pt x="685367" y="4204356"/>
                    <a:pt x="560999" y="3591172"/>
                  </a:cubicBezTo>
                  <a:cubicBezTo>
                    <a:pt x="436631" y="2977988"/>
                    <a:pt x="-175586" y="1867118"/>
                    <a:pt x="49104" y="1377984"/>
                  </a:cubicBezTo>
                  <a:cubicBezTo>
                    <a:pt x="273794" y="888850"/>
                    <a:pt x="868254" y="-6316"/>
                    <a:pt x="1827104" y="34"/>
                  </a:cubicBezTo>
                  <a:cubicBezTo>
                    <a:pt x="2785954" y="6384"/>
                    <a:pt x="3431362" y="1045145"/>
                    <a:pt x="3459054" y="1530384"/>
                  </a:cubicBezTo>
                  <a:cubicBezTo>
                    <a:pt x="3486746" y="2015623"/>
                    <a:pt x="2614039" y="3153021"/>
                    <a:pt x="2239389" y="3895971"/>
                  </a:cubicBezTo>
                  <a:cubicBezTo>
                    <a:pt x="2010789" y="4496046"/>
                    <a:pt x="2198035" y="4930690"/>
                    <a:pt x="1978064" y="5294919"/>
                  </a:cubicBezTo>
                  <a:cubicBezTo>
                    <a:pt x="1758093" y="5659148"/>
                    <a:pt x="1226076" y="6066288"/>
                    <a:pt x="919562" y="6081345"/>
                  </a:cubicBezTo>
                  <a:cubicBezTo>
                    <a:pt x="613048" y="6096402"/>
                    <a:pt x="280780" y="5882330"/>
                    <a:pt x="138978" y="5385259"/>
                  </a:cubicBezTo>
                  <a:close/>
                </a:path>
              </a:pathLst>
            </a:custGeom>
            <a:solidFill>
              <a:srgbClr val="E4365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9" name="任意多边形 248"/>
            <p:cNvSpPr/>
            <p:nvPr/>
          </p:nvSpPr>
          <p:spPr>
            <a:xfrm>
              <a:off x="3561373" y="543073"/>
              <a:ext cx="2547897" cy="4572845"/>
            </a:xfrm>
            <a:custGeom>
              <a:avLst/>
              <a:gdLst>
                <a:gd name="connsiteX0" fmla="*/ 190500 w 3409950"/>
                <a:gd name="connsiteY0" fmla="*/ 5029200 h 5867400"/>
                <a:gd name="connsiteX1" fmla="*/ 114300 w 3409950"/>
                <a:gd name="connsiteY1" fmla="*/ 5029200 h 5867400"/>
                <a:gd name="connsiteX2" fmla="*/ 457200 w 3409950"/>
                <a:gd name="connsiteY2" fmla="*/ 3390900 h 5867400"/>
                <a:gd name="connsiteX3" fmla="*/ 0 w 3409950"/>
                <a:gd name="connsiteY3" fmla="*/ 1314450 h 5867400"/>
                <a:gd name="connsiteX4" fmla="*/ 1257300 w 3409950"/>
                <a:gd name="connsiteY4" fmla="*/ 0 h 5867400"/>
                <a:gd name="connsiteX5" fmla="*/ 3409950 w 3409950"/>
                <a:gd name="connsiteY5" fmla="*/ 1466850 h 5867400"/>
                <a:gd name="connsiteX6" fmla="*/ 2286000 w 3409950"/>
                <a:gd name="connsiteY6" fmla="*/ 3695700 h 5867400"/>
                <a:gd name="connsiteX7" fmla="*/ 2038350 w 3409950"/>
                <a:gd name="connsiteY7" fmla="*/ 5067300 h 5867400"/>
                <a:gd name="connsiteX8" fmla="*/ 952500 w 3409950"/>
                <a:gd name="connsiteY8" fmla="*/ 5867400 h 5867400"/>
                <a:gd name="connsiteX9" fmla="*/ 76200 w 3409950"/>
                <a:gd name="connsiteY9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114300 w 3409950"/>
                <a:gd name="connsiteY0" fmla="*/ 502920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9" fmla="*/ 114300 w 3409950"/>
                <a:gd name="connsiteY9" fmla="*/ 5029200 h 5867400"/>
                <a:gd name="connsiteX0" fmla="*/ 76200 w 3409950"/>
                <a:gd name="connsiteY0" fmla="*/ 5048250 h 5867400"/>
                <a:gd name="connsiteX1" fmla="*/ 457200 w 3409950"/>
                <a:gd name="connsiteY1" fmla="*/ 3390900 h 5867400"/>
                <a:gd name="connsiteX2" fmla="*/ 0 w 3409950"/>
                <a:gd name="connsiteY2" fmla="*/ 1314450 h 5867400"/>
                <a:gd name="connsiteX3" fmla="*/ 1257300 w 3409950"/>
                <a:gd name="connsiteY3" fmla="*/ 0 h 5867400"/>
                <a:gd name="connsiteX4" fmla="*/ 3409950 w 3409950"/>
                <a:gd name="connsiteY4" fmla="*/ 1466850 h 5867400"/>
                <a:gd name="connsiteX5" fmla="*/ 2286000 w 3409950"/>
                <a:gd name="connsiteY5" fmla="*/ 3695700 h 5867400"/>
                <a:gd name="connsiteX6" fmla="*/ 2038350 w 3409950"/>
                <a:gd name="connsiteY6" fmla="*/ 5067300 h 5867400"/>
                <a:gd name="connsiteX7" fmla="*/ 952500 w 3409950"/>
                <a:gd name="connsiteY7" fmla="*/ 5867400 h 5867400"/>
                <a:gd name="connsiteX8" fmla="*/ 76200 w 3409950"/>
                <a:gd name="connsiteY8" fmla="*/ 5048250 h 5867400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76200 w 3409950"/>
                <a:gd name="connsiteY0" fmla="*/ 5048250 h 5867417"/>
                <a:gd name="connsiteX1" fmla="*/ 457200 w 3409950"/>
                <a:gd name="connsiteY1" fmla="*/ 3390900 h 5867417"/>
                <a:gd name="connsiteX2" fmla="*/ 0 w 3409950"/>
                <a:gd name="connsiteY2" fmla="*/ 1314450 h 5867417"/>
                <a:gd name="connsiteX3" fmla="*/ 1257300 w 3409950"/>
                <a:gd name="connsiteY3" fmla="*/ 0 h 5867417"/>
                <a:gd name="connsiteX4" fmla="*/ 3409950 w 3409950"/>
                <a:gd name="connsiteY4" fmla="*/ 1466850 h 5867417"/>
                <a:gd name="connsiteX5" fmla="*/ 2286000 w 3409950"/>
                <a:gd name="connsiteY5" fmla="*/ 3695700 h 5867417"/>
                <a:gd name="connsiteX6" fmla="*/ 2038350 w 3409950"/>
                <a:gd name="connsiteY6" fmla="*/ 5067300 h 5867417"/>
                <a:gd name="connsiteX7" fmla="*/ 952500 w 3409950"/>
                <a:gd name="connsiteY7" fmla="*/ 5867400 h 5867417"/>
                <a:gd name="connsiteX8" fmla="*/ 76200 w 3409950"/>
                <a:gd name="connsiteY8" fmla="*/ 5048250 h 5867417"/>
                <a:gd name="connsiteX0" fmla="*/ 202288 w 3536038"/>
                <a:gd name="connsiteY0" fmla="*/ 5048250 h 5867417"/>
                <a:gd name="connsiteX1" fmla="*/ 583288 w 3536038"/>
                <a:gd name="connsiteY1" fmla="*/ 3390900 h 5867417"/>
                <a:gd name="connsiteX2" fmla="*/ 126088 w 3536038"/>
                <a:gd name="connsiteY2" fmla="*/ 1314450 h 5867417"/>
                <a:gd name="connsiteX3" fmla="*/ 1383388 w 3536038"/>
                <a:gd name="connsiteY3" fmla="*/ 0 h 5867417"/>
                <a:gd name="connsiteX4" fmla="*/ 3536038 w 3536038"/>
                <a:gd name="connsiteY4" fmla="*/ 1466850 h 5867417"/>
                <a:gd name="connsiteX5" fmla="*/ 2412088 w 3536038"/>
                <a:gd name="connsiteY5" fmla="*/ 3695700 h 5867417"/>
                <a:gd name="connsiteX6" fmla="*/ 2164438 w 3536038"/>
                <a:gd name="connsiteY6" fmla="*/ 5067300 h 5867417"/>
                <a:gd name="connsiteX7" fmla="*/ 1078588 w 3536038"/>
                <a:gd name="connsiteY7" fmla="*/ 5867400 h 5867417"/>
                <a:gd name="connsiteX8" fmla="*/ 202288 w 3536038"/>
                <a:gd name="connsiteY8" fmla="*/ 5048250 h 5867417"/>
                <a:gd name="connsiteX0" fmla="*/ 117654 w 3451404"/>
                <a:gd name="connsiteY0" fmla="*/ 5048250 h 5867417"/>
                <a:gd name="connsiteX1" fmla="*/ 498654 w 3451404"/>
                <a:gd name="connsiteY1" fmla="*/ 3390900 h 5867417"/>
                <a:gd name="connsiteX2" fmla="*/ 41454 w 3451404"/>
                <a:gd name="connsiteY2" fmla="*/ 1314450 h 5867417"/>
                <a:gd name="connsiteX3" fmla="*/ 1298754 w 3451404"/>
                <a:gd name="connsiteY3" fmla="*/ 0 h 5867417"/>
                <a:gd name="connsiteX4" fmla="*/ 3451404 w 3451404"/>
                <a:gd name="connsiteY4" fmla="*/ 1466850 h 5867417"/>
                <a:gd name="connsiteX5" fmla="*/ 2327454 w 3451404"/>
                <a:gd name="connsiteY5" fmla="*/ 3695700 h 5867417"/>
                <a:gd name="connsiteX6" fmla="*/ 2079804 w 3451404"/>
                <a:gd name="connsiteY6" fmla="*/ 5067300 h 5867417"/>
                <a:gd name="connsiteX7" fmla="*/ 993954 w 3451404"/>
                <a:gd name="connsiteY7" fmla="*/ 5867400 h 5867417"/>
                <a:gd name="connsiteX8" fmla="*/ 117654 w 3451404"/>
                <a:gd name="connsiteY8" fmla="*/ 5048250 h 5867417"/>
                <a:gd name="connsiteX0" fmla="*/ 117654 w 3451404"/>
                <a:gd name="connsiteY0" fmla="*/ 5168804 h 5987971"/>
                <a:gd name="connsiteX1" fmla="*/ 498654 w 3451404"/>
                <a:gd name="connsiteY1" fmla="*/ 3511454 h 5987971"/>
                <a:gd name="connsiteX2" fmla="*/ 41454 w 3451404"/>
                <a:gd name="connsiteY2" fmla="*/ 1435004 h 5987971"/>
                <a:gd name="connsiteX3" fmla="*/ 1298754 w 3451404"/>
                <a:gd name="connsiteY3" fmla="*/ 120554 h 5987971"/>
                <a:gd name="connsiteX4" fmla="*/ 3451404 w 3451404"/>
                <a:gd name="connsiteY4" fmla="*/ 1587404 h 5987971"/>
                <a:gd name="connsiteX5" fmla="*/ 2327454 w 3451404"/>
                <a:gd name="connsiteY5" fmla="*/ 3816254 h 5987971"/>
                <a:gd name="connsiteX6" fmla="*/ 2079804 w 3451404"/>
                <a:gd name="connsiteY6" fmla="*/ 5187854 h 5987971"/>
                <a:gd name="connsiteX7" fmla="*/ 993954 w 3451404"/>
                <a:gd name="connsiteY7" fmla="*/ 5987954 h 5987971"/>
                <a:gd name="connsiteX8" fmla="*/ 117654 w 3451404"/>
                <a:gd name="connsiteY8" fmla="*/ 5168804 h 5987971"/>
                <a:gd name="connsiteX0" fmla="*/ 117654 w 3451404"/>
                <a:gd name="connsiteY0" fmla="*/ 5056799 h 5875966"/>
                <a:gd name="connsiteX1" fmla="*/ 498654 w 3451404"/>
                <a:gd name="connsiteY1" fmla="*/ 3399449 h 5875966"/>
                <a:gd name="connsiteX2" fmla="*/ 41454 w 3451404"/>
                <a:gd name="connsiteY2" fmla="*/ 1322999 h 5875966"/>
                <a:gd name="connsiteX3" fmla="*/ 1298754 w 3451404"/>
                <a:gd name="connsiteY3" fmla="*/ 8549 h 5875966"/>
                <a:gd name="connsiteX4" fmla="*/ 3451404 w 3451404"/>
                <a:gd name="connsiteY4" fmla="*/ 1475399 h 5875966"/>
                <a:gd name="connsiteX5" fmla="*/ 2327454 w 3451404"/>
                <a:gd name="connsiteY5" fmla="*/ 3704249 h 5875966"/>
                <a:gd name="connsiteX6" fmla="*/ 2079804 w 3451404"/>
                <a:gd name="connsiteY6" fmla="*/ 5075849 h 5875966"/>
                <a:gd name="connsiteX7" fmla="*/ 993954 w 3451404"/>
                <a:gd name="connsiteY7" fmla="*/ 5875949 h 5875966"/>
                <a:gd name="connsiteX8" fmla="*/ 117654 w 3451404"/>
                <a:gd name="connsiteY8" fmla="*/ 5056799 h 5875966"/>
                <a:gd name="connsiteX0" fmla="*/ 127604 w 3461354"/>
                <a:gd name="connsiteY0" fmla="*/ 5118756 h 5937923"/>
                <a:gd name="connsiteX1" fmla="*/ 508604 w 3461354"/>
                <a:gd name="connsiteY1" fmla="*/ 3461406 h 5937923"/>
                <a:gd name="connsiteX2" fmla="*/ 51404 w 3461354"/>
                <a:gd name="connsiteY2" fmla="*/ 1384956 h 5937923"/>
                <a:gd name="connsiteX3" fmla="*/ 1829404 w 3461354"/>
                <a:gd name="connsiteY3" fmla="*/ 7006 h 5937923"/>
                <a:gd name="connsiteX4" fmla="*/ 3461354 w 3461354"/>
                <a:gd name="connsiteY4" fmla="*/ 1537356 h 5937923"/>
                <a:gd name="connsiteX5" fmla="*/ 2337404 w 3461354"/>
                <a:gd name="connsiteY5" fmla="*/ 3766206 h 5937923"/>
                <a:gd name="connsiteX6" fmla="*/ 2089754 w 3461354"/>
                <a:gd name="connsiteY6" fmla="*/ 5137806 h 5937923"/>
                <a:gd name="connsiteX7" fmla="*/ 1003904 w 3461354"/>
                <a:gd name="connsiteY7" fmla="*/ 5937906 h 5937923"/>
                <a:gd name="connsiteX8" fmla="*/ 127604 w 3461354"/>
                <a:gd name="connsiteY8" fmla="*/ 5118756 h 5937923"/>
                <a:gd name="connsiteX0" fmla="*/ 127604 w 3461354"/>
                <a:gd name="connsiteY0" fmla="*/ 5115701 h 5934868"/>
                <a:gd name="connsiteX1" fmla="*/ 508604 w 3461354"/>
                <a:gd name="connsiteY1" fmla="*/ 3458351 h 5934868"/>
                <a:gd name="connsiteX2" fmla="*/ 51404 w 3461354"/>
                <a:gd name="connsiteY2" fmla="*/ 1381901 h 5934868"/>
                <a:gd name="connsiteX3" fmla="*/ 1829404 w 3461354"/>
                <a:gd name="connsiteY3" fmla="*/ 3951 h 5934868"/>
                <a:gd name="connsiteX4" fmla="*/ 3461354 w 3461354"/>
                <a:gd name="connsiteY4" fmla="*/ 1534301 h 5934868"/>
                <a:gd name="connsiteX5" fmla="*/ 2337404 w 3461354"/>
                <a:gd name="connsiteY5" fmla="*/ 3763151 h 5934868"/>
                <a:gd name="connsiteX6" fmla="*/ 2089754 w 3461354"/>
                <a:gd name="connsiteY6" fmla="*/ 5134751 h 5934868"/>
                <a:gd name="connsiteX7" fmla="*/ 1003904 w 3461354"/>
                <a:gd name="connsiteY7" fmla="*/ 5934851 h 5934868"/>
                <a:gd name="connsiteX8" fmla="*/ 127604 w 3461354"/>
                <a:gd name="connsiteY8" fmla="*/ 5115701 h 5934868"/>
                <a:gd name="connsiteX0" fmla="*/ 127604 w 3564693"/>
                <a:gd name="connsiteY0" fmla="*/ 5115701 h 5934868"/>
                <a:gd name="connsiteX1" fmla="*/ 508604 w 3564693"/>
                <a:gd name="connsiteY1" fmla="*/ 3458351 h 5934868"/>
                <a:gd name="connsiteX2" fmla="*/ 51404 w 3564693"/>
                <a:gd name="connsiteY2" fmla="*/ 1381901 h 5934868"/>
                <a:gd name="connsiteX3" fmla="*/ 1829404 w 3564693"/>
                <a:gd name="connsiteY3" fmla="*/ 3951 h 5934868"/>
                <a:gd name="connsiteX4" fmla="*/ 3461354 w 3564693"/>
                <a:gd name="connsiteY4" fmla="*/ 1534301 h 5934868"/>
                <a:gd name="connsiteX5" fmla="*/ 2337404 w 3564693"/>
                <a:gd name="connsiteY5" fmla="*/ 3763151 h 5934868"/>
                <a:gd name="connsiteX6" fmla="*/ 2089754 w 3564693"/>
                <a:gd name="connsiteY6" fmla="*/ 5134751 h 5934868"/>
                <a:gd name="connsiteX7" fmla="*/ 1003904 w 3564693"/>
                <a:gd name="connsiteY7" fmla="*/ 5934851 h 5934868"/>
                <a:gd name="connsiteX8" fmla="*/ 127604 w 3564693"/>
                <a:gd name="connsiteY8" fmla="*/ 5115701 h 5934868"/>
                <a:gd name="connsiteX0" fmla="*/ 127604 w 3490952"/>
                <a:gd name="connsiteY0" fmla="*/ 5115701 h 5934868"/>
                <a:gd name="connsiteX1" fmla="*/ 508604 w 3490952"/>
                <a:gd name="connsiteY1" fmla="*/ 3458351 h 5934868"/>
                <a:gd name="connsiteX2" fmla="*/ 51404 w 3490952"/>
                <a:gd name="connsiteY2" fmla="*/ 1381901 h 5934868"/>
                <a:gd name="connsiteX3" fmla="*/ 1829404 w 3490952"/>
                <a:gd name="connsiteY3" fmla="*/ 3951 h 5934868"/>
                <a:gd name="connsiteX4" fmla="*/ 3461354 w 3490952"/>
                <a:gd name="connsiteY4" fmla="*/ 1534301 h 5934868"/>
                <a:gd name="connsiteX5" fmla="*/ 2337404 w 3490952"/>
                <a:gd name="connsiteY5" fmla="*/ 3763151 h 5934868"/>
                <a:gd name="connsiteX6" fmla="*/ 2089754 w 3490952"/>
                <a:gd name="connsiteY6" fmla="*/ 5134751 h 5934868"/>
                <a:gd name="connsiteX7" fmla="*/ 1003904 w 3490952"/>
                <a:gd name="connsiteY7" fmla="*/ 5934851 h 5934868"/>
                <a:gd name="connsiteX8" fmla="*/ 127604 w 3490952"/>
                <a:gd name="connsiteY8" fmla="*/ 5115701 h 5934868"/>
                <a:gd name="connsiteX0" fmla="*/ 127604 w 3490952"/>
                <a:gd name="connsiteY0" fmla="*/ 5111788 h 5930955"/>
                <a:gd name="connsiteX1" fmla="*/ 508604 w 3490952"/>
                <a:gd name="connsiteY1" fmla="*/ 3454438 h 5930955"/>
                <a:gd name="connsiteX2" fmla="*/ 51404 w 3490952"/>
                <a:gd name="connsiteY2" fmla="*/ 1377988 h 5930955"/>
                <a:gd name="connsiteX3" fmla="*/ 1829404 w 3490952"/>
                <a:gd name="connsiteY3" fmla="*/ 38 h 5930955"/>
                <a:gd name="connsiteX4" fmla="*/ 3461354 w 3490952"/>
                <a:gd name="connsiteY4" fmla="*/ 1530388 h 5930955"/>
                <a:gd name="connsiteX5" fmla="*/ 2337404 w 3490952"/>
                <a:gd name="connsiteY5" fmla="*/ 3759238 h 5930955"/>
                <a:gd name="connsiteX6" fmla="*/ 2089754 w 3490952"/>
                <a:gd name="connsiteY6" fmla="*/ 5130838 h 5930955"/>
                <a:gd name="connsiteX7" fmla="*/ 1003904 w 3490952"/>
                <a:gd name="connsiteY7" fmla="*/ 5930938 h 5930955"/>
                <a:gd name="connsiteX8" fmla="*/ 127604 w 3490952"/>
                <a:gd name="connsiteY8" fmla="*/ 5111788 h 5930955"/>
                <a:gd name="connsiteX0" fmla="*/ 127604 w 3490952"/>
                <a:gd name="connsiteY0" fmla="*/ 5111788 h 6081362"/>
                <a:gd name="connsiteX1" fmla="*/ 508604 w 3490952"/>
                <a:gd name="connsiteY1" fmla="*/ 3454438 h 6081362"/>
                <a:gd name="connsiteX2" fmla="*/ 51404 w 3490952"/>
                <a:gd name="connsiteY2" fmla="*/ 1377988 h 6081362"/>
                <a:gd name="connsiteX3" fmla="*/ 1829404 w 3490952"/>
                <a:gd name="connsiteY3" fmla="*/ 38 h 6081362"/>
                <a:gd name="connsiteX4" fmla="*/ 3461354 w 3490952"/>
                <a:gd name="connsiteY4" fmla="*/ 1530388 h 6081362"/>
                <a:gd name="connsiteX5" fmla="*/ 2337404 w 3490952"/>
                <a:gd name="connsiteY5" fmla="*/ 3759238 h 6081362"/>
                <a:gd name="connsiteX6" fmla="*/ 2089754 w 3490952"/>
                <a:gd name="connsiteY6" fmla="*/ 5130838 h 6081362"/>
                <a:gd name="connsiteX7" fmla="*/ 921862 w 3490952"/>
                <a:gd name="connsiteY7" fmla="*/ 6081349 h 6081362"/>
                <a:gd name="connsiteX8" fmla="*/ 127604 w 3490952"/>
                <a:gd name="connsiteY8" fmla="*/ 5111788 h 6081362"/>
                <a:gd name="connsiteX0" fmla="*/ 134648 w 3484322"/>
                <a:gd name="connsiteY0" fmla="*/ 5385263 h 6085330"/>
                <a:gd name="connsiteX1" fmla="*/ 501974 w 3484322"/>
                <a:gd name="connsiteY1" fmla="*/ 3454438 h 6085330"/>
                <a:gd name="connsiteX2" fmla="*/ 44774 w 3484322"/>
                <a:gd name="connsiteY2" fmla="*/ 1377988 h 6085330"/>
                <a:gd name="connsiteX3" fmla="*/ 1822774 w 3484322"/>
                <a:gd name="connsiteY3" fmla="*/ 38 h 6085330"/>
                <a:gd name="connsiteX4" fmla="*/ 3454724 w 3484322"/>
                <a:gd name="connsiteY4" fmla="*/ 1530388 h 6085330"/>
                <a:gd name="connsiteX5" fmla="*/ 2330774 w 3484322"/>
                <a:gd name="connsiteY5" fmla="*/ 3759238 h 6085330"/>
                <a:gd name="connsiteX6" fmla="*/ 2083124 w 3484322"/>
                <a:gd name="connsiteY6" fmla="*/ 5130838 h 6085330"/>
                <a:gd name="connsiteX7" fmla="*/ 915232 w 3484322"/>
                <a:gd name="connsiteY7" fmla="*/ 6081349 h 6085330"/>
                <a:gd name="connsiteX8" fmla="*/ 134648 w 3484322"/>
                <a:gd name="connsiteY8" fmla="*/ 5385263 h 6085330"/>
                <a:gd name="connsiteX0" fmla="*/ 129123 w 3478797"/>
                <a:gd name="connsiteY0" fmla="*/ 5385263 h 6085090"/>
                <a:gd name="connsiteX1" fmla="*/ 551144 w 3478797"/>
                <a:gd name="connsiteY1" fmla="*/ 3591176 h 6085090"/>
                <a:gd name="connsiteX2" fmla="*/ 39249 w 3478797"/>
                <a:gd name="connsiteY2" fmla="*/ 1377988 h 6085090"/>
                <a:gd name="connsiteX3" fmla="*/ 1817249 w 3478797"/>
                <a:gd name="connsiteY3" fmla="*/ 38 h 6085090"/>
                <a:gd name="connsiteX4" fmla="*/ 3449199 w 3478797"/>
                <a:gd name="connsiteY4" fmla="*/ 1530388 h 6085090"/>
                <a:gd name="connsiteX5" fmla="*/ 2325249 w 3478797"/>
                <a:gd name="connsiteY5" fmla="*/ 3759238 h 6085090"/>
                <a:gd name="connsiteX6" fmla="*/ 2077599 w 3478797"/>
                <a:gd name="connsiteY6" fmla="*/ 5130838 h 6085090"/>
                <a:gd name="connsiteX7" fmla="*/ 909707 w 3478797"/>
                <a:gd name="connsiteY7" fmla="*/ 6081349 h 6085090"/>
                <a:gd name="connsiteX8" fmla="*/ 129123 w 3478797"/>
                <a:gd name="connsiteY8" fmla="*/ 5385263 h 6085090"/>
                <a:gd name="connsiteX0" fmla="*/ 129122 w 3478796"/>
                <a:gd name="connsiteY0" fmla="*/ 5385263 h 6081898"/>
                <a:gd name="connsiteX1" fmla="*/ 551143 w 3478796"/>
                <a:gd name="connsiteY1" fmla="*/ 3591176 h 6081898"/>
                <a:gd name="connsiteX2" fmla="*/ 39248 w 3478796"/>
                <a:gd name="connsiteY2" fmla="*/ 1377988 h 6081898"/>
                <a:gd name="connsiteX3" fmla="*/ 1817248 w 3478796"/>
                <a:gd name="connsiteY3" fmla="*/ 38 h 6081898"/>
                <a:gd name="connsiteX4" fmla="*/ 3449198 w 3478796"/>
                <a:gd name="connsiteY4" fmla="*/ 1530388 h 6081898"/>
                <a:gd name="connsiteX5" fmla="*/ 2325248 w 3478796"/>
                <a:gd name="connsiteY5" fmla="*/ 3759238 h 6081898"/>
                <a:gd name="connsiteX6" fmla="*/ 1968208 w 3478796"/>
                <a:gd name="connsiteY6" fmla="*/ 5294923 h 6081898"/>
                <a:gd name="connsiteX7" fmla="*/ 909706 w 3478796"/>
                <a:gd name="connsiteY7" fmla="*/ 6081349 h 6081898"/>
                <a:gd name="connsiteX8" fmla="*/ 129122 w 3478796"/>
                <a:gd name="connsiteY8" fmla="*/ 5385263 h 6081898"/>
                <a:gd name="connsiteX0" fmla="*/ 129122 w 3452870"/>
                <a:gd name="connsiteY0" fmla="*/ 5385263 h 6081898"/>
                <a:gd name="connsiteX1" fmla="*/ 551143 w 3452870"/>
                <a:gd name="connsiteY1" fmla="*/ 3591176 h 6081898"/>
                <a:gd name="connsiteX2" fmla="*/ 39248 w 3452870"/>
                <a:gd name="connsiteY2" fmla="*/ 1377988 h 6081898"/>
                <a:gd name="connsiteX3" fmla="*/ 1817248 w 3452870"/>
                <a:gd name="connsiteY3" fmla="*/ 38 h 6081898"/>
                <a:gd name="connsiteX4" fmla="*/ 3449198 w 3452870"/>
                <a:gd name="connsiteY4" fmla="*/ 1530388 h 6081898"/>
                <a:gd name="connsiteX5" fmla="*/ 2229533 w 3452870"/>
                <a:gd name="connsiteY5" fmla="*/ 3895975 h 6081898"/>
                <a:gd name="connsiteX6" fmla="*/ 1968208 w 3452870"/>
                <a:gd name="connsiteY6" fmla="*/ 5294923 h 6081898"/>
                <a:gd name="connsiteX7" fmla="*/ 909706 w 3452870"/>
                <a:gd name="connsiteY7" fmla="*/ 6081349 h 6081898"/>
                <a:gd name="connsiteX8" fmla="*/ 129122 w 3452870"/>
                <a:gd name="connsiteY8" fmla="*/ 5385263 h 6081898"/>
                <a:gd name="connsiteX0" fmla="*/ 129122 w 3481789"/>
                <a:gd name="connsiteY0" fmla="*/ 5385263 h 6081898"/>
                <a:gd name="connsiteX1" fmla="*/ 551143 w 3481789"/>
                <a:gd name="connsiteY1" fmla="*/ 3591176 h 6081898"/>
                <a:gd name="connsiteX2" fmla="*/ 39248 w 3481789"/>
                <a:gd name="connsiteY2" fmla="*/ 1377988 h 6081898"/>
                <a:gd name="connsiteX3" fmla="*/ 1817248 w 3481789"/>
                <a:gd name="connsiteY3" fmla="*/ 38 h 6081898"/>
                <a:gd name="connsiteX4" fmla="*/ 3449198 w 3481789"/>
                <a:gd name="connsiteY4" fmla="*/ 1530388 h 6081898"/>
                <a:gd name="connsiteX5" fmla="*/ 2229533 w 3481789"/>
                <a:gd name="connsiteY5" fmla="*/ 3895975 h 6081898"/>
                <a:gd name="connsiteX6" fmla="*/ 1968208 w 3481789"/>
                <a:gd name="connsiteY6" fmla="*/ 5294923 h 6081898"/>
                <a:gd name="connsiteX7" fmla="*/ 909706 w 3481789"/>
                <a:gd name="connsiteY7" fmla="*/ 6081349 h 6081898"/>
                <a:gd name="connsiteX8" fmla="*/ 129122 w 3481789"/>
                <a:gd name="connsiteY8" fmla="*/ 5385263 h 6081898"/>
                <a:gd name="connsiteX0" fmla="*/ 129122 w 3462218"/>
                <a:gd name="connsiteY0" fmla="*/ 5385263 h 6081898"/>
                <a:gd name="connsiteX1" fmla="*/ 551143 w 3462218"/>
                <a:gd name="connsiteY1" fmla="*/ 3591176 h 6081898"/>
                <a:gd name="connsiteX2" fmla="*/ 39248 w 3462218"/>
                <a:gd name="connsiteY2" fmla="*/ 1377988 h 6081898"/>
                <a:gd name="connsiteX3" fmla="*/ 1817248 w 3462218"/>
                <a:gd name="connsiteY3" fmla="*/ 38 h 6081898"/>
                <a:gd name="connsiteX4" fmla="*/ 3449198 w 3462218"/>
                <a:gd name="connsiteY4" fmla="*/ 1530388 h 6081898"/>
                <a:gd name="connsiteX5" fmla="*/ 2229533 w 3462218"/>
                <a:gd name="connsiteY5" fmla="*/ 3895975 h 6081898"/>
                <a:gd name="connsiteX6" fmla="*/ 1968208 w 3462218"/>
                <a:gd name="connsiteY6" fmla="*/ 5294923 h 6081898"/>
                <a:gd name="connsiteX7" fmla="*/ 909706 w 3462218"/>
                <a:gd name="connsiteY7" fmla="*/ 6081349 h 6081898"/>
                <a:gd name="connsiteX8" fmla="*/ 129122 w 3462218"/>
                <a:gd name="connsiteY8" fmla="*/ 5385263 h 6081898"/>
                <a:gd name="connsiteX0" fmla="*/ 133202 w 3466298"/>
                <a:gd name="connsiteY0" fmla="*/ 5385259 h 6081894"/>
                <a:gd name="connsiteX1" fmla="*/ 555223 w 3466298"/>
                <a:gd name="connsiteY1" fmla="*/ 3591172 h 6081894"/>
                <a:gd name="connsiteX2" fmla="*/ 43328 w 3466298"/>
                <a:gd name="connsiteY2" fmla="*/ 1377984 h 6081894"/>
                <a:gd name="connsiteX3" fmla="*/ 1821328 w 3466298"/>
                <a:gd name="connsiteY3" fmla="*/ 34 h 6081894"/>
                <a:gd name="connsiteX4" fmla="*/ 3453278 w 3466298"/>
                <a:gd name="connsiteY4" fmla="*/ 1530384 h 6081894"/>
                <a:gd name="connsiteX5" fmla="*/ 2233613 w 3466298"/>
                <a:gd name="connsiteY5" fmla="*/ 3895971 h 6081894"/>
                <a:gd name="connsiteX6" fmla="*/ 1972288 w 3466298"/>
                <a:gd name="connsiteY6" fmla="*/ 5294919 h 6081894"/>
                <a:gd name="connsiteX7" fmla="*/ 913786 w 3466298"/>
                <a:gd name="connsiteY7" fmla="*/ 6081345 h 6081894"/>
                <a:gd name="connsiteX8" fmla="*/ 133202 w 3466298"/>
                <a:gd name="connsiteY8" fmla="*/ 5385259 h 6081894"/>
                <a:gd name="connsiteX0" fmla="*/ 138978 w 3472074"/>
                <a:gd name="connsiteY0" fmla="*/ 5385259 h 6081894"/>
                <a:gd name="connsiteX1" fmla="*/ 560999 w 3472074"/>
                <a:gd name="connsiteY1" fmla="*/ 3591172 h 6081894"/>
                <a:gd name="connsiteX2" fmla="*/ 49104 w 3472074"/>
                <a:gd name="connsiteY2" fmla="*/ 1377984 h 6081894"/>
                <a:gd name="connsiteX3" fmla="*/ 1827104 w 3472074"/>
                <a:gd name="connsiteY3" fmla="*/ 34 h 6081894"/>
                <a:gd name="connsiteX4" fmla="*/ 3459054 w 3472074"/>
                <a:gd name="connsiteY4" fmla="*/ 1530384 h 6081894"/>
                <a:gd name="connsiteX5" fmla="*/ 2239389 w 3472074"/>
                <a:gd name="connsiteY5" fmla="*/ 3895971 h 6081894"/>
                <a:gd name="connsiteX6" fmla="*/ 1978064 w 3472074"/>
                <a:gd name="connsiteY6" fmla="*/ 5294919 h 6081894"/>
                <a:gd name="connsiteX7" fmla="*/ 919562 w 3472074"/>
                <a:gd name="connsiteY7" fmla="*/ 6081345 h 6081894"/>
                <a:gd name="connsiteX8" fmla="*/ 138978 w 3472074"/>
                <a:gd name="connsiteY8" fmla="*/ 5385259 h 6081894"/>
                <a:gd name="connsiteX0" fmla="*/ 138978 w 3472074"/>
                <a:gd name="connsiteY0" fmla="*/ 5385259 h 6082085"/>
                <a:gd name="connsiteX1" fmla="*/ 560999 w 3472074"/>
                <a:gd name="connsiteY1" fmla="*/ 3591172 h 6082085"/>
                <a:gd name="connsiteX2" fmla="*/ 49104 w 3472074"/>
                <a:gd name="connsiteY2" fmla="*/ 1377984 h 6082085"/>
                <a:gd name="connsiteX3" fmla="*/ 1827104 w 3472074"/>
                <a:gd name="connsiteY3" fmla="*/ 34 h 6082085"/>
                <a:gd name="connsiteX4" fmla="*/ 3459054 w 3472074"/>
                <a:gd name="connsiteY4" fmla="*/ 1530384 h 6082085"/>
                <a:gd name="connsiteX5" fmla="*/ 2239389 w 3472074"/>
                <a:gd name="connsiteY5" fmla="*/ 3895971 h 6082085"/>
                <a:gd name="connsiteX6" fmla="*/ 1978064 w 3472074"/>
                <a:gd name="connsiteY6" fmla="*/ 5294919 h 6082085"/>
                <a:gd name="connsiteX7" fmla="*/ 919562 w 3472074"/>
                <a:gd name="connsiteY7" fmla="*/ 6081345 h 6082085"/>
                <a:gd name="connsiteX8" fmla="*/ 138978 w 3472074"/>
                <a:gd name="connsiteY8" fmla="*/ 5385259 h 6082085"/>
                <a:gd name="connsiteX0" fmla="*/ 138978 w 3459697"/>
                <a:gd name="connsiteY0" fmla="*/ 5385259 h 6082085"/>
                <a:gd name="connsiteX1" fmla="*/ 560999 w 3459697"/>
                <a:gd name="connsiteY1" fmla="*/ 3591172 h 6082085"/>
                <a:gd name="connsiteX2" fmla="*/ 49104 w 3459697"/>
                <a:gd name="connsiteY2" fmla="*/ 1377984 h 6082085"/>
                <a:gd name="connsiteX3" fmla="*/ 1827104 w 3459697"/>
                <a:gd name="connsiteY3" fmla="*/ 34 h 6082085"/>
                <a:gd name="connsiteX4" fmla="*/ 3459054 w 3459697"/>
                <a:gd name="connsiteY4" fmla="*/ 1530384 h 6082085"/>
                <a:gd name="connsiteX5" fmla="*/ 2239389 w 3459697"/>
                <a:gd name="connsiteY5" fmla="*/ 3895971 h 6082085"/>
                <a:gd name="connsiteX6" fmla="*/ 1978064 w 3459697"/>
                <a:gd name="connsiteY6" fmla="*/ 5294919 h 6082085"/>
                <a:gd name="connsiteX7" fmla="*/ 919562 w 3459697"/>
                <a:gd name="connsiteY7" fmla="*/ 6081345 h 6082085"/>
                <a:gd name="connsiteX8" fmla="*/ 138978 w 3459697"/>
                <a:gd name="connsiteY8" fmla="*/ 5385259 h 6082085"/>
                <a:gd name="connsiteX0" fmla="*/ 127146 w 3453560"/>
                <a:gd name="connsiteY0" fmla="*/ 4103046 h 4799872"/>
                <a:gd name="connsiteX1" fmla="*/ 549167 w 3453560"/>
                <a:gd name="connsiteY1" fmla="*/ 2308959 h 4799872"/>
                <a:gd name="connsiteX2" fmla="*/ 37272 w 3453560"/>
                <a:gd name="connsiteY2" fmla="*/ 95771 h 4799872"/>
                <a:gd name="connsiteX3" fmla="*/ 1674628 w 3453560"/>
                <a:gd name="connsiteY3" fmla="*/ 374295 h 4799872"/>
                <a:gd name="connsiteX4" fmla="*/ 3447222 w 3453560"/>
                <a:gd name="connsiteY4" fmla="*/ 248171 h 4799872"/>
                <a:gd name="connsiteX5" fmla="*/ 2227557 w 3453560"/>
                <a:gd name="connsiteY5" fmla="*/ 2613758 h 4799872"/>
                <a:gd name="connsiteX6" fmla="*/ 1966232 w 3453560"/>
                <a:gd name="connsiteY6" fmla="*/ 4012706 h 4799872"/>
                <a:gd name="connsiteX7" fmla="*/ 907730 w 3453560"/>
                <a:gd name="connsiteY7" fmla="*/ 4799132 h 4799872"/>
                <a:gd name="connsiteX8" fmla="*/ 127146 w 3453560"/>
                <a:gd name="connsiteY8" fmla="*/ 4103046 h 4799872"/>
                <a:gd name="connsiteX0" fmla="*/ 23429 w 3349843"/>
                <a:gd name="connsiteY0" fmla="*/ 4016882 h 4713708"/>
                <a:gd name="connsiteX1" fmla="*/ 445450 w 3349843"/>
                <a:gd name="connsiteY1" fmla="*/ 2222795 h 4713708"/>
                <a:gd name="connsiteX2" fmla="*/ 121081 w 3349843"/>
                <a:gd name="connsiteY2" fmla="*/ 931607 h 4713708"/>
                <a:gd name="connsiteX3" fmla="*/ 1570911 w 3349843"/>
                <a:gd name="connsiteY3" fmla="*/ 288131 h 4713708"/>
                <a:gd name="connsiteX4" fmla="*/ 3343505 w 3349843"/>
                <a:gd name="connsiteY4" fmla="*/ 162007 h 4713708"/>
                <a:gd name="connsiteX5" fmla="*/ 2123840 w 3349843"/>
                <a:gd name="connsiteY5" fmla="*/ 2527594 h 4713708"/>
                <a:gd name="connsiteX6" fmla="*/ 1862515 w 3349843"/>
                <a:gd name="connsiteY6" fmla="*/ 3926542 h 4713708"/>
                <a:gd name="connsiteX7" fmla="*/ 804013 w 3349843"/>
                <a:gd name="connsiteY7" fmla="*/ 4712968 h 4713708"/>
                <a:gd name="connsiteX8" fmla="*/ 23429 w 3349843"/>
                <a:gd name="connsiteY8" fmla="*/ 4016882 h 4713708"/>
                <a:gd name="connsiteX0" fmla="*/ 5295 w 3331709"/>
                <a:gd name="connsiteY0" fmla="*/ 4016882 h 4713471"/>
                <a:gd name="connsiteX1" fmla="*/ 427316 w 3331709"/>
                <a:gd name="connsiteY1" fmla="*/ 2394693 h 4713471"/>
                <a:gd name="connsiteX2" fmla="*/ 102947 w 3331709"/>
                <a:gd name="connsiteY2" fmla="*/ 931607 h 4713471"/>
                <a:gd name="connsiteX3" fmla="*/ 1552777 w 3331709"/>
                <a:gd name="connsiteY3" fmla="*/ 288131 h 4713471"/>
                <a:gd name="connsiteX4" fmla="*/ 3325371 w 3331709"/>
                <a:gd name="connsiteY4" fmla="*/ 162007 h 4713471"/>
                <a:gd name="connsiteX5" fmla="*/ 2105706 w 3331709"/>
                <a:gd name="connsiteY5" fmla="*/ 2527594 h 4713471"/>
                <a:gd name="connsiteX6" fmla="*/ 1844381 w 3331709"/>
                <a:gd name="connsiteY6" fmla="*/ 3926542 h 4713471"/>
                <a:gd name="connsiteX7" fmla="*/ 785879 w 3331709"/>
                <a:gd name="connsiteY7" fmla="*/ 4712968 h 4713471"/>
                <a:gd name="connsiteX8" fmla="*/ 5295 w 3331709"/>
                <a:gd name="connsiteY8" fmla="*/ 4016882 h 4713471"/>
                <a:gd name="connsiteX0" fmla="*/ 14589 w 3341003"/>
                <a:gd name="connsiteY0" fmla="*/ 4016882 h 4713582"/>
                <a:gd name="connsiteX1" fmla="*/ 436610 w 3341003"/>
                <a:gd name="connsiteY1" fmla="*/ 2394693 h 4713582"/>
                <a:gd name="connsiteX2" fmla="*/ 112241 w 3341003"/>
                <a:gd name="connsiteY2" fmla="*/ 931607 h 4713582"/>
                <a:gd name="connsiteX3" fmla="*/ 1562071 w 3341003"/>
                <a:gd name="connsiteY3" fmla="*/ 288131 h 4713582"/>
                <a:gd name="connsiteX4" fmla="*/ 3334665 w 3341003"/>
                <a:gd name="connsiteY4" fmla="*/ 162007 h 4713582"/>
                <a:gd name="connsiteX5" fmla="*/ 2115000 w 3341003"/>
                <a:gd name="connsiteY5" fmla="*/ 2527594 h 4713582"/>
                <a:gd name="connsiteX6" fmla="*/ 1853675 w 3341003"/>
                <a:gd name="connsiteY6" fmla="*/ 3926542 h 4713582"/>
                <a:gd name="connsiteX7" fmla="*/ 795173 w 3341003"/>
                <a:gd name="connsiteY7" fmla="*/ 4712968 h 4713582"/>
                <a:gd name="connsiteX8" fmla="*/ 14589 w 3341003"/>
                <a:gd name="connsiteY8" fmla="*/ 4016882 h 4713582"/>
                <a:gd name="connsiteX0" fmla="*/ 14653 w 3341067"/>
                <a:gd name="connsiteY0" fmla="*/ 4016346 h 4713046"/>
                <a:gd name="connsiteX1" fmla="*/ 436674 w 3341067"/>
                <a:gd name="connsiteY1" fmla="*/ 2394157 h 4713046"/>
                <a:gd name="connsiteX2" fmla="*/ 127932 w 3341067"/>
                <a:gd name="connsiteY2" fmla="*/ 915444 h 4713046"/>
                <a:gd name="connsiteX3" fmla="*/ 1562135 w 3341067"/>
                <a:gd name="connsiteY3" fmla="*/ 287595 h 4713046"/>
                <a:gd name="connsiteX4" fmla="*/ 3334729 w 3341067"/>
                <a:gd name="connsiteY4" fmla="*/ 161471 h 4713046"/>
                <a:gd name="connsiteX5" fmla="*/ 2115064 w 3341067"/>
                <a:gd name="connsiteY5" fmla="*/ 2527058 h 4713046"/>
                <a:gd name="connsiteX6" fmla="*/ 1853739 w 3341067"/>
                <a:gd name="connsiteY6" fmla="*/ 3926006 h 4713046"/>
                <a:gd name="connsiteX7" fmla="*/ 795237 w 3341067"/>
                <a:gd name="connsiteY7" fmla="*/ 4712432 h 4713046"/>
                <a:gd name="connsiteX8" fmla="*/ 14653 w 3341067"/>
                <a:gd name="connsiteY8" fmla="*/ 4016346 h 4713046"/>
                <a:gd name="connsiteX0" fmla="*/ 14653 w 2681157"/>
                <a:gd name="connsiteY0" fmla="*/ 3782532 h 4479232"/>
                <a:gd name="connsiteX1" fmla="*/ 436674 w 2681157"/>
                <a:gd name="connsiteY1" fmla="*/ 2160343 h 4479232"/>
                <a:gd name="connsiteX2" fmla="*/ 127932 w 2681157"/>
                <a:gd name="connsiteY2" fmla="*/ 681630 h 4479232"/>
                <a:gd name="connsiteX3" fmla="*/ 1562135 w 2681157"/>
                <a:gd name="connsiteY3" fmla="*/ 53781 h 4479232"/>
                <a:gd name="connsiteX4" fmla="*/ 2662763 w 2681157"/>
                <a:gd name="connsiteY4" fmla="*/ 287081 h 4479232"/>
                <a:gd name="connsiteX5" fmla="*/ 2115064 w 2681157"/>
                <a:gd name="connsiteY5" fmla="*/ 2293244 h 4479232"/>
                <a:gd name="connsiteX6" fmla="*/ 1853739 w 2681157"/>
                <a:gd name="connsiteY6" fmla="*/ 3692192 h 4479232"/>
                <a:gd name="connsiteX7" fmla="*/ 795237 w 2681157"/>
                <a:gd name="connsiteY7" fmla="*/ 4478618 h 4479232"/>
                <a:gd name="connsiteX8" fmla="*/ 14653 w 2681157"/>
                <a:gd name="connsiteY8" fmla="*/ 3782532 h 4479232"/>
                <a:gd name="connsiteX0" fmla="*/ 14653 w 2662991"/>
                <a:gd name="connsiteY0" fmla="*/ 3763755 h 4460455"/>
                <a:gd name="connsiteX1" fmla="*/ 436674 w 2662991"/>
                <a:gd name="connsiteY1" fmla="*/ 2141566 h 4460455"/>
                <a:gd name="connsiteX2" fmla="*/ 127932 w 2662991"/>
                <a:gd name="connsiteY2" fmla="*/ 662853 h 4460455"/>
                <a:gd name="connsiteX3" fmla="*/ 1562135 w 2662991"/>
                <a:gd name="connsiteY3" fmla="*/ 35004 h 4460455"/>
                <a:gd name="connsiteX4" fmla="*/ 2662763 w 2662991"/>
                <a:gd name="connsiteY4" fmla="*/ 268304 h 4460455"/>
                <a:gd name="connsiteX5" fmla="*/ 1474352 w 2662991"/>
                <a:gd name="connsiteY5" fmla="*/ 1821281 h 4460455"/>
                <a:gd name="connsiteX6" fmla="*/ 1853739 w 2662991"/>
                <a:gd name="connsiteY6" fmla="*/ 3673415 h 4460455"/>
                <a:gd name="connsiteX7" fmla="*/ 795237 w 2662991"/>
                <a:gd name="connsiteY7" fmla="*/ 4459841 h 4460455"/>
                <a:gd name="connsiteX8" fmla="*/ 14653 w 2662991"/>
                <a:gd name="connsiteY8" fmla="*/ 3763755 h 4460455"/>
                <a:gd name="connsiteX0" fmla="*/ 14653 w 2662991"/>
                <a:gd name="connsiteY0" fmla="*/ 3763755 h 4467734"/>
                <a:gd name="connsiteX1" fmla="*/ 436674 w 2662991"/>
                <a:gd name="connsiteY1" fmla="*/ 2141566 h 4467734"/>
                <a:gd name="connsiteX2" fmla="*/ 127932 w 2662991"/>
                <a:gd name="connsiteY2" fmla="*/ 662853 h 4467734"/>
                <a:gd name="connsiteX3" fmla="*/ 1562135 w 2662991"/>
                <a:gd name="connsiteY3" fmla="*/ 35004 h 4467734"/>
                <a:gd name="connsiteX4" fmla="*/ 2662763 w 2662991"/>
                <a:gd name="connsiteY4" fmla="*/ 268304 h 4467734"/>
                <a:gd name="connsiteX5" fmla="*/ 1474352 w 2662991"/>
                <a:gd name="connsiteY5" fmla="*/ 1821281 h 4467734"/>
                <a:gd name="connsiteX6" fmla="*/ 1697468 w 2662991"/>
                <a:gd name="connsiteY6" fmla="*/ 3392127 h 4467734"/>
                <a:gd name="connsiteX7" fmla="*/ 795237 w 2662991"/>
                <a:gd name="connsiteY7" fmla="*/ 4459841 h 4467734"/>
                <a:gd name="connsiteX8" fmla="*/ 14653 w 2662991"/>
                <a:gd name="connsiteY8" fmla="*/ 3763755 h 4467734"/>
                <a:gd name="connsiteX0" fmla="*/ 14653 w 2695482"/>
                <a:gd name="connsiteY0" fmla="*/ 3750491 h 4454470"/>
                <a:gd name="connsiteX1" fmla="*/ 436674 w 2695482"/>
                <a:gd name="connsiteY1" fmla="*/ 2128302 h 4454470"/>
                <a:gd name="connsiteX2" fmla="*/ 127932 w 2695482"/>
                <a:gd name="connsiteY2" fmla="*/ 649589 h 4454470"/>
                <a:gd name="connsiteX3" fmla="*/ 1562135 w 2695482"/>
                <a:gd name="connsiteY3" fmla="*/ 21740 h 4454470"/>
                <a:gd name="connsiteX4" fmla="*/ 2662763 w 2695482"/>
                <a:gd name="connsiteY4" fmla="*/ 255040 h 4454470"/>
                <a:gd name="connsiteX5" fmla="*/ 2322655 w 2695482"/>
                <a:gd name="connsiteY5" fmla="*/ 1306002 h 4454470"/>
                <a:gd name="connsiteX6" fmla="*/ 1474352 w 2695482"/>
                <a:gd name="connsiteY6" fmla="*/ 1808017 h 4454470"/>
                <a:gd name="connsiteX7" fmla="*/ 1697468 w 2695482"/>
                <a:gd name="connsiteY7" fmla="*/ 3378863 h 4454470"/>
                <a:gd name="connsiteX8" fmla="*/ 795237 w 2695482"/>
                <a:gd name="connsiteY8" fmla="*/ 4446577 h 4454470"/>
                <a:gd name="connsiteX9" fmla="*/ 14653 w 2695482"/>
                <a:gd name="connsiteY9" fmla="*/ 3750491 h 4454470"/>
                <a:gd name="connsiteX0" fmla="*/ 14653 w 2716126"/>
                <a:gd name="connsiteY0" fmla="*/ 3912105 h 4616084"/>
                <a:gd name="connsiteX1" fmla="*/ 436674 w 2716126"/>
                <a:gd name="connsiteY1" fmla="*/ 2289916 h 4616084"/>
                <a:gd name="connsiteX2" fmla="*/ 127932 w 2716126"/>
                <a:gd name="connsiteY2" fmla="*/ 811203 h 4616084"/>
                <a:gd name="connsiteX3" fmla="*/ 1233965 w 2716126"/>
                <a:gd name="connsiteY3" fmla="*/ 11456 h 4616084"/>
                <a:gd name="connsiteX4" fmla="*/ 2662763 w 2716126"/>
                <a:gd name="connsiteY4" fmla="*/ 416654 h 4616084"/>
                <a:gd name="connsiteX5" fmla="*/ 2322655 w 2716126"/>
                <a:gd name="connsiteY5" fmla="*/ 1467616 h 4616084"/>
                <a:gd name="connsiteX6" fmla="*/ 1474352 w 2716126"/>
                <a:gd name="connsiteY6" fmla="*/ 1969631 h 4616084"/>
                <a:gd name="connsiteX7" fmla="*/ 1697468 w 2716126"/>
                <a:gd name="connsiteY7" fmla="*/ 3540477 h 4616084"/>
                <a:gd name="connsiteX8" fmla="*/ 795237 w 2716126"/>
                <a:gd name="connsiteY8" fmla="*/ 4608191 h 4616084"/>
                <a:gd name="connsiteX9" fmla="*/ 14653 w 2716126"/>
                <a:gd name="connsiteY9" fmla="*/ 3912105 h 4616084"/>
                <a:gd name="connsiteX0" fmla="*/ 14653 w 2716126"/>
                <a:gd name="connsiteY0" fmla="*/ 4049449 h 4753428"/>
                <a:gd name="connsiteX1" fmla="*/ 436674 w 2716126"/>
                <a:gd name="connsiteY1" fmla="*/ 2427260 h 4753428"/>
                <a:gd name="connsiteX2" fmla="*/ 127932 w 2716126"/>
                <a:gd name="connsiteY2" fmla="*/ 948547 h 4753428"/>
                <a:gd name="connsiteX3" fmla="*/ 1233965 w 2716126"/>
                <a:gd name="connsiteY3" fmla="*/ 8155 h 4753428"/>
                <a:gd name="connsiteX4" fmla="*/ 2662763 w 2716126"/>
                <a:gd name="connsiteY4" fmla="*/ 553998 h 4753428"/>
                <a:gd name="connsiteX5" fmla="*/ 2322655 w 2716126"/>
                <a:gd name="connsiteY5" fmla="*/ 1604960 h 4753428"/>
                <a:gd name="connsiteX6" fmla="*/ 1474352 w 2716126"/>
                <a:gd name="connsiteY6" fmla="*/ 2106975 h 4753428"/>
                <a:gd name="connsiteX7" fmla="*/ 1697468 w 2716126"/>
                <a:gd name="connsiteY7" fmla="*/ 3677821 h 4753428"/>
                <a:gd name="connsiteX8" fmla="*/ 795237 w 2716126"/>
                <a:gd name="connsiteY8" fmla="*/ 4745535 h 4753428"/>
                <a:gd name="connsiteX9" fmla="*/ 14653 w 2716126"/>
                <a:gd name="connsiteY9" fmla="*/ 4049449 h 4753428"/>
                <a:gd name="connsiteX0" fmla="*/ 14653 w 2716126"/>
                <a:gd name="connsiteY0" fmla="*/ 4064823 h 4768802"/>
                <a:gd name="connsiteX1" fmla="*/ 436674 w 2716126"/>
                <a:gd name="connsiteY1" fmla="*/ 2442634 h 4768802"/>
                <a:gd name="connsiteX2" fmla="*/ 127932 w 2716126"/>
                <a:gd name="connsiteY2" fmla="*/ 963921 h 4768802"/>
                <a:gd name="connsiteX3" fmla="*/ 1233965 w 2716126"/>
                <a:gd name="connsiteY3" fmla="*/ 7902 h 4768802"/>
                <a:gd name="connsiteX4" fmla="*/ 2662763 w 2716126"/>
                <a:gd name="connsiteY4" fmla="*/ 569372 h 4768802"/>
                <a:gd name="connsiteX5" fmla="*/ 2322655 w 2716126"/>
                <a:gd name="connsiteY5" fmla="*/ 1620334 h 4768802"/>
                <a:gd name="connsiteX6" fmla="*/ 1474352 w 2716126"/>
                <a:gd name="connsiteY6" fmla="*/ 2122349 h 4768802"/>
                <a:gd name="connsiteX7" fmla="*/ 1697468 w 2716126"/>
                <a:gd name="connsiteY7" fmla="*/ 3693195 h 4768802"/>
                <a:gd name="connsiteX8" fmla="*/ 795237 w 2716126"/>
                <a:gd name="connsiteY8" fmla="*/ 4760909 h 4768802"/>
                <a:gd name="connsiteX9" fmla="*/ 14653 w 2716126"/>
                <a:gd name="connsiteY9" fmla="*/ 4064823 h 4768802"/>
                <a:gd name="connsiteX0" fmla="*/ 14653 w 2716126"/>
                <a:gd name="connsiteY0" fmla="*/ 4219208 h 4923187"/>
                <a:gd name="connsiteX1" fmla="*/ 436674 w 2716126"/>
                <a:gd name="connsiteY1" fmla="*/ 2597019 h 4923187"/>
                <a:gd name="connsiteX2" fmla="*/ 127932 w 2716126"/>
                <a:gd name="connsiteY2" fmla="*/ 1118306 h 4923187"/>
                <a:gd name="connsiteX3" fmla="*/ 1233965 w 2716126"/>
                <a:gd name="connsiteY3" fmla="*/ 6015 h 4923187"/>
                <a:gd name="connsiteX4" fmla="*/ 2662763 w 2716126"/>
                <a:gd name="connsiteY4" fmla="*/ 723757 h 4923187"/>
                <a:gd name="connsiteX5" fmla="*/ 2322655 w 2716126"/>
                <a:gd name="connsiteY5" fmla="*/ 1774719 h 4923187"/>
                <a:gd name="connsiteX6" fmla="*/ 1474352 w 2716126"/>
                <a:gd name="connsiteY6" fmla="*/ 2276734 h 4923187"/>
                <a:gd name="connsiteX7" fmla="*/ 1697468 w 2716126"/>
                <a:gd name="connsiteY7" fmla="*/ 3847580 h 4923187"/>
                <a:gd name="connsiteX8" fmla="*/ 795237 w 2716126"/>
                <a:gd name="connsiteY8" fmla="*/ 4915294 h 4923187"/>
                <a:gd name="connsiteX9" fmla="*/ 14653 w 2716126"/>
                <a:gd name="connsiteY9" fmla="*/ 4219208 h 4923187"/>
                <a:gd name="connsiteX0" fmla="*/ 14653 w 2716126"/>
                <a:gd name="connsiteY0" fmla="*/ 4219208 h 4923187"/>
                <a:gd name="connsiteX1" fmla="*/ 436674 w 2716126"/>
                <a:gd name="connsiteY1" fmla="*/ 2597019 h 4923187"/>
                <a:gd name="connsiteX2" fmla="*/ 127932 w 2716126"/>
                <a:gd name="connsiteY2" fmla="*/ 1118306 h 4923187"/>
                <a:gd name="connsiteX3" fmla="*/ 1233965 w 2716126"/>
                <a:gd name="connsiteY3" fmla="*/ 6015 h 4923187"/>
                <a:gd name="connsiteX4" fmla="*/ 2662763 w 2716126"/>
                <a:gd name="connsiteY4" fmla="*/ 723757 h 4923187"/>
                <a:gd name="connsiteX5" fmla="*/ 2322655 w 2716126"/>
                <a:gd name="connsiteY5" fmla="*/ 1774719 h 4923187"/>
                <a:gd name="connsiteX6" fmla="*/ 1349335 w 2716126"/>
                <a:gd name="connsiteY6" fmla="*/ 2386124 h 4923187"/>
                <a:gd name="connsiteX7" fmla="*/ 1697468 w 2716126"/>
                <a:gd name="connsiteY7" fmla="*/ 3847580 h 4923187"/>
                <a:gd name="connsiteX8" fmla="*/ 795237 w 2716126"/>
                <a:gd name="connsiteY8" fmla="*/ 4915294 h 4923187"/>
                <a:gd name="connsiteX9" fmla="*/ 14653 w 2716126"/>
                <a:gd name="connsiteY9" fmla="*/ 4219208 h 4923187"/>
                <a:gd name="connsiteX0" fmla="*/ 14653 w 2743247"/>
                <a:gd name="connsiteY0" fmla="*/ 4219471 h 4923450"/>
                <a:gd name="connsiteX1" fmla="*/ 436674 w 2743247"/>
                <a:gd name="connsiteY1" fmla="*/ 2597282 h 4923450"/>
                <a:gd name="connsiteX2" fmla="*/ 127932 w 2743247"/>
                <a:gd name="connsiteY2" fmla="*/ 1118569 h 4923450"/>
                <a:gd name="connsiteX3" fmla="*/ 1233965 w 2743247"/>
                <a:gd name="connsiteY3" fmla="*/ 6278 h 4923450"/>
                <a:gd name="connsiteX4" fmla="*/ 2662763 w 2743247"/>
                <a:gd name="connsiteY4" fmla="*/ 724020 h 4923450"/>
                <a:gd name="connsiteX5" fmla="*/ 2447673 w 2743247"/>
                <a:gd name="connsiteY5" fmla="*/ 1915626 h 4923450"/>
                <a:gd name="connsiteX6" fmla="*/ 1349335 w 2743247"/>
                <a:gd name="connsiteY6" fmla="*/ 2386387 h 4923450"/>
                <a:gd name="connsiteX7" fmla="*/ 1697468 w 2743247"/>
                <a:gd name="connsiteY7" fmla="*/ 3847843 h 4923450"/>
                <a:gd name="connsiteX8" fmla="*/ 795237 w 2743247"/>
                <a:gd name="connsiteY8" fmla="*/ 4915557 h 4923450"/>
                <a:gd name="connsiteX9" fmla="*/ 14653 w 2743247"/>
                <a:gd name="connsiteY9" fmla="*/ 4219471 h 492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43247" h="4923450">
                  <a:moveTo>
                    <a:pt x="14653" y="4219471"/>
                  </a:moveTo>
                  <a:cubicBezTo>
                    <a:pt x="-91988" y="3770584"/>
                    <a:pt x="417794" y="3114099"/>
                    <a:pt x="436674" y="2597282"/>
                  </a:cubicBezTo>
                  <a:cubicBezTo>
                    <a:pt x="455554" y="2080465"/>
                    <a:pt x="-4950" y="1550403"/>
                    <a:pt x="127932" y="1118569"/>
                  </a:cubicBezTo>
                  <a:cubicBezTo>
                    <a:pt x="260814" y="686735"/>
                    <a:pt x="811493" y="72036"/>
                    <a:pt x="1233965" y="6278"/>
                  </a:cubicBezTo>
                  <a:cubicBezTo>
                    <a:pt x="1656437" y="-59480"/>
                    <a:pt x="2460478" y="405795"/>
                    <a:pt x="2662763" y="724020"/>
                  </a:cubicBezTo>
                  <a:cubicBezTo>
                    <a:pt x="2865048" y="1042245"/>
                    <a:pt x="2645742" y="1656796"/>
                    <a:pt x="2447673" y="1915626"/>
                  </a:cubicBezTo>
                  <a:cubicBezTo>
                    <a:pt x="2249604" y="2174456"/>
                    <a:pt x="1393629" y="2004447"/>
                    <a:pt x="1349335" y="2386387"/>
                  </a:cubicBezTo>
                  <a:cubicBezTo>
                    <a:pt x="1120735" y="2986462"/>
                    <a:pt x="1789818" y="3426315"/>
                    <a:pt x="1697468" y="3847843"/>
                  </a:cubicBezTo>
                  <a:cubicBezTo>
                    <a:pt x="1605118" y="4269371"/>
                    <a:pt x="1075706" y="4853619"/>
                    <a:pt x="795237" y="4915557"/>
                  </a:cubicBezTo>
                  <a:cubicBezTo>
                    <a:pt x="514768" y="4977495"/>
                    <a:pt x="121294" y="4668358"/>
                    <a:pt x="14653" y="4219471"/>
                  </a:cubicBezTo>
                  <a:close/>
                </a:path>
              </a:pathLst>
            </a:custGeom>
            <a:solidFill>
              <a:srgbClr val="D520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" name="任意多边形 249"/>
            <p:cNvSpPr/>
            <p:nvPr/>
          </p:nvSpPr>
          <p:spPr>
            <a:xfrm rot="268063">
              <a:off x="5111488" y="389225"/>
              <a:ext cx="1161507" cy="4164438"/>
            </a:xfrm>
            <a:custGeom>
              <a:avLst/>
              <a:gdLst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14400 w 1130300"/>
                <a:gd name="connsiteY13" fmla="*/ 2032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14400 w 1130300"/>
                <a:gd name="connsiteY13" fmla="*/ 2032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0300"/>
                <a:gd name="connsiteY0" fmla="*/ 0 h 4140200"/>
                <a:gd name="connsiteX1" fmla="*/ 977900 w 1130300"/>
                <a:gd name="connsiteY1" fmla="*/ 76200 h 4140200"/>
                <a:gd name="connsiteX2" fmla="*/ 1130300 w 1130300"/>
                <a:gd name="connsiteY2" fmla="*/ 406400 h 4140200"/>
                <a:gd name="connsiteX3" fmla="*/ 850900 w 1130300"/>
                <a:gd name="connsiteY3" fmla="*/ 1257300 h 4140200"/>
                <a:gd name="connsiteX4" fmla="*/ 381000 w 1130300"/>
                <a:gd name="connsiteY4" fmla="*/ 2209800 h 4140200"/>
                <a:gd name="connsiteX5" fmla="*/ 279400 w 1130300"/>
                <a:gd name="connsiteY5" fmla="*/ 2844800 h 4140200"/>
                <a:gd name="connsiteX6" fmla="*/ 139700 w 1130300"/>
                <a:gd name="connsiteY6" fmla="*/ 3949700 h 4140200"/>
                <a:gd name="connsiteX7" fmla="*/ 38100 w 1130300"/>
                <a:gd name="connsiteY7" fmla="*/ 4140200 h 4140200"/>
                <a:gd name="connsiteX8" fmla="*/ 0 w 1130300"/>
                <a:gd name="connsiteY8" fmla="*/ 4013200 h 4140200"/>
                <a:gd name="connsiteX9" fmla="*/ 190500 w 1130300"/>
                <a:gd name="connsiteY9" fmla="*/ 2971800 h 4140200"/>
                <a:gd name="connsiteX10" fmla="*/ 190500 w 1130300"/>
                <a:gd name="connsiteY10" fmla="*/ 2298700 h 4140200"/>
                <a:gd name="connsiteX11" fmla="*/ 622300 w 1130300"/>
                <a:gd name="connsiteY11" fmla="*/ 1270000 h 4140200"/>
                <a:gd name="connsiteX12" fmla="*/ 1028700 w 1130300"/>
                <a:gd name="connsiteY12" fmla="*/ 469900 h 4140200"/>
                <a:gd name="connsiteX13" fmla="*/ 952500 w 1130300"/>
                <a:gd name="connsiteY13" fmla="*/ 215900 h 4140200"/>
                <a:gd name="connsiteX14" fmla="*/ 482600 w 1130300"/>
                <a:gd name="connsiteY14" fmla="*/ 152400 h 4140200"/>
                <a:gd name="connsiteX15" fmla="*/ 698500 w 1130300"/>
                <a:gd name="connsiteY15" fmla="*/ 0 h 4140200"/>
                <a:gd name="connsiteX0" fmla="*/ 698500 w 1133715"/>
                <a:gd name="connsiteY0" fmla="*/ 0 h 4140200"/>
                <a:gd name="connsiteX1" fmla="*/ 977900 w 1133715"/>
                <a:gd name="connsiteY1" fmla="*/ 76200 h 4140200"/>
                <a:gd name="connsiteX2" fmla="*/ 1130300 w 1133715"/>
                <a:gd name="connsiteY2" fmla="*/ 406400 h 4140200"/>
                <a:gd name="connsiteX3" fmla="*/ 850900 w 1133715"/>
                <a:gd name="connsiteY3" fmla="*/ 1257300 h 4140200"/>
                <a:gd name="connsiteX4" fmla="*/ 381000 w 1133715"/>
                <a:gd name="connsiteY4" fmla="*/ 2209800 h 4140200"/>
                <a:gd name="connsiteX5" fmla="*/ 279400 w 1133715"/>
                <a:gd name="connsiteY5" fmla="*/ 2844800 h 4140200"/>
                <a:gd name="connsiteX6" fmla="*/ 139700 w 1133715"/>
                <a:gd name="connsiteY6" fmla="*/ 3949700 h 4140200"/>
                <a:gd name="connsiteX7" fmla="*/ 38100 w 1133715"/>
                <a:gd name="connsiteY7" fmla="*/ 4140200 h 4140200"/>
                <a:gd name="connsiteX8" fmla="*/ 0 w 1133715"/>
                <a:gd name="connsiteY8" fmla="*/ 4013200 h 4140200"/>
                <a:gd name="connsiteX9" fmla="*/ 190500 w 1133715"/>
                <a:gd name="connsiteY9" fmla="*/ 2971800 h 4140200"/>
                <a:gd name="connsiteX10" fmla="*/ 190500 w 1133715"/>
                <a:gd name="connsiteY10" fmla="*/ 2298700 h 4140200"/>
                <a:gd name="connsiteX11" fmla="*/ 622300 w 1133715"/>
                <a:gd name="connsiteY11" fmla="*/ 1270000 h 4140200"/>
                <a:gd name="connsiteX12" fmla="*/ 1028700 w 1133715"/>
                <a:gd name="connsiteY12" fmla="*/ 469900 h 4140200"/>
                <a:gd name="connsiteX13" fmla="*/ 952500 w 1133715"/>
                <a:gd name="connsiteY13" fmla="*/ 215900 h 4140200"/>
                <a:gd name="connsiteX14" fmla="*/ 482600 w 1133715"/>
                <a:gd name="connsiteY14" fmla="*/ 152400 h 4140200"/>
                <a:gd name="connsiteX15" fmla="*/ 698500 w 1133715"/>
                <a:gd name="connsiteY15" fmla="*/ 0 h 4140200"/>
                <a:gd name="connsiteX0" fmla="*/ 698500 w 1133715"/>
                <a:gd name="connsiteY0" fmla="*/ 3914 h 4144114"/>
                <a:gd name="connsiteX1" fmla="*/ 977900 w 1133715"/>
                <a:gd name="connsiteY1" fmla="*/ 80114 h 4144114"/>
                <a:gd name="connsiteX2" fmla="*/ 1130300 w 1133715"/>
                <a:gd name="connsiteY2" fmla="*/ 410314 h 4144114"/>
                <a:gd name="connsiteX3" fmla="*/ 850900 w 1133715"/>
                <a:gd name="connsiteY3" fmla="*/ 1261214 h 4144114"/>
                <a:gd name="connsiteX4" fmla="*/ 381000 w 1133715"/>
                <a:gd name="connsiteY4" fmla="*/ 2213714 h 4144114"/>
                <a:gd name="connsiteX5" fmla="*/ 279400 w 1133715"/>
                <a:gd name="connsiteY5" fmla="*/ 2848714 h 4144114"/>
                <a:gd name="connsiteX6" fmla="*/ 139700 w 1133715"/>
                <a:gd name="connsiteY6" fmla="*/ 3953614 h 4144114"/>
                <a:gd name="connsiteX7" fmla="*/ 38100 w 1133715"/>
                <a:gd name="connsiteY7" fmla="*/ 4144114 h 4144114"/>
                <a:gd name="connsiteX8" fmla="*/ 0 w 1133715"/>
                <a:gd name="connsiteY8" fmla="*/ 4017114 h 4144114"/>
                <a:gd name="connsiteX9" fmla="*/ 190500 w 1133715"/>
                <a:gd name="connsiteY9" fmla="*/ 2975714 h 4144114"/>
                <a:gd name="connsiteX10" fmla="*/ 190500 w 1133715"/>
                <a:gd name="connsiteY10" fmla="*/ 2302614 h 4144114"/>
                <a:gd name="connsiteX11" fmla="*/ 622300 w 1133715"/>
                <a:gd name="connsiteY11" fmla="*/ 1273914 h 4144114"/>
                <a:gd name="connsiteX12" fmla="*/ 1028700 w 1133715"/>
                <a:gd name="connsiteY12" fmla="*/ 473814 h 4144114"/>
                <a:gd name="connsiteX13" fmla="*/ 952500 w 1133715"/>
                <a:gd name="connsiteY13" fmla="*/ 219814 h 4144114"/>
                <a:gd name="connsiteX14" fmla="*/ 482600 w 1133715"/>
                <a:gd name="connsiteY14" fmla="*/ 156314 h 4144114"/>
                <a:gd name="connsiteX15" fmla="*/ 698500 w 1133715"/>
                <a:gd name="connsiteY15" fmla="*/ 3914 h 4144114"/>
                <a:gd name="connsiteX0" fmla="*/ 698500 w 1133715"/>
                <a:gd name="connsiteY0" fmla="*/ 1661 h 4141861"/>
                <a:gd name="connsiteX1" fmla="*/ 977900 w 1133715"/>
                <a:gd name="connsiteY1" fmla="*/ 77861 h 4141861"/>
                <a:gd name="connsiteX2" fmla="*/ 1130300 w 1133715"/>
                <a:gd name="connsiteY2" fmla="*/ 408061 h 4141861"/>
                <a:gd name="connsiteX3" fmla="*/ 850900 w 1133715"/>
                <a:gd name="connsiteY3" fmla="*/ 1258961 h 4141861"/>
                <a:gd name="connsiteX4" fmla="*/ 381000 w 1133715"/>
                <a:gd name="connsiteY4" fmla="*/ 2211461 h 4141861"/>
                <a:gd name="connsiteX5" fmla="*/ 279400 w 1133715"/>
                <a:gd name="connsiteY5" fmla="*/ 2846461 h 4141861"/>
                <a:gd name="connsiteX6" fmla="*/ 139700 w 1133715"/>
                <a:gd name="connsiteY6" fmla="*/ 3951361 h 4141861"/>
                <a:gd name="connsiteX7" fmla="*/ 38100 w 1133715"/>
                <a:gd name="connsiteY7" fmla="*/ 4141861 h 4141861"/>
                <a:gd name="connsiteX8" fmla="*/ 0 w 1133715"/>
                <a:gd name="connsiteY8" fmla="*/ 4014861 h 4141861"/>
                <a:gd name="connsiteX9" fmla="*/ 190500 w 1133715"/>
                <a:gd name="connsiteY9" fmla="*/ 2973461 h 4141861"/>
                <a:gd name="connsiteX10" fmla="*/ 190500 w 1133715"/>
                <a:gd name="connsiteY10" fmla="*/ 2300361 h 4141861"/>
                <a:gd name="connsiteX11" fmla="*/ 622300 w 1133715"/>
                <a:gd name="connsiteY11" fmla="*/ 1271661 h 4141861"/>
                <a:gd name="connsiteX12" fmla="*/ 1028700 w 1133715"/>
                <a:gd name="connsiteY12" fmla="*/ 471561 h 4141861"/>
                <a:gd name="connsiteX13" fmla="*/ 952500 w 1133715"/>
                <a:gd name="connsiteY13" fmla="*/ 217561 h 4141861"/>
                <a:gd name="connsiteX14" fmla="*/ 482600 w 1133715"/>
                <a:gd name="connsiteY14" fmla="*/ 154061 h 4141861"/>
                <a:gd name="connsiteX15" fmla="*/ 698500 w 1133715"/>
                <a:gd name="connsiteY15" fmla="*/ 1661 h 4141861"/>
                <a:gd name="connsiteX0" fmla="*/ 698500 w 1159361"/>
                <a:gd name="connsiteY0" fmla="*/ 1661 h 4141861"/>
                <a:gd name="connsiteX1" fmla="*/ 977900 w 1159361"/>
                <a:gd name="connsiteY1" fmla="*/ 77861 h 4141861"/>
                <a:gd name="connsiteX2" fmla="*/ 1130300 w 1159361"/>
                <a:gd name="connsiteY2" fmla="*/ 408061 h 4141861"/>
                <a:gd name="connsiteX3" fmla="*/ 850900 w 1159361"/>
                <a:gd name="connsiteY3" fmla="*/ 1258961 h 4141861"/>
                <a:gd name="connsiteX4" fmla="*/ 381000 w 1159361"/>
                <a:gd name="connsiteY4" fmla="*/ 2211461 h 4141861"/>
                <a:gd name="connsiteX5" fmla="*/ 279400 w 1159361"/>
                <a:gd name="connsiteY5" fmla="*/ 2846461 h 4141861"/>
                <a:gd name="connsiteX6" fmla="*/ 139700 w 1159361"/>
                <a:gd name="connsiteY6" fmla="*/ 3951361 h 4141861"/>
                <a:gd name="connsiteX7" fmla="*/ 38100 w 1159361"/>
                <a:gd name="connsiteY7" fmla="*/ 4141861 h 4141861"/>
                <a:gd name="connsiteX8" fmla="*/ 0 w 1159361"/>
                <a:gd name="connsiteY8" fmla="*/ 4014861 h 4141861"/>
                <a:gd name="connsiteX9" fmla="*/ 190500 w 1159361"/>
                <a:gd name="connsiteY9" fmla="*/ 2973461 h 4141861"/>
                <a:gd name="connsiteX10" fmla="*/ 190500 w 1159361"/>
                <a:gd name="connsiteY10" fmla="*/ 2300361 h 4141861"/>
                <a:gd name="connsiteX11" fmla="*/ 622300 w 1159361"/>
                <a:gd name="connsiteY11" fmla="*/ 1271661 h 4141861"/>
                <a:gd name="connsiteX12" fmla="*/ 1028700 w 1159361"/>
                <a:gd name="connsiteY12" fmla="*/ 471561 h 4141861"/>
                <a:gd name="connsiteX13" fmla="*/ 952500 w 1159361"/>
                <a:gd name="connsiteY13" fmla="*/ 217561 h 4141861"/>
                <a:gd name="connsiteX14" fmla="*/ 482600 w 1159361"/>
                <a:gd name="connsiteY14" fmla="*/ 154061 h 4141861"/>
                <a:gd name="connsiteX15" fmla="*/ 698500 w 1159361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190500 w 1132669"/>
                <a:gd name="connsiteY10" fmla="*/ 23003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698500 w 1132669"/>
                <a:gd name="connsiteY0" fmla="*/ 1661 h 4141861"/>
                <a:gd name="connsiteX1" fmla="*/ 977900 w 1132669"/>
                <a:gd name="connsiteY1" fmla="*/ 77861 h 4141861"/>
                <a:gd name="connsiteX2" fmla="*/ 1130300 w 1132669"/>
                <a:gd name="connsiteY2" fmla="*/ 408061 h 4141861"/>
                <a:gd name="connsiteX3" fmla="*/ 850900 w 1132669"/>
                <a:gd name="connsiteY3" fmla="*/ 1258961 h 4141861"/>
                <a:gd name="connsiteX4" fmla="*/ 381000 w 1132669"/>
                <a:gd name="connsiteY4" fmla="*/ 2211461 h 4141861"/>
                <a:gd name="connsiteX5" fmla="*/ 279400 w 1132669"/>
                <a:gd name="connsiteY5" fmla="*/ 2846461 h 4141861"/>
                <a:gd name="connsiteX6" fmla="*/ 139700 w 1132669"/>
                <a:gd name="connsiteY6" fmla="*/ 3951361 h 4141861"/>
                <a:gd name="connsiteX7" fmla="*/ 38100 w 1132669"/>
                <a:gd name="connsiteY7" fmla="*/ 4141861 h 4141861"/>
                <a:gd name="connsiteX8" fmla="*/ 0 w 1132669"/>
                <a:gd name="connsiteY8" fmla="*/ 4014861 h 4141861"/>
                <a:gd name="connsiteX9" fmla="*/ 190500 w 1132669"/>
                <a:gd name="connsiteY9" fmla="*/ 2973461 h 4141861"/>
                <a:gd name="connsiteX10" fmla="*/ 266700 w 1132669"/>
                <a:gd name="connsiteY10" fmla="*/ 2198761 h 4141861"/>
                <a:gd name="connsiteX11" fmla="*/ 622300 w 1132669"/>
                <a:gd name="connsiteY11" fmla="*/ 1271661 h 4141861"/>
                <a:gd name="connsiteX12" fmla="*/ 1028700 w 1132669"/>
                <a:gd name="connsiteY12" fmla="*/ 471561 h 4141861"/>
                <a:gd name="connsiteX13" fmla="*/ 952500 w 1132669"/>
                <a:gd name="connsiteY13" fmla="*/ 217561 h 4141861"/>
                <a:gd name="connsiteX14" fmla="*/ 482600 w 1132669"/>
                <a:gd name="connsiteY14" fmla="*/ 154061 h 4141861"/>
                <a:gd name="connsiteX15" fmla="*/ 698500 w 1132669"/>
                <a:gd name="connsiteY15" fmla="*/ 1661 h 4141861"/>
                <a:gd name="connsiteX0" fmla="*/ 706619 w 1140788"/>
                <a:gd name="connsiteY0" fmla="*/ 1661 h 4157812"/>
                <a:gd name="connsiteX1" fmla="*/ 986019 w 1140788"/>
                <a:gd name="connsiteY1" fmla="*/ 77861 h 4157812"/>
                <a:gd name="connsiteX2" fmla="*/ 1138419 w 1140788"/>
                <a:gd name="connsiteY2" fmla="*/ 408061 h 4157812"/>
                <a:gd name="connsiteX3" fmla="*/ 859019 w 1140788"/>
                <a:gd name="connsiteY3" fmla="*/ 1258961 h 4157812"/>
                <a:gd name="connsiteX4" fmla="*/ 389119 w 1140788"/>
                <a:gd name="connsiteY4" fmla="*/ 2211461 h 4157812"/>
                <a:gd name="connsiteX5" fmla="*/ 287519 w 1140788"/>
                <a:gd name="connsiteY5" fmla="*/ 2846461 h 4157812"/>
                <a:gd name="connsiteX6" fmla="*/ 147819 w 1140788"/>
                <a:gd name="connsiteY6" fmla="*/ 3951361 h 4157812"/>
                <a:gd name="connsiteX7" fmla="*/ 46219 w 1140788"/>
                <a:gd name="connsiteY7" fmla="*/ 4141861 h 4157812"/>
                <a:gd name="connsiteX8" fmla="*/ 8119 w 1140788"/>
                <a:gd name="connsiteY8" fmla="*/ 4014861 h 4157812"/>
                <a:gd name="connsiteX9" fmla="*/ 198619 w 1140788"/>
                <a:gd name="connsiteY9" fmla="*/ 2973461 h 4157812"/>
                <a:gd name="connsiteX10" fmla="*/ 274819 w 1140788"/>
                <a:gd name="connsiteY10" fmla="*/ 2198761 h 4157812"/>
                <a:gd name="connsiteX11" fmla="*/ 630419 w 1140788"/>
                <a:gd name="connsiteY11" fmla="*/ 1271661 h 4157812"/>
                <a:gd name="connsiteX12" fmla="*/ 1036819 w 1140788"/>
                <a:gd name="connsiteY12" fmla="*/ 471561 h 4157812"/>
                <a:gd name="connsiteX13" fmla="*/ 960619 w 1140788"/>
                <a:gd name="connsiteY13" fmla="*/ 217561 h 4157812"/>
                <a:gd name="connsiteX14" fmla="*/ 490719 w 1140788"/>
                <a:gd name="connsiteY14" fmla="*/ 154061 h 4157812"/>
                <a:gd name="connsiteX15" fmla="*/ 706619 w 1140788"/>
                <a:gd name="connsiteY15" fmla="*/ 1661 h 4157812"/>
                <a:gd name="connsiteX0" fmla="*/ 706619 w 1143593"/>
                <a:gd name="connsiteY0" fmla="*/ 1661 h 4157812"/>
                <a:gd name="connsiteX1" fmla="*/ 986019 w 1143593"/>
                <a:gd name="connsiteY1" fmla="*/ 77861 h 4157812"/>
                <a:gd name="connsiteX2" fmla="*/ 1138419 w 1143593"/>
                <a:gd name="connsiteY2" fmla="*/ 408061 h 4157812"/>
                <a:gd name="connsiteX3" fmla="*/ 820919 w 1143593"/>
                <a:gd name="connsiteY3" fmla="*/ 1220861 h 4157812"/>
                <a:gd name="connsiteX4" fmla="*/ 389119 w 1143593"/>
                <a:gd name="connsiteY4" fmla="*/ 2211461 h 4157812"/>
                <a:gd name="connsiteX5" fmla="*/ 287519 w 1143593"/>
                <a:gd name="connsiteY5" fmla="*/ 2846461 h 4157812"/>
                <a:gd name="connsiteX6" fmla="*/ 147819 w 1143593"/>
                <a:gd name="connsiteY6" fmla="*/ 3951361 h 4157812"/>
                <a:gd name="connsiteX7" fmla="*/ 46219 w 1143593"/>
                <a:gd name="connsiteY7" fmla="*/ 4141861 h 4157812"/>
                <a:gd name="connsiteX8" fmla="*/ 8119 w 1143593"/>
                <a:gd name="connsiteY8" fmla="*/ 4014861 h 4157812"/>
                <a:gd name="connsiteX9" fmla="*/ 198619 w 1143593"/>
                <a:gd name="connsiteY9" fmla="*/ 2973461 h 4157812"/>
                <a:gd name="connsiteX10" fmla="*/ 274819 w 1143593"/>
                <a:gd name="connsiteY10" fmla="*/ 2198761 h 4157812"/>
                <a:gd name="connsiteX11" fmla="*/ 630419 w 1143593"/>
                <a:gd name="connsiteY11" fmla="*/ 1271661 h 4157812"/>
                <a:gd name="connsiteX12" fmla="*/ 1036819 w 1143593"/>
                <a:gd name="connsiteY12" fmla="*/ 471561 h 4157812"/>
                <a:gd name="connsiteX13" fmla="*/ 960619 w 1143593"/>
                <a:gd name="connsiteY13" fmla="*/ 217561 h 4157812"/>
                <a:gd name="connsiteX14" fmla="*/ 490719 w 1143593"/>
                <a:gd name="connsiteY14" fmla="*/ 154061 h 4157812"/>
                <a:gd name="connsiteX15" fmla="*/ 706619 w 1143593"/>
                <a:gd name="connsiteY15" fmla="*/ 1661 h 4157812"/>
                <a:gd name="connsiteX0" fmla="*/ 706619 w 1143593"/>
                <a:gd name="connsiteY0" fmla="*/ 1661 h 4157812"/>
                <a:gd name="connsiteX1" fmla="*/ 986019 w 1143593"/>
                <a:gd name="connsiteY1" fmla="*/ 77861 h 4157812"/>
                <a:gd name="connsiteX2" fmla="*/ 1138419 w 1143593"/>
                <a:gd name="connsiteY2" fmla="*/ 408061 h 4157812"/>
                <a:gd name="connsiteX3" fmla="*/ 820919 w 1143593"/>
                <a:gd name="connsiteY3" fmla="*/ 1220861 h 4157812"/>
                <a:gd name="connsiteX4" fmla="*/ 389119 w 1143593"/>
                <a:gd name="connsiteY4" fmla="*/ 2211461 h 4157812"/>
                <a:gd name="connsiteX5" fmla="*/ 287519 w 1143593"/>
                <a:gd name="connsiteY5" fmla="*/ 2846461 h 4157812"/>
                <a:gd name="connsiteX6" fmla="*/ 147819 w 1143593"/>
                <a:gd name="connsiteY6" fmla="*/ 3951361 h 4157812"/>
                <a:gd name="connsiteX7" fmla="*/ 46219 w 1143593"/>
                <a:gd name="connsiteY7" fmla="*/ 4141861 h 4157812"/>
                <a:gd name="connsiteX8" fmla="*/ 8119 w 1143593"/>
                <a:gd name="connsiteY8" fmla="*/ 4014861 h 4157812"/>
                <a:gd name="connsiteX9" fmla="*/ 97019 w 1143593"/>
                <a:gd name="connsiteY9" fmla="*/ 2986161 h 4157812"/>
                <a:gd name="connsiteX10" fmla="*/ 274819 w 1143593"/>
                <a:gd name="connsiteY10" fmla="*/ 2198761 h 4157812"/>
                <a:gd name="connsiteX11" fmla="*/ 630419 w 1143593"/>
                <a:gd name="connsiteY11" fmla="*/ 1271661 h 4157812"/>
                <a:gd name="connsiteX12" fmla="*/ 1036819 w 1143593"/>
                <a:gd name="connsiteY12" fmla="*/ 471561 h 4157812"/>
                <a:gd name="connsiteX13" fmla="*/ 960619 w 1143593"/>
                <a:gd name="connsiteY13" fmla="*/ 217561 h 4157812"/>
                <a:gd name="connsiteX14" fmla="*/ 490719 w 1143593"/>
                <a:gd name="connsiteY14" fmla="*/ 154061 h 4157812"/>
                <a:gd name="connsiteX15" fmla="*/ 706619 w 1143593"/>
                <a:gd name="connsiteY15" fmla="*/ 1661 h 4157812"/>
                <a:gd name="connsiteX0" fmla="*/ 778659 w 1215633"/>
                <a:gd name="connsiteY0" fmla="*/ 1661 h 4163543"/>
                <a:gd name="connsiteX1" fmla="*/ 1058059 w 1215633"/>
                <a:gd name="connsiteY1" fmla="*/ 77861 h 4163543"/>
                <a:gd name="connsiteX2" fmla="*/ 1210459 w 1215633"/>
                <a:gd name="connsiteY2" fmla="*/ 408061 h 4163543"/>
                <a:gd name="connsiteX3" fmla="*/ 892959 w 1215633"/>
                <a:gd name="connsiteY3" fmla="*/ 1220861 h 4163543"/>
                <a:gd name="connsiteX4" fmla="*/ 461159 w 1215633"/>
                <a:gd name="connsiteY4" fmla="*/ 2211461 h 4163543"/>
                <a:gd name="connsiteX5" fmla="*/ 359559 w 1215633"/>
                <a:gd name="connsiteY5" fmla="*/ 2846461 h 4163543"/>
                <a:gd name="connsiteX6" fmla="*/ 219859 w 1215633"/>
                <a:gd name="connsiteY6" fmla="*/ 3951361 h 4163543"/>
                <a:gd name="connsiteX7" fmla="*/ 118259 w 1215633"/>
                <a:gd name="connsiteY7" fmla="*/ 4141861 h 4163543"/>
                <a:gd name="connsiteX8" fmla="*/ 3959 w 1215633"/>
                <a:gd name="connsiteY8" fmla="*/ 4027561 h 4163543"/>
                <a:gd name="connsiteX9" fmla="*/ 169059 w 1215633"/>
                <a:gd name="connsiteY9" fmla="*/ 2986161 h 4163543"/>
                <a:gd name="connsiteX10" fmla="*/ 346859 w 1215633"/>
                <a:gd name="connsiteY10" fmla="*/ 2198761 h 4163543"/>
                <a:gd name="connsiteX11" fmla="*/ 702459 w 1215633"/>
                <a:gd name="connsiteY11" fmla="*/ 1271661 h 4163543"/>
                <a:gd name="connsiteX12" fmla="*/ 1108859 w 1215633"/>
                <a:gd name="connsiteY12" fmla="*/ 471561 h 4163543"/>
                <a:gd name="connsiteX13" fmla="*/ 1032659 w 1215633"/>
                <a:gd name="connsiteY13" fmla="*/ 217561 h 4163543"/>
                <a:gd name="connsiteX14" fmla="*/ 562759 w 1215633"/>
                <a:gd name="connsiteY14" fmla="*/ 154061 h 4163543"/>
                <a:gd name="connsiteX15" fmla="*/ 778659 w 1215633"/>
                <a:gd name="connsiteY15" fmla="*/ 1661 h 4163543"/>
                <a:gd name="connsiteX0" fmla="*/ 787410 w 1224384"/>
                <a:gd name="connsiteY0" fmla="*/ 1661 h 4171426"/>
                <a:gd name="connsiteX1" fmla="*/ 1066810 w 1224384"/>
                <a:gd name="connsiteY1" fmla="*/ 77861 h 4171426"/>
                <a:gd name="connsiteX2" fmla="*/ 1219210 w 1224384"/>
                <a:gd name="connsiteY2" fmla="*/ 408061 h 4171426"/>
                <a:gd name="connsiteX3" fmla="*/ 901710 w 1224384"/>
                <a:gd name="connsiteY3" fmla="*/ 1220861 h 4171426"/>
                <a:gd name="connsiteX4" fmla="*/ 469910 w 1224384"/>
                <a:gd name="connsiteY4" fmla="*/ 2211461 h 4171426"/>
                <a:gd name="connsiteX5" fmla="*/ 368310 w 1224384"/>
                <a:gd name="connsiteY5" fmla="*/ 2846461 h 4171426"/>
                <a:gd name="connsiteX6" fmla="*/ 228610 w 1224384"/>
                <a:gd name="connsiteY6" fmla="*/ 3951361 h 4171426"/>
                <a:gd name="connsiteX7" fmla="*/ 38110 w 1224384"/>
                <a:gd name="connsiteY7" fmla="*/ 4154561 h 4171426"/>
                <a:gd name="connsiteX8" fmla="*/ 12710 w 1224384"/>
                <a:gd name="connsiteY8" fmla="*/ 4027561 h 4171426"/>
                <a:gd name="connsiteX9" fmla="*/ 177810 w 1224384"/>
                <a:gd name="connsiteY9" fmla="*/ 2986161 h 4171426"/>
                <a:gd name="connsiteX10" fmla="*/ 355610 w 1224384"/>
                <a:gd name="connsiteY10" fmla="*/ 2198761 h 4171426"/>
                <a:gd name="connsiteX11" fmla="*/ 711210 w 1224384"/>
                <a:gd name="connsiteY11" fmla="*/ 1271661 h 4171426"/>
                <a:gd name="connsiteX12" fmla="*/ 1117610 w 1224384"/>
                <a:gd name="connsiteY12" fmla="*/ 471561 h 4171426"/>
                <a:gd name="connsiteX13" fmla="*/ 1041410 w 1224384"/>
                <a:gd name="connsiteY13" fmla="*/ 217561 h 4171426"/>
                <a:gd name="connsiteX14" fmla="*/ 571510 w 1224384"/>
                <a:gd name="connsiteY14" fmla="*/ 154061 h 4171426"/>
                <a:gd name="connsiteX15" fmla="*/ 787410 w 1224384"/>
                <a:gd name="connsiteY15" fmla="*/ 1661 h 4171426"/>
                <a:gd name="connsiteX0" fmla="*/ 784846 w 1221820"/>
                <a:gd name="connsiteY0" fmla="*/ 1661 h 4168687"/>
                <a:gd name="connsiteX1" fmla="*/ 1064246 w 1221820"/>
                <a:gd name="connsiteY1" fmla="*/ 77861 h 4168687"/>
                <a:gd name="connsiteX2" fmla="*/ 1216646 w 1221820"/>
                <a:gd name="connsiteY2" fmla="*/ 408061 h 4168687"/>
                <a:gd name="connsiteX3" fmla="*/ 899146 w 1221820"/>
                <a:gd name="connsiteY3" fmla="*/ 1220861 h 4168687"/>
                <a:gd name="connsiteX4" fmla="*/ 467346 w 1221820"/>
                <a:gd name="connsiteY4" fmla="*/ 2211461 h 4168687"/>
                <a:gd name="connsiteX5" fmla="*/ 365746 w 1221820"/>
                <a:gd name="connsiteY5" fmla="*/ 2846461 h 4168687"/>
                <a:gd name="connsiteX6" fmla="*/ 149846 w 1221820"/>
                <a:gd name="connsiteY6" fmla="*/ 3989461 h 4168687"/>
                <a:gd name="connsiteX7" fmla="*/ 35546 w 1221820"/>
                <a:gd name="connsiteY7" fmla="*/ 4154561 h 4168687"/>
                <a:gd name="connsiteX8" fmla="*/ 10146 w 1221820"/>
                <a:gd name="connsiteY8" fmla="*/ 4027561 h 4168687"/>
                <a:gd name="connsiteX9" fmla="*/ 175246 w 1221820"/>
                <a:gd name="connsiteY9" fmla="*/ 2986161 h 4168687"/>
                <a:gd name="connsiteX10" fmla="*/ 353046 w 1221820"/>
                <a:gd name="connsiteY10" fmla="*/ 2198761 h 4168687"/>
                <a:gd name="connsiteX11" fmla="*/ 708646 w 1221820"/>
                <a:gd name="connsiteY11" fmla="*/ 1271661 h 4168687"/>
                <a:gd name="connsiteX12" fmla="*/ 1115046 w 1221820"/>
                <a:gd name="connsiteY12" fmla="*/ 471561 h 4168687"/>
                <a:gd name="connsiteX13" fmla="*/ 1038846 w 1221820"/>
                <a:gd name="connsiteY13" fmla="*/ 217561 h 4168687"/>
                <a:gd name="connsiteX14" fmla="*/ 568946 w 1221820"/>
                <a:gd name="connsiteY14" fmla="*/ 154061 h 4168687"/>
                <a:gd name="connsiteX15" fmla="*/ 784846 w 1221820"/>
                <a:gd name="connsiteY15" fmla="*/ 1661 h 4168687"/>
                <a:gd name="connsiteX0" fmla="*/ 784846 w 1221820"/>
                <a:gd name="connsiteY0" fmla="*/ 1661 h 4168687"/>
                <a:gd name="connsiteX1" fmla="*/ 1064246 w 1221820"/>
                <a:gd name="connsiteY1" fmla="*/ 77861 h 4168687"/>
                <a:gd name="connsiteX2" fmla="*/ 1216646 w 1221820"/>
                <a:gd name="connsiteY2" fmla="*/ 408061 h 4168687"/>
                <a:gd name="connsiteX3" fmla="*/ 899146 w 1221820"/>
                <a:gd name="connsiteY3" fmla="*/ 1220861 h 4168687"/>
                <a:gd name="connsiteX4" fmla="*/ 467346 w 1221820"/>
                <a:gd name="connsiteY4" fmla="*/ 2211461 h 4168687"/>
                <a:gd name="connsiteX5" fmla="*/ 289546 w 1221820"/>
                <a:gd name="connsiteY5" fmla="*/ 2884561 h 4168687"/>
                <a:gd name="connsiteX6" fmla="*/ 149846 w 1221820"/>
                <a:gd name="connsiteY6" fmla="*/ 3989461 h 4168687"/>
                <a:gd name="connsiteX7" fmla="*/ 35546 w 1221820"/>
                <a:gd name="connsiteY7" fmla="*/ 4154561 h 4168687"/>
                <a:gd name="connsiteX8" fmla="*/ 10146 w 1221820"/>
                <a:gd name="connsiteY8" fmla="*/ 4027561 h 4168687"/>
                <a:gd name="connsiteX9" fmla="*/ 175246 w 1221820"/>
                <a:gd name="connsiteY9" fmla="*/ 2986161 h 4168687"/>
                <a:gd name="connsiteX10" fmla="*/ 353046 w 1221820"/>
                <a:gd name="connsiteY10" fmla="*/ 2198761 h 4168687"/>
                <a:gd name="connsiteX11" fmla="*/ 708646 w 1221820"/>
                <a:gd name="connsiteY11" fmla="*/ 1271661 h 4168687"/>
                <a:gd name="connsiteX12" fmla="*/ 1115046 w 1221820"/>
                <a:gd name="connsiteY12" fmla="*/ 471561 h 4168687"/>
                <a:gd name="connsiteX13" fmla="*/ 1038846 w 1221820"/>
                <a:gd name="connsiteY13" fmla="*/ 217561 h 4168687"/>
                <a:gd name="connsiteX14" fmla="*/ 568946 w 1221820"/>
                <a:gd name="connsiteY14" fmla="*/ 154061 h 4168687"/>
                <a:gd name="connsiteX15" fmla="*/ 784846 w 1221820"/>
                <a:gd name="connsiteY15" fmla="*/ 1661 h 4168687"/>
                <a:gd name="connsiteX0" fmla="*/ 793526 w 1230500"/>
                <a:gd name="connsiteY0" fmla="*/ 1661 h 4172595"/>
                <a:gd name="connsiteX1" fmla="*/ 1072926 w 1230500"/>
                <a:gd name="connsiteY1" fmla="*/ 77861 h 4172595"/>
                <a:gd name="connsiteX2" fmla="*/ 1225326 w 1230500"/>
                <a:gd name="connsiteY2" fmla="*/ 408061 h 4172595"/>
                <a:gd name="connsiteX3" fmla="*/ 907826 w 1230500"/>
                <a:gd name="connsiteY3" fmla="*/ 1220861 h 4172595"/>
                <a:gd name="connsiteX4" fmla="*/ 476026 w 1230500"/>
                <a:gd name="connsiteY4" fmla="*/ 2211461 h 4172595"/>
                <a:gd name="connsiteX5" fmla="*/ 298226 w 1230500"/>
                <a:gd name="connsiteY5" fmla="*/ 2884561 h 4172595"/>
                <a:gd name="connsiteX6" fmla="*/ 364471 w 1230500"/>
                <a:gd name="connsiteY6" fmla="*/ 3935153 h 4172595"/>
                <a:gd name="connsiteX7" fmla="*/ 44226 w 1230500"/>
                <a:gd name="connsiteY7" fmla="*/ 4154561 h 4172595"/>
                <a:gd name="connsiteX8" fmla="*/ 18826 w 1230500"/>
                <a:gd name="connsiteY8" fmla="*/ 4027561 h 4172595"/>
                <a:gd name="connsiteX9" fmla="*/ 183926 w 1230500"/>
                <a:gd name="connsiteY9" fmla="*/ 2986161 h 4172595"/>
                <a:gd name="connsiteX10" fmla="*/ 361726 w 1230500"/>
                <a:gd name="connsiteY10" fmla="*/ 2198761 h 4172595"/>
                <a:gd name="connsiteX11" fmla="*/ 717326 w 1230500"/>
                <a:gd name="connsiteY11" fmla="*/ 1271661 h 4172595"/>
                <a:gd name="connsiteX12" fmla="*/ 1123726 w 1230500"/>
                <a:gd name="connsiteY12" fmla="*/ 471561 h 4172595"/>
                <a:gd name="connsiteX13" fmla="*/ 1047526 w 1230500"/>
                <a:gd name="connsiteY13" fmla="*/ 217561 h 4172595"/>
                <a:gd name="connsiteX14" fmla="*/ 577626 w 1230500"/>
                <a:gd name="connsiteY14" fmla="*/ 154061 h 4172595"/>
                <a:gd name="connsiteX15" fmla="*/ 793526 w 1230500"/>
                <a:gd name="connsiteY15" fmla="*/ 1661 h 4172595"/>
                <a:gd name="connsiteX0" fmla="*/ 750009 w 1186983"/>
                <a:gd name="connsiteY0" fmla="*/ 1661 h 4156015"/>
                <a:gd name="connsiteX1" fmla="*/ 1029409 w 1186983"/>
                <a:gd name="connsiteY1" fmla="*/ 77861 h 4156015"/>
                <a:gd name="connsiteX2" fmla="*/ 1181809 w 1186983"/>
                <a:gd name="connsiteY2" fmla="*/ 408061 h 4156015"/>
                <a:gd name="connsiteX3" fmla="*/ 864309 w 1186983"/>
                <a:gd name="connsiteY3" fmla="*/ 1220861 h 4156015"/>
                <a:gd name="connsiteX4" fmla="*/ 432509 w 1186983"/>
                <a:gd name="connsiteY4" fmla="*/ 2211461 h 4156015"/>
                <a:gd name="connsiteX5" fmla="*/ 254709 w 1186983"/>
                <a:gd name="connsiteY5" fmla="*/ 2884561 h 4156015"/>
                <a:gd name="connsiteX6" fmla="*/ 320954 w 1186983"/>
                <a:gd name="connsiteY6" fmla="*/ 3935153 h 4156015"/>
                <a:gd name="connsiteX7" fmla="*/ 709 w 1186983"/>
                <a:gd name="connsiteY7" fmla="*/ 4154561 h 4156015"/>
                <a:gd name="connsiteX8" fmla="*/ 232295 w 1186983"/>
                <a:gd name="connsiteY8" fmla="*/ 3892833 h 4156015"/>
                <a:gd name="connsiteX9" fmla="*/ 140409 w 1186983"/>
                <a:gd name="connsiteY9" fmla="*/ 2986161 h 4156015"/>
                <a:gd name="connsiteX10" fmla="*/ 318209 w 1186983"/>
                <a:gd name="connsiteY10" fmla="*/ 2198761 h 4156015"/>
                <a:gd name="connsiteX11" fmla="*/ 673809 w 1186983"/>
                <a:gd name="connsiteY11" fmla="*/ 1271661 h 4156015"/>
                <a:gd name="connsiteX12" fmla="*/ 1080209 w 1186983"/>
                <a:gd name="connsiteY12" fmla="*/ 471561 h 4156015"/>
                <a:gd name="connsiteX13" fmla="*/ 1004009 w 1186983"/>
                <a:gd name="connsiteY13" fmla="*/ 217561 h 4156015"/>
                <a:gd name="connsiteX14" fmla="*/ 534109 w 1186983"/>
                <a:gd name="connsiteY14" fmla="*/ 154061 h 4156015"/>
                <a:gd name="connsiteX15" fmla="*/ 750009 w 1186983"/>
                <a:gd name="connsiteY15" fmla="*/ 1661 h 4156015"/>
                <a:gd name="connsiteX0" fmla="*/ 636008 w 1072982"/>
                <a:gd name="connsiteY0" fmla="*/ 1661 h 4156584"/>
                <a:gd name="connsiteX1" fmla="*/ 915408 w 1072982"/>
                <a:gd name="connsiteY1" fmla="*/ 77861 h 4156584"/>
                <a:gd name="connsiteX2" fmla="*/ 1067808 w 1072982"/>
                <a:gd name="connsiteY2" fmla="*/ 408061 h 4156584"/>
                <a:gd name="connsiteX3" fmla="*/ 750308 w 1072982"/>
                <a:gd name="connsiteY3" fmla="*/ 1220861 h 4156584"/>
                <a:gd name="connsiteX4" fmla="*/ 318508 w 1072982"/>
                <a:gd name="connsiteY4" fmla="*/ 2211461 h 4156584"/>
                <a:gd name="connsiteX5" fmla="*/ 140708 w 1072982"/>
                <a:gd name="connsiteY5" fmla="*/ 2884561 h 4156584"/>
                <a:gd name="connsiteX6" fmla="*/ 206953 w 1072982"/>
                <a:gd name="connsiteY6" fmla="*/ 3935153 h 4156584"/>
                <a:gd name="connsiteX7" fmla="*/ 1403 w 1072982"/>
                <a:gd name="connsiteY7" fmla="*/ 4155154 h 4156584"/>
                <a:gd name="connsiteX8" fmla="*/ 118294 w 1072982"/>
                <a:gd name="connsiteY8" fmla="*/ 3892833 h 4156584"/>
                <a:gd name="connsiteX9" fmla="*/ 26408 w 1072982"/>
                <a:gd name="connsiteY9" fmla="*/ 2986161 h 4156584"/>
                <a:gd name="connsiteX10" fmla="*/ 204208 w 1072982"/>
                <a:gd name="connsiteY10" fmla="*/ 2198761 h 4156584"/>
                <a:gd name="connsiteX11" fmla="*/ 559808 w 1072982"/>
                <a:gd name="connsiteY11" fmla="*/ 1271661 h 4156584"/>
                <a:gd name="connsiteX12" fmla="*/ 966208 w 1072982"/>
                <a:gd name="connsiteY12" fmla="*/ 471561 h 4156584"/>
                <a:gd name="connsiteX13" fmla="*/ 890008 w 1072982"/>
                <a:gd name="connsiteY13" fmla="*/ 217561 h 4156584"/>
                <a:gd name="connsiteX14" fmla="*/ 420108 w 1072982"/>
                <a:gd name="connsiteY14" fmla="*/ 154061 h 4156584"/>
                <a:gd name="connsiteX15" fmla="*/ 636008 w 1072982"/>
                <a:gd name="connsiteY15" fmla="*/ 1661 h 4156584"/>
                <a:gd name="connsiteX0" fmla="*/ 637125 w 1074099"/>
                <a:gd name="connsiteY0" fmla="*/ 1661 h 4161143"/>
                <a:gd name="connsiteX1" fmla="*/ 916525 w 1074099"/>
                <a:gd name="connsiteY1" fmla="*/ 77861 h 4161143"/>
                <a:gd name="connsiteX2" fmla="*/ 1068925 w 1074099"/>
                <a:gd name="connsiteY2" fmla="*/ 408061 h 4161143"/>
                <a:gd name="connsiteX3" fmla="*/ 751425 w 1074099"/>
                <a:gd name="connsiteY3" fmla="*/ 1220861 h 4161143"/>
                <a:gd name="connsiteX4" fmla="*/ 319625 w 1074099"/>
                <a:gd name="connsiteY4" fmla="*/ 2211461 h 4161143"/>
                <a:gd name="connsiteX5" fmla="*/ 141825 w 1074099"/>
                <a:gd name="connsiteY5" fmla="*/ 2884561 h 4161143"/>
                <a:gd name="connsiteX6" fmla="*/ 208070 w 1074099"/>
                <a:gd name="connsiteY6" fmla="*/ 3935153 h 4161143"/>
                <a:gd name="connsiteX7" fmla="*/ 2520 w 1074099"/>
                <a:gd name="connsiteY7" fmla="*/ 4155154 h 4161143"/>
                <a:gd name="connsiteX8" fmla="*/ 119411 w 1074099"/>
                <a:gd name="connsiteY8" fmla="*/ 3892833 h 4161143"/>
                <a:gd name="connsiteX9" fmla="*/ 27525 w 1074099"/>
                <a:gd name="connsiteY9" fmla="*/ 2986161 h 4161143"/>
                <a:gd name="connsiteX10" fmla="*/ 205325 w 1074099"/>
                <a:gd name="connsiteY10" fmla="*/ 2198761 h 4161143"/>
                <a:gd name="connsiteX11" fmla="*/ 560925 w 1074099"/>
                <a:gd name="connsiteY11" fmla="*/ 1271661 h 4161143"/>
                <a:gd name="connsiteX12" fmla="*/ 967325 w 1074099"/>
                <a:gd name="connsiteY12" fmla="*/ 471561 h 4161143"/>
                <a:gd name="connsiteX13" fmla="*/ 891125 w 1074099"/>
                <a:gd name="connsiteY13" fmla="*/ 217561 h 4161143"/>
                <a:gd name="connsiteX14" fmla="*/ 421225 w 1074099"/>
                <a:gd name="connsiteY14" fmla="*/ 154061 h 4161143"/>
                <a:gd name="connsiteX15" fmla="*/ 637125 w 1074099"/>
                <a:gd name="connsiteY15" fmla="*/ 1661 h 4161143"/>
                <a:gd name="connsiteX0" fmla="*/ 725751 w 1162725"/>
                <a:gd name="connsiteY0" fmla="*/ 1661 h 4167607"/>
                <a:gd name="connsiteX1" fmla="*/ 1005151 w 1162725"/>
                <a:gd name="connsiteY1" fmla="*/ 77861 h 4167607"/>
                <a:gd name="connsiteX2" fmla="*/ 1157551 w 1162725"/>
                <a:gd name="connsiteY2" fmla="*/ 408061 h 4167607"/>
                <a:gd name="connsiteX3" fmla="*/ 840051 w 1162725"/>
                <a:gd name="connsiteY3" fmla="*/ 1220861 h 4167607"/>
                <a:gd name="connsiteX4" fmla="*/ 408251 w 1162725"/>
                <a:gd name="connsiteY4" fmla="*/ 2211461 h 4167607"/>
                <a:gd name="connsiteX5" fmla="*/ 230451 w 1162725"/>
                <a:gd name="connsiteY5" fmla="*/ 2884561 h 4167607"/>
                <a:gd name="connsiteX6" fmla="*/ 296696 w 1162725"/>
                <a:gd name="connsiteY6" fmla="*/ 3935153 h 4167607"/>
                <a:gd name="connsiteX7" fmla="*/ 1478 w 1162725"/>
                <a:gd name="connsiteY7" fmla="*/ 4162163 h 4167607"/>
                <a:gd name="connsiteX8" fmla="*/ 208037 w 1162725"/>
                <a:gd name="connsiteY8" fmla="*/ 3892833 h 4167607"/>
                <a:gd name="connsiteX9" fmla="*/ 116151 w 1162725"/>
                <a:gd name="connsiteY9" fmla="*/ 2986161 h 4167607"/>
                <a:gd name="connsiteX10" fmla="*/ 293951 w 1162725"/>
                <a:gd name="connsiteY10" fmla="*/ 2198761 h 4167607"/>
                <a:gd name="connsiteX11" fmla="*/ 649551 w 1162725"/>
                <a:gd name="connsiteY11" fmla="*/ 1271661 h 4167607"/>
                <a:gd name="connsiteX12" fmla="*/ 1055951 w 1162725"/>
                <a:gd name="connsiteY12" fmla="*/ 471561 h 4167607"/>
                <a:gd name="connsiteX13" fmla="*/ 979751 w 1162725"/>
                <a:gd name="connsiteY13" fmla="*/ 217561 h 4167607"/>
                <a:gd name="connsiteX14" fmla="*/ 509851 w 1162725"/>
                <a:gd name="connsiteY14" fmla="*/ 154061 h 4167607"/>
                <a:gd name="connsiteX15" fmla="*/ 725751 w 1162725"/>
                <a:gd name="connsiteY15" fmla="*/ 1661 h 4167607"/>
                <a:gd name="connsiteX0" fmla="*/ 725896 w 1162870"/>
                <a:gd name="connsiteY0" fmla="*/ 1661 h 4163902"/>
                <a:gd name="connsiteX1" fmla="*/ 1005296 w 1162870"/>
                <a:gd name="connsiteY1" fmla="*/ 77861 h 4163902"/>
                <a:gd name="connsiteX2" fmla="*/ 1157696 w 1162870"/>
                <a:gd name="connsiteY2" fmla="*/ 408061 h 4163902"/>
                <a:gd name="connsiteX3" fmla="*/ 840196 w 1162870"/>
                <a:gd name="connsiteY3" fmla="*/ 1220861 h 4163902"/>
                <a:gd name="connsiteX4" fmla="*/ 408396 w 1162870"/>
                <a:gd name="connsiteY4" fmla="*/ 2211461 h 4163902"/>
                <a:gd name="connsiteX5" fmla="*/ 230596 w 1162870"/>
                <a:gd name="connsiteY5" fmla="*/ 2884561 h 4163902"/>
                <a:gd name="connsiteX6" fmla="*/ 296841 w 1162870"/>
                <a:gd name="connsiteY6" fmla="*/ 3935153 h 4163902"/>
                <a:gd name="connsiteX7" fmla="*/ 1623 w 1162870"/>
                <a:gd name="connsiteY7" fmla="*/ 4162163 h 4163902"/>
                <a:gd name="connsiteX8" fmla="*/ 177126 w 1162870"/>
                <a:gd name="connsiteY8" fmla="*/ 3880223 h 4163902"/>
                <a:gd name="connsiteX9" fmla="*/ 116296 w 1162870"/>
                <a:gd name="connsiteY9" fmla="*/ 2986161 h 4163902"/>
                <a:gd name="connsiteX10" fmla="*/ 294096 w 1162870"/>
                <a:gd name="connsiteY10" fmla="*/ 2198761 h 4163902"/>
                <a:gd name="connsiteX11" fmla="*/ 649696 w 1162870"/>
                <a:gd name="connsiteY11" fmla="*/ 1271661 h 4163902"/>
                <a:gd name="connsiteX12" fmla="*/ 1056096 w 1162870"/>
                <a:gd name="connsiteY12" fmla="*/ 471561 h 4163902"/>
                <a:gd name="connsiteX13" fmla="*/ 979896 w 1162870"/>
                <a:gd name="connsiteY13" fmla="*/ 217561 h 4163902"/>
                <a:gd name="connsiteX14" fmla="*/ 509996 w 1162870"/>
                <a:gd name="connsiteY14" fmla="*/ 154061 h 4163902"/>
                <a:gd name="connsiteX15" fmla="*/ 725896 w 1162870"/>
                <a:gd name="connsiteY15" fmla="*/ 1661 h 4163902"/>
                <a:gd name="connsiteX0" fmla="*/ 724533 w 1161507"/>
                <a:gd name="connsiteY0" fmla="*/ 1661 h 4164438"/>
                <a:gd name="connsiteX1" fmla="*/ 1003933 w 1161507"/>
                <a:gd name="connsiteY1" fmla="*/ 77861 h 4164438"/>
                <a:gd name="connsiteX2" fmla="*/ 1156333 w 1161507"/>
                <a:gd name="connsiteY2" fmla="*/ 408061 h 4164438"/>
                <a:gd name="connsiteX3" fmla="*/ 838833 w 1161507"/>
                <a:gd name="connsiteY3" fmla="*/ 1220861 h 4164438"/>
                <a:gd name="connsiteX4" fmla="*/ 407033 w 1161507"/>
                <a:gd name="connsiteY4" fmla="*/ 2211461 h 4164438"/>
                <a:gd name="connsiteX5" fmla="*/ 229233 w 1161507"/>
                <a:gd name="connsiteY5" fmla="*/ 2884561 h 4164438"/>
                <a:gd name="connsiteX6" fmla="*/ 220755 w 1161507"/>
                <a:gd name="connsiteY6" fmla="*/ 3940991 h 4164438"/>
                <a:gd name="connsiteX7" fmla="*/ 260 w 1161507"/>
                <a:gd name="connsiteY7" fmla="*/ 4162163 h 4164438"/>
                <a:gd name="connsiteX8" fmla="*/ 175763 w 1161507"/>
                <a:gd name="connsiteY8" fmla="*/ 3880223 h 4164438"/>
                <a:gd name="connsiteX9" fmla="*/ 114933 w 1161507"/>
                <a:gd name="connsiteY9" fmla="*/ 2986161 h 4164438"/>
                <a:gd name="connsiteX10" fmla="*/ 292733 w 1161507"/>
                <a:gd name="connsiteY10" fmla="*/ 2198761 h 4164438"/>
                <a:gd name="connsiteX11" fmla="*/ 648333 w 1161507"/>
                <a:gd name="connsiteY11" fmla="*/ 1271661 h 4164438"/>
                <a:gd name="connsiteX12" fmla="*/ 1054733 w 1161507"/>
                <a:gd name="connsiteY12" fmla="*/ 471561 h 4164438"/>
                <a:gd name="connsiteX13" fmla="*/ 978533 w 1161507"/>
                <a:gd name="connsiteY13" fmla="*/ 217561 h 4164438"/>
                <a:gd name="connsiteX14" fmla="*/ 508633 w 1161507"/>
                <a:gd name="connsiteY14" fmla="*/ 154061 h 4164438"/>
                <a:gd name="connsiteX15" fmla="*/ 724533 w 1161507"/>
                <a:gd name="connsiteY15" fmla="*/ 1661 h 4164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61507" h="4164438">
                  <a:moveTo>
                    <a:pt x="724533" y="1661"/>
                  </a:moveTo>
                  <a:cubicBezTo>
                    <a:pt x="881166" y="-11039"/>
                    <a:pt x="910800" y="52461"/>
                    <a:pt x="1003933" y="77861"/>
                  </a:cubicBezTo>
                  <a:cubicBezTo>
                    <a:pt x="1097066" y="103261"/>
                    <a:pt x="1183850" y="217561"/>
                    <a:pt x="1156333" y="408061"/>
                  </a:cubicBezTo>
                  <a:cubicBezTo>
                    <a:pt x="1128816" y="598561"/>
                    <a:pt x="995466" y="903361"/>
                    <a:pt x="838833" y="1220861"/>
                  </a:cubicBezTo>
                  <a:cubicBezTo>
                    <a:pt x="682200" y="1538361"/>
                    <a:pt x="508633" y="1934178"/>
                    <a:pt x="407033" y="2211461"/>
                  </a:cubicBezTo>
                  <a:cubicBezTo>
                    <a:pt x="305433" y="2488744"/>
                    <a:pt x="269450" y="2594578"/>
                    <a:pt x="229233" y="2884561"/>
                  </a:cubicBezTo>
                  <a:lnTo>
                    <a:pt x="220755" y="3940991"/>
                  </a:lnTo>
                  <a:cubicBezTo>
                    <a:pt x="180538" y="4156891"/>
                    <a:pt x="7759" y="4172291"/>
                    <a:pt x="260" y="4162163"/>
                  </a:cubicBezTo>
                  <a:cubicBezTo>
                    <a:pt x="-7239" y="4152035"/>
                    <a:pt x="150363" y="4074956"/>
                    <a:pt x="175763" y="3880223"/>
                  </a:cubicBezTo>
                  <a:lnTo>
                    <a:pt x="114933" y="2986161"/>
                  </a:lnTo>
                  <a:lnTo>
                    <a:pt x="292733" y="2198761"/>
                  </a:lnTo>
                  <a:cubicBezTo>
                    <a:pt x="364700" y="1915128"/>
                    <a:pt x="521333" y="1559528"/>
                    <a:pt x="648333" y="1271661"/>
                  </a:cubicBezTo>
                  <a:cubicBezTo>
                    <a:pt x="775333" y="983794"/>
                    <a:pt x="999700" y="647244"/>
                    <a:pt x="1054733" y="471561"/>
                  </a:cubicBezTo>
                  <a:cubicBezTo>
                    <a:pt x="1109766" y="295878"/>
                    <a:pt x="1069550" y="270478"/>
                    <a:pt x="978533" y="217561"/>
                  </a:cubicBezTo>
                  <a:cubicBezTo>
                    <a:pt x="887516" y="164644"/>
                    <a:pt x="550966" y="190044"/>
                    <a:pt x="508633" y="154061"/>
                  </a:cubicBezTo>
                  <a:cubicBezTo>
                    <a:pt x="485350" y="79978"/>
                    <a:pt x="567900" y="14361"/>
                    <a:pt x="724533" y="1661"/>
                  </a:cubicBezTo>
                  <a:close/>
                </a:path>
              </a:pathLst>
            </a:custGeom>
            <a:solidFill>
              <a:srgbClr val="F8E1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任意多边形 250"/>
            <p:cNvSpPr/>
            <p:nvPr/>
          </p:nvSpPr>
          <p:spPr>
            <a:xfrm>
              <a:off x="3644874" y="357122"/>
              <a:ext cx="704155" cy="3747138"/>
            </a:xfrm>
            <a:custGeom>
              <a:avLst/>
              <a:gdLst>
                <a:gd name="connsiteX0" fmla="*/ 0 w 698500"/>
                <a:gd name="connsiteY0" fmla="*/ 660400 h 3695700"/>
                <a:gd name="connsiteX1" fmla="*/ 266700 w 698500"/>
                <a:gd name="connsiteY1" fmla="*/ 1562100 h 3695700"/>
                <a:gd name="connsiteX2" fmla="*/ 406400 w 698500"/>
                <a:gd name="connsiteY2" fmla="*/ 2032000 h 3695700"/>
                <a:gd name="connsiteX3" fmla="*/ 520700 w 698500"/>
                <a:gd name="connsiteY3" fmla="*/ 2565400 h 3695700"/>
                <a:gd name="connsiteX4" fmla="*/ 355600 w 698500"/>
                <a:gd name="connsiteY4" fmla="*/ 3048000 h 3695700"/>
                <a:gd name="connsiteX5" fmla="*/ 127000 w 698500"/>
                <a:gd name="connsiteY5" fmla="*/ 3695700 h 3695700"/>
                <a:gd name="connsiteX6" fmla="*/ 241300 w 698500"/>
                <a:gd name="connsiteY6" fmla="*/ 3543300 h 3695700"/>
                <a:gd name="connsiteX7" fmla="*/ 571500 w 698500"/>
                <a:gd name="connsiteY7" fmla="*/ 2819400 h 3695700"/>
                <a:gd name="connsiteX8" fmla="*/ 698500 w 698500"/>
                <a:gd name="connsiteY8" fmla="*/ 2286000 h 3695700"/>
                <a:gd name="connsiteX9" fmla="*/ 406400 w 698500"/>
                <a:gd name="connsiteY9" fmla="*/ 1536700 h 3695700"/>
                <a:gd name="connsiteX10" fmla="*/ 114300 w 698500"/>
                <a:gd name="connsiteY10" fmla="*/ 863600 h 3695700"/>
                <a:gd name="connsiteX11" fmla="*/ 317500 w 698500"/>
                <a:gd name="connsiteY11" fmla="*/ 88900 h 3695700"/>
                <a:gd name="connsiteX12" fmla="*/ 279400 w 698500"/>
                <a:gd name="connsiteY12" fmla="*/ 0 h 3695700"/>
                <a:gd name="connsiteX13" fmla="*/ 0 w 698500"/>
                <a:gd name="connsiteY13" fmla="*/ 660400 h 3695700"/>
                <a:gd name="connsiteX0" fmla="*/ 16 w 698516"/>
                <a:gd name="connsiteY0" fmla="*/ 660400 h 3695700"/>
                <a:gd name="connsiteX1" fmla="*/ 266716 w 698516"/>
                <a:gd name="connsiteY1" fmla="*/ 1562100 h 3695700"/>
                <a:gd name="connsiteX2" fmla="*/ 406416 w 698516"/>
                <a:gd name="connsiteY2" fmla="*/ 2032000 h 3695700"/>
                <a:gd name="connsiteX3" fmla="*/ 520716 w 698516"/>
                <a:gd name="connsiteY3" fmla="*/ 2565400 h 3695700"/>
                <a:gd name="connsiteX4" fmla="*/ 355616 w 698516"/>
                <a:gd name="connsiteY4" fmla="*/ 3048000 h 3695700"/>
                <a:gd name="connsiteX5" fmla="*/ 127016 w 698516"/>
                <a:gd name="connsiteY5" fmla="*/ 3695700 h 3695700"/>
                <a:gd name="connsiteX6" fmla="*/ 241316 w 698516"/>
                <a:gd name="connsiteY6" fmla="*/ 3543300 h 3695700"/>
                <a:gd name="connsiteX7" fmla="*/ 571516 w 698516"/>
                <a:gd name="connsiteY7" fmla="*/ 2819400 h 3695700"/>
                <a:gd name="connsiteX8" fmla="*/ 698516 w 698516"/>
                <a:gd name="connsiteY8" fmla="*/ 2286000 h 3695700"/>
                <a:gd name="connsiteX9" fmla="*/ 406416 w 698516"/>
                <a:gd name="connsiteY9" fmla="*/ 1536700 h 3695700"/>
                <a:gd name="connsiteX10" fmla="*/ 114316 w 698516"/>
                <a:gd name="connsiteY10" fmla="*/ 863600 h 3695700"/>
                <a:gd name="connsiteX11" fmla="*/ 317516 w 698516"/>
                <a:gd name="connsiteY11" fmla="*/ 88900 h 3695700"/>
                <a:gd name="connsiteX12" fmla="*/ 279416 w 698516"/>
                <a:gd name="connsiteY12" fmla="*/ 0 h 3695700"/>
                <a:gd name="connsiteX13" fmla="*/ 16 w 698516"/>
                <a:gd name="connsiteY13" fmla="*/ 660400 h 3695700"/>
                <a:gd name="connsiteX0" fmla="*/ 16 w 698516"/>
                <a:gd name="connsiteY0" fmla="*/ 712102 h 3747402"/>
                <a:gd name="connsiteX1" fmla="*/ 266716 w 698516"/>
                <a:gd name="connsiteY1" fmla="*/ 1613802 h 3747402"/>
                <a:gd name="connsiteX2" fmla="*/ 406416 w 698516"/>
                <a:gd name="connsiteY2" fmla="*/ 2083702 h 3747402"/>
                <a:gd name="connsiteX3" fmla="*/ 520716 w 698516"/>
                <a:gd name="connsiteY3" fmla="*/ 2617102 h 3747402"/>
                <a:gd name="connsiteX4" fmla="*/ 355616 w 698516"/>
                <a:gd name="connsiteY4" fmla="*/ 3099702 h 3747402"/>
                <a:gd name="connsiteX5" fmla="*/ 127016 w 698516"/>
                <a:gd name="connsiteY5" fmla="*/ 3747402 h 3747402"/>
                <a:gd name="connsiteX6" fmla="*/ 241316 w 698516"/>
                <a:gd name="connsiteY6" fmla="*/ 3595002 h 3747402"/>
                <a:gd name="connsiteX7" fmla="*/ 571516 w 698516"/>
                <a:gd name="connsiteY7" fmla="*/ 2871102 h 3747402"/>
                <a:gd name="connsiteX8" fmla="*/ 698516 w 698516"/>
                <a:gd name="connsiteY8" fmla="*/ 2337702 h 3747402"/>
                <a:gd name="connsiteX9" fmla="*/ 406416 w 698516"/>
                <a:gd name="connsiteY9" fmla="*/ 1588402 h 3747402"/>
                <a:gd name="connsiteX10" fmla="*/ 114316 w 698516"/>
                <a:gd name="connsiteY10" fmla="*/ 915302 h 3747402"/>
                <a:gd name="connsiteX11" fmla="*/ 317516 w 698516"/>
                <a:gd name="connsiteY11" fmla="*/ 140602 h 3747402"/>
                <a:gd name="connsiteX12" fmla="*/ 279416 w 698516"/>
                <a:gd name="connsiteY12" fmla="*/ 51702 h 3747402"/>
                <a:gd name="connsiteX13" fmla="*/ 16 w 698516"/>
                <a:gd name="connsiteY13" fmla="*/ 712102 h 3747402"/>
                <a:gd name="connsiteX0" fmla="*/ 16 w 698516"/>
                <a:gd name="connsiteY0" fmla="*/ 712102 h 3747402"/>
                <a:gd name="connsiteX1" fmla="*/ 266716 w 698516"/>
                <a:gd name="connsiteY1" fmla="*/ 1613802 h 3747402"/>
                <a:gd name="connsiteX2" fmla="*/ 406416 w 698516"/>
                <a:gd name="connsiteY2" fmla="*/ 2083702 h 3747402"/>
                <a:gd name="connsiteX3" fmla="*/ 520716 w 698516"/>
                <a:gd name="connsiteY3" fmla="*/ 2617102 h 3747402"/>
                <a:gd name="connsiteX4" fmla="*/ 355616 w 698516"/>
                <a:gd name="connsiteY4" fmla="*/ 3099702 h 3747402"/>
                <a:gd name="connsiteX5" fmla="*/ 127016 w 698516"/>
                <a:gd name="connsiteY5" fmla="*/ 3747402 h 3747402"/>
                <a:gd name="connsiteX6" fmla="*/ 241316 w 698516"/>
                <a:gd name="connsiteY6" fmla="*/ 3595002 h 3747402"/>
                <a:gd name="connsiteX7" fmla="*/ 571516 w 698516"/>
                <a:gd name="connsiteY7" fmla="*/ 2871102 h 3747402"/>
                <a:gd name="connsiteX8" fmla="*/ 698516 w 698516"/>
                <a:gd name="connsiteY8" fmla="*/ 2337702 h 3747402"/>
                <a:gd name="connsiteX9" fmla="*/ 406416 w 698516"/>
                <a:gd name="connsiteY9" fmla="*/ 1588402 h 3747402"/>
                <a:gd name="connsiteX10" fmla="*/ 114316 w 698516"/>
                <a:gd name="connsiteY10" fmla="*/ 915302 h 3747402"/>
                <a:gd name="connsiteX11" fmla="*/ 317516 w 698516"/>
                <a:gd name="connsiteY11" fmla="*/ 140602 h 3747402"/>
                <a:gd name="connsiteX12" fmla="*/ 279416 w 698516"/>
                <a:gd name="connsiteY12" fmla="*/ 51702 h 3747402"/>
                <a:gd name="connsiteX13" fmla="*/ 16 w 698516"/>
                <a:gd name="connsiteY13" fmla="*/ 712102 h 3747402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698516"/>
                <a:gd name="connsiteY0" fmla="*/ 684278 h 3719578"/>
                <a:gd name="connsiteX1" fmla="*/ 266716 w 698516"/>
                <a:gd name="connsiteY1" fmla="*/ 1585978 h 3719578"/>
                <a:gd name="connsiteX2" fmla="*/ 406416 w 698516"/>
                <a:gd name="connsiteY2" fmla="*/ 2055878 h 3719578"/>
                <a:gd name="connsiteX3" fmla="*/ 520716 w 698516"/>
                <a:gd name="connsiteY3" fmla="*/ 2589278 h 3719578"/>
                <a:gd name="connsiteX4" fmla="*/ 355616 w 698516"/>
                <a:gd name="connsiteY4" fmla="*/ 3071878 h 3719578"/>
                <a:gd name="connsiteX5" fmla="*/ 127016 w 698516"/>
                <a:gd name="connsiteY5" fmla="*/ 3719578 h 3719578"/>
                <a:gd name="connsiteX6" fmla="*/ 241316 w 698516"/>
                <a:gd name="connsiteY6" fmla="*/ 3567178 h 3719578"/>
                <a:gd name="connsiteX7" fmla="*/ 571516 w 698516"/>
                <a:gd name="connsiteY7" fmla="*/ 2843278 h 3719578"/>
                <a:gd name="connsiteX8" fmla="*/ 698516 w 698516"/>
                <a:gd name="connsiteY8" fmla="*/ 2309878 h 3719578"/>
                <a:gd name="connsiteX9" fmla="*/ 406416 w 698516"/>
                <a:gd name="connsiteY9" fmla="*/ 1560578 h 3719578"/>
                <a:gd name="connsiteX10" fmla="*/ 114316 w 698516"/>
                <a:gd name="connsiteY10" fmla="*/ 887478 h 3719578"/>
                <a:gd name="connsiteX11" fmla="*/ 317516 w 698516"/>
                <a:gd name="connsiteY11" fmla="*/ 112778 h 3719578"/>
                <a:gd name="connsiteX12" fmla="*/ 279416 w 698516"/>
                <a:gd name="connsiteY12" fmla="*/ 23878 h 3719578"/>
                <a:gd name="connsiteX13" fmla="*/ 16 w 69851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16 w 704146"/>
                <a:gd name="connsiteY0" fmla="*/ 684278 h 3719578"/>
                <a:gd name="connsiteX1" fmla="*/ 266716 w 704146"/>
                <a:gd name="connsiteY1" fmla="*/ 1585978 h 3719578"/>
                <a:gd name="connsiteX2" fmla="*/ 406416 w 704146"/>
                <a:gd name="connsiteY2" fmla="*/ 2055878 h 3719578"/>
                <a:gd name="connsiteX3" fmla="*/ 520716 w 704146"/>
                <a:gd name="connsiteY3" fmla="*/ 2589278 h 3719578"/>
                <a:gd name="connsiteX4" fmla="*/ 355616 w 704146"/>
                <a:gd name="connsiteY4" fmla="*/ 3071878 h 3719578"/>
                <a:gd name="connsiteX5" fmla="*/ 127016 w 704146"/>
                <a:gd name="connsiteY5" fmla="*/ 3719578 h 3719578"/>
                <a:gd name="connsiteX6" fmla="*/ 241316 w 704146"/>
                <a:gd name="connsiteY6" fmla="*/ 3567178 h 3719578"/>
                <a:gd name="connsiteX7" fmla="*/ 571516 w 704146"/>
                <a:gd name="connsiteY7" fmla="*/ 2843278 h 3719578"/>
                <a:gd name="connsiteX8" fmla="*/ 698516 w 704146"/>
                <a:gd name="connsiteY8" fmla="*/ 2309878 h 3719578"/>
                <a:gd name="connsiteX9" fmla="*/ 406416 w 704146"/>
                <a:gd name="connsiteY9" fmla="*/ 1560578 h 3719578"/>
                <a:gd name="connsiteX10" fmla="*/ 114316 w 704146"/>
                <a:gd name="connsiteY10" fmla="*/ 887478 h 3719578"/>
                <a:gd name="connsiteX11" fmla="*/ 317516 w 704146"/>
                <a:gd name="connsiteY11" fmla="*/ 112778 h 3719578"/>
                <a:gd name="connsiteX12" fmla="*/ 279416 w 704146"/>
                <a:gd name="connsiteY12" fmla="*/ 23878 h 3719578"/>
                <a:gd name="connsiteX13" fmla="*/ 16 w 704146"/>
                <a:gd name="connsiteY13" fmla="*/ 684278 h 3719578"/>
                <a:gd name="connsiteX0" fmla="*/ 25 w 704155"/>
                <a:gd name="connsiteY0" fmla="*/ 684278 h 3719578"/>
                <a:gd name="connsiteX1" fmla="*/ 295300 w 704155"/>
                <a:gd name="connsiteY1" fmla="*/ 1576453 h 3719578"/>
                <a:gd name="connsiteX2" fmla="*/ 406425 w 704155"/>
                <a:gd name="connsiteY2" fmla="*/ 2055878 h 3719578"/>
                <a:gd name="connsiteX3" fmla="*/ 520725 w 704155"/>
                <a:gd name="connsiteY3" fmla="*/ 2589278 h 3719578"/>
                <a:gd name="connsiteX4" fmla="*/ 355625 w 704155"/>
                <a:gd name="connsiteY4" fmla="*/ 3071878 h 3719578"/>
                <a:gd name="connsiteX5" fmla="*/ 127025 w 704155"/>
                <a:gd name="connsiteY5" fmla="*/ 3719578 h 3719578"/>
                <a:gd name="connsiteX6" fmla="*/ 241325 w 704155"/>
                <a:gd name="connsiteY6" fmla="*/ 3567178 h 3719578"/>
                <a:gd name="connsiteX7" fmla="*/ 571525 w 704155"/>
                <a:gd name="connsiteY7" fmla="*/ 2843278 h 3719578"/>
                <a:gd name="connsiteX8" fmla="*/ 698525 w 704155"/>
                <a:gd name="connsiteY8" fmla="*/ 2309878 h 3719578"/>
                <a:gd name="connsiteX9" fmla="*/ 406425 w 704155"/>
                <a:gd name="connsiteY9" fmla="*/ 1560578 h 3719578"/>
                <a:gd name="connsiteX10" fmla="*/ 114325 w 704155"/>
                <a:gd name="connsiteY10" fmla="*/ 887478 h 3719578"/>
                <a:gd name="connsiteX11" fmla="*/ 317525 w 704155"/>
                <a:gd name="connsiteY11" fmla="*/ 112778 h 3719578"/>
                <a:gd name="connsiteX12" fmla="*/ 279425 w 704155"/>
                <a:gd name="connsiteY12" fmla="*/ 23878 h 3719578"/>
                <a:gd name="connsiteX13" fmla="*/ 25 w 704155"/>
                <a:gd name="connsiteY13" fmla="*/ 684278 h 3719578"/>
                <a:gd name="connsiteX0" fmla="*/ 25 w 704155"/>
                <a:gd name="connsiteY0" fmla="*/ 684278 h 3719578"/>
                <a:gd name="connsiteX1" fmla="*/ 295300 w 704155"/>
                <a:gd name="connsiteY1" fmla="*/ 1576453 h 3719578"/>
                <a:gd name="connsiteX2" fmla="*/ 406425 w 704155"/>
                <a:gd name="connsiteY2" fmla="*/ 2055878 h 3719578"/>
                <a:gd name="connsiteX3" fmla="*/ 520725 w 704155"/>
                <a:gd name="connsiteY3" fmla="*/ 2589278 h 3719578"/>
                <a:gd name="connsiteX4" fmla="*/ 355625 w 704155"/>
                <a:gd name="connsiteY4" fmla="*/ 3071878 h 3719578"/>
                <a:gd name="connsiteX5" fmla="*/ 98450 w 704155"/>
                <a:gd name="connsiteY5" fmla="*/ 3719578 h 3719578"/>
                <a:gd name="connsiteX6" fmla="*/ 241325 w 704155"/>
                <a:gd name="connsiteY6" fmla="*/ 3567178 h 3719578"/>
                <a:gd name="connsiteX7" fmla="*/ 571525 w 704155"/>
                <a:gd name="connsiteY7" fmla="*/ 2843278 h 3719578"/>
                <a:gd name="connsiteX8" fmla="*/ 698525 w 704155"/>
                <a:gd name="connsiteY8" fmla="*/ 2309878 h 3719578"/>
                <a:gd name="connsiteX9" fmla="*/ 406425 w 704155"/>
                <a:gd name="connsiteY9" fmla="*/ 1560578 h 3719578"/>
                <a:gd name="connsiteX10" fmla="*/ 114325 w 704155"/>
                <a:gd name="connsiteY10" fmla="*/ 887478 h 3719578"/>
                <a:gd name="connsiteX11" fmla="*/ 317525 w 704155"/>
                <a:gd name="connsiteY11" fmla="*/ 112778 h 3719578"/>
                <a:gd name="connsiteX12" fmla="*/ 279425 w 704155"/>
                <a:gd name="connsiteY12" fmla="*/ 23878 h 3719578"/>
                <a:gd name="connsiteX13" fmla="*/ 25 w 704155"/>
                <a:gd name="connsiteY13" fmla="*/ 684278 h 3719578"/>
                <a:gd name="connsiteX0" fmla="*/ 25 w 704155"/>
                <a:gd name="connsiteY0" fmla="*/ 684278 h 3809476"/>
                <a:gd name="connsiteX1" fmla="*/ 295300 w 704155"/>
                <a:gd name="connsiteY1" fmla="*/ 1576453 h 3809476"/>
                <a:gd name="connsiteX2" fmla="*/ 406425 w 704155"/>
                <a:gd name="connsiteY2" fmla="*/ 2055878 h 3809476"/>
                <a:gd name="connsiteX3" fmla="*/ 520725 w 704155"/>
                <a:gd name="connsiteY3" fmla="*/ 2589278 h 3809476"/>
                <a:gd name="connsiteX4" fmla="*/ 355625 w 704155"/>
                <a:gd name="connsiteY4" fmla="*/ 3071878 h 3809476"/>
                <a:gd name="connsiteX5" fmla="*/ 98450 w 704155"/>
                <a:gd name="connsiteY5" fmla="*/ 3719578 h 3809476"/>
                <a:gd name="connsiteX6" fmla="*/ 241325 w 704155"/>
                <a:gd name="connsiteY6" fmla="*/ 3567178 h 3809476"/>
                <a:gd name="connsiteX7" fmla="*/ 571525 w 704155"/>
                <a:gd name="connsiteY7" fmla="*/ 2843278 h 3809476"/>
                <a:gd name="connsiteX8" fmla="*/ 698525 w 704155"/>
                <a:gd name="connsiteY8" fmla="*/ 2309878 h 3809476"/>
                <a:gd name="connsiteX9" fmla="*/ 406425 w 704155"/>
                <a:gd name="connsiteY9" fmla="*/ 1560578 h 3809476"/>
                <a:gd name="connsiteX10" fmla="*/ 114325 w 704155"/>
                <a:gd name="connsiteY10" fmla="*/ 887478 h 3809476"/>
                <a:gd name="connsiteX11" fmla="*/ 317525 w 704155"/>
                <a:gd name="connsiteY11" fmla="*/ 112778 h 3809476"/>
                <a:gd name="connsiteX12" fmla="*/ 279425 w 704155"/>
                <a:gd name="connsiteY12" fmla="*/ 23878 h 3809476"/>
                <a:gd name="connsiteX13" fmla="*/ 25 w 704155"/>
                <a:gd name="connsiteY13" fmla="*/ 684278 h 3809476"/>
                <a:gd name="connsiteX0" fmla="*/ 25 w 704155"/>
                <a:gd name="connsiteY0" fmla="*/ 684278 h 3747138"/>
                <a:gd name="connsiteX1" fmla="*/ 295300 w 704155"/>
                <a:gd name="connsiteY1" fmla="*/ 1576453 h 3747138"/>
                <a:gd name="connsiteX2" fmla="*/ 406425 w 704155"/>
                <a:gd name="connsiteY2" fmla="*/ 2055878 h 3747138"/>
                <a:gd name="connsiteX3" fmla="*/ 520725 w 704155"/>
                <a:gd name="connsiteY3" fmla="*/ 2589278 h 3747138"/>
                <a:gd name="connsiteX4" fmla="*/ 355625 w 704155"/>
                <a:gd name="connsiteY4" fmla="*/ 3071878 h 3747138"/>
                <a:gd name="connsiteX5" fmla="*/ 98450 w 704155"/>
                <a:gd name="connsiteY5" fmla="*/ 3719578 h 3747138"/>
                <a:gd name="connsiteX6" fmla="*/ 241325 w 704155"/>
                <a:gd name="connsiteY6" fmla="*/ 3567178 h 3747138"/>
                <a:gd name="connsiteX7" fmla="*/ 571525 w 704155"/>
                <a:gd name="connsiteY7" fmla="*/ 2843278 h 3747138"/>
                <a:gd name="connsiteX8" fmla="*/ 698525 w 704155"/>
                <a:gd name="connsiteY8" fmla="*/ 2309878 h 3747138"/>
                <a:gd name="connsiteX9" fmla="*/ 406425 w 704155"/>
                <a:gd name="connsiteY9" fmla="*/ 1560578 h 3747138"/>
                <a:gd name="connsiteX10" fmla="*/ 114325 w 704155"/>
                <a:gd name="connsiteY10" fmla="*/ 887478 h 3747138"/>
                <a:gd name="connsiteX11" fmla="*/ 317525 w 704155"/>
                <a:gd name="connsiteY11" fmla="*/ 112778 h 3747138"/>
                <a:gd name="connsiteX12" fmla="*/ 279425 w 704155"/>
                <a:gd name="connsiteY12" fmla="*/ 23878 h 3747138"/>
                <a:gd name="connsiteX13" fmla="*/ 25 w 704155"/>
                <a:gd name="connsiteY13" fmla="*/ 684278 h 374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4155" h="3747138">
                  <a:moveTo>
                    <a:pt x="25" y="684278"/>
                  </a:moveTo>
                  <a:cubicBezTo>
                    <a:pt x="2671" y="943040"/>
                    <a:pt x="227567" y="1347853"/>
                    <a:pt x="295300" y="1576453"/>
                  </a:cubicBezTo>
                  <a:lnTo>
                    <a:pt x="406425" y="2055878"/>
                  </a:lnTo>
                  <a:cubicBezTo>
                    <a:pt x="448758" y="2223095"/>
                    <a:pt x="576817" y="2343745"/>
                    <a:pt x="520725" y="2589278"/>
                  </a:cubicBezTo>
                  <a:cubicBezTo>
                    <a:pt x="464633" y="2834811"/>
                    <a:pt x="421242" y="2883495"/>
                    <a:pt x="355625" y="3071878"/>
                  </a:cubicBezTo>
                  <a:cubicBezTo>
                    <a:pt x="269900" y="3287778"/>
                    <a:pt x="88925" y="3646553"/>
                    <a:pt x="98450" y="3719578"/>
                  </a:cubicBezTo>
                  <a:cubicBezTo>
                    <a:pt x="107975" y="3792603"/>
                    <a:pt x="162479" y="3713228"/>
                    <a:pt x="241325" y="3567178"/>
                  </a:cubicBezTo>
                  <a:lnTo>
                    <a:pt x="571525" y="2843278"/>
                  </a:lnTo>
                  <a:cubicBezTo>
                    <a:pt x="647725" y="2633728"/>
                    <a:pt x="726042" y="2523661"/>
                    <a:pt x="698525" y="2309878"/>
                  </a:cubicBezTo>
                  <a:cubicBezTo>
                    <a:pt x="671008" y="2096095"/>
                    <a:pt x="503792" y="1797645"/>
                    <a:pt x="406425" y="1560578"/>
                  </a:cubicBezTo>
                  <a:cubicBezTo>
                    <a:pt x="309058" y="1323511"/>
                    <a:pt x="129142" y="1128778"/>
                    <a:pt x="114325" y="887478"/>
                  </a:cubicBezTo>
                  <a:cubicBezTo>
                    <a:pt x="51883" y="731903"/>
                    <a:pt x="147133" y="304336"/>
                    <a:pt x="317525" y="112778"/>
                  </a:cubicBezTo>
                  <a:cubicBezTo>
                    <a:pt x="345042" y="-31155"/>
                    <a:pt x="357742" y="-7872"/>
                    <a:pt x="279425" y="23878"/>
                  </a:cubicBezTo>
                  <a:cubicBezTo>
                    <a:pt x="201108" y="55628"/>
                    <a:pt x="-2621" y="425516"/>
                    <a:pt x="25" y="684278"/>
                  </a:cubicBezTo>
                  <a:close/>
                </a:path>
              </a:pathLst>
            </a:custGeom>
            <a:solidFill>
              <a:srgbClr val="F8E1C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2" name="任意多边形 251"/>
            <p:cNvSpPr/>
            <p:nvPr/>
          </p:nvSpPr>
          <p:spPr>
            <a:xfrm>
              <a:off x="4123343" y="-386111"/>
              <a:ext cx="1542940" cy="5260444"/>
            </a:xfrm>
            <a:custGeom>
              <a:avLst/>
              <a:gdLst>
                <a:gd name="connsiteX0" fmla="*/ 1079292 w 1528997"/>
                <a:gd name="connsiteY0" fmla="*/ 164892 h 5201587"/>
                <a:gd name="connsiteX1" fmla="*/ 869430 w 1528997"/>
                <a:gd name="connsiteY1" fmla="*/ 1124263 h 5201587"/>
                <a:gd name="connsiteX2" fmla="*/ 419725 w 1528997"/>
                <a:gd name="connsiteY2" fmla="*/ 1319135 h 5201587"/>
                <a:gd name="connsiteX3" fmla="*/ 74951 w 1528997"/>
                <a:gd name="connsiteY3" fmla="*/ 989351 h 5201587"/>
                <a:gd name="connsiteX4" fmla="*/ 0 w 1528997"/>
                <a:gd name="connsiteY4" fmla="*/ 1049312 h 5201587"/>
                <a:gd name="connsiteX5" fmla="*/ 449705 w 1528997"/>
                <a:gd name="connsiteY5" fmla="*/ 1633928 h 5201587"/>
                <a:gd name="connsiteX6" fmla="*/ 0 w 1528997"/>
                <a:gd name="connsiteY6" fmla="*/ 2068643 h 5201587"/>
                <a:gd name="connsiteX7" fmla="*/ 89941 w 1528997"/>
                <a:gd name="connsiteY7" fmla="*/ 2143594 h 5201587"/>
                <a:gd name="connsiteX8" fmla="*/ 569626 w 1528997"/>
                <a:gd name="connsiteY8" fmla="*/ 1738859 h 5201587"/>
                <a:gd name="connsiteX9" fmla="*/ 689548 w 1528997"/>
                <a:gd name="connsiteY9" fmla="*/ 2773181 h 5201587"/>
                <a:gd name="connsiteX10" fmla="*/ 614597 w 1528997"/>
                <a:gd name="connsiteY10" fmla="*/ 3702571 h 5201587"/>
                <a:gd name="connsiteX11" fmla="*/ 284813 w 1528997"/>
                <a:gd name="connsiteY11" fmla="*/ 4227226 h 5201587"/>
                <a:gd name="connsiteX12" fmla="*/ 224853 w 1528997"/>
                <a:gd name="connsiteY12" fmla="*/ 4976735 h 5201587"/>
                <a:gd name="connsiteX13" fmla="*/ 29981 w 1528997"/>
                <a:gd name="connsiteY13" fmla="*/ 5201587 h 5201587"/>
                <a:gd name="connsiteX14" fmla="*/ 209863 w 1528997"/>
                <a:gd name="connsiteY14" fmla="*/ 5171607 h 5201587"/>
                <a:gd name="connsiteX15" fmla="*/ 404735 w 1528997"/>
                <a:gd name="connsiteY15" fmla="*/ 4826833 h 5201587"/>
                <a:gd name="connsiteX16" fmla="*/ 404735 w 1528997"/>
                <a:gd name="connsiteY16" fmla="*/ 4257207 h 5201587"/>
                <a:gd name="connsiteX17" fmla="*/ 764499 w 1528997"/>
                <a:gd name="connsiteY17" fmla="*/ 3552669 h 5201587"/>
                <a:gd name="connsiteX18" fmla="*/ 749508 w 1528997"/>
                <a:gd name="connsiteY18" fmla="*/ 2203554 h 5201587"/>
                <a:gd name="connsiteX19" fmla="*/ 1424066 w 1528997"/>
                <a:gd name="connsiteY19" fmla="*/ 2323476 h 5201587"/>
                <a:gd name="connsiteX20" fmla="*/ 1424066 w 1528997"/>
                <a:gd name="connsiteY20" fmla="*/ 2323476 h 5201587"/>
                <a:gd name="connsiteX21" fmla="*/ 1394085 w 1528997"/>
                <a:gd name="connsiteY21" fmla="*/ 2143594 h 5201587"/>
                <a:gd name="connsiteX22" fmla="*/ 1094282 w 1528997"/>
                <a:gd name="connsiteY22" fmla="*/ 2173574 h 5201587"/>
                <a:gd name="connsiteX23" fmla="*/ 1094282 w 1528997"/>
                <a:gd name="connsiteY23" fmla="*/ 2023672 h 5201587"/>
                <a:gd name="connsiteX24" fmla="*/ 1528997 w 1528997"/>
                <a:gd name="connsiteY24" fmla="*/ 1543987 h 5201587"/>
                <a:gd name="connsiteX25" fmla="*/ 989351 w 1528997"/>
                <a:gd name="connsiteY25" fmla="*/ 1124263 h 5201587"/>
                <a:gd name="connsiteX26" fmla="*/ 1259174 w 1528997"/>
                <a:gd name="connsiteY26" fmla="*/ 224853 h 5201587"/>
                <a:gd name="connsiteX27" fmla="*/ 1169233 w 1528997"/>
                <a:gd name="connsiteY27" fmla="*/ 0 h 5201587"/>
                <a:gd name="connsiteX28" fmla="*/ 1079292 w 1528997"/>
                <a:gd name="connsiteY28" fmla="*/ 164892 h 5201587"/>
                <a:gd name="connsiteX0" fmla="*/ 1079292 w 1528997"/>
                <a:gd name="connsiteY0" fmla="*/ 169724 h 5206419"/>
                <a:gd name="connsiteX1" fmla="*/ 869430 w 1528997"/>
                <a:gd name="connsiteY1" fmla="*/ 1129095 h 5206419"/>
                <a:gd name="connsiteX2" fmla="*/ 419725 w 1528997"/>
                <a:gd name="connsiteY2" fmla="*/ 1323967 h 5206419"/>
                <a:gd name="connsiteX3" fmla="*/ 74951 w 1528997"/>
                <a:gd name="connsiteY3" fmla="*/ 994183 h 5206419"/>
                <a:gd name="connsiteX4" fmla="*/ 0 w 1528997"/>
                <a:gd name="connsiteY4" fmla="*/ 1054144 h 5206419"/>
                <a:gd name="connsiteX5" fmla="*/ 449705 w 1528997"/>
                <a:gd name="connsiteY5" fmla="*/ 1638760 h 5206419"/>
                <a:gd name="connsiteX6" fmla="*/ 0 w 1528997"/>
                <a:gd name="connsiteY6" fmla="*/ 2073475 h 5206419"/>
                <a:gd name="connsiteX7" fmla="*/ 89941 w 1528997"/>
                <a:gd name="connsiteY7" fmla="*/ 2148426 h 5206419"/>
                <a:gd name="connsiteX8" fmla="*/ 569626 w 1528997"/>
                <a:gd name="connsiteY8" fmla="*/ 1743691 h 5206419"/>
                <a:gd name="connsiteX9" fmla="*/ 689548 w 1528997"/>
                <a:gd name="connsiteY9" fmla="*/ 2778013 h 5206419"/>
                <a:gd name="connsiteX10" fmla="*/ 614597 w 1528997"/>
                <a:gd name="connsiteY10" fmla="*/ 3707403 h 5206419"/>
                <a:gd name="connsiteX11" fmla="*/ 284813 w 1528997"/>
                <a:gd name="connsiteY11" fmla="*/ 4232058 h 5206419"/>
                <a:gd name="connsiteX12" fmla="*/ 224853 w 1528997"/>
                <a:gd name="connsiteY12" fmla="*/ 4981567 h 5206419"/>
                <a:gd name="connsiteX13" fmla="*/ 29981 w 1528997"/>
                <a:gd name="connsiteY13" fmla="*/ 5206419 h 5206419"/>
                <a:gd name="connsiteX14" fmla="*/ 209863 w 1528997"/>
                <a:gd name="connsiteY14" fmla="*/ 5176439 h 5206419"/>
                <a:gd name="connsiteX15" fmla="*/ 404735 w 1528997"/>
                <a:gd name="connsiteY15" fmla="*/ 4831665 h 5206419"/>
                <a:gd name="connsiteX16" fmla="*/ 404735 w 1528997"/>
                <a:gd name="connsiteY16" fmla="*/ 4262039 h 5206419"/>
                <a:gd name="connsiteX17" fmla="*/ 764499 w 1528997"/>
                <a:gd name="connsiteY17" fmla="*/ 3557501 h 5206419"/>
                <a:gd name="connsiteX18" fmla="*/ 749508 w 1528997"/>
                <a:gd name="connsiteY18" fmla="*/ 2208386 h 5206419"/>
                <a:gd name="connsiteX19" fmla="*/ 1424066 w 1528997"/>
                <a:gd name="connsiteY19" fmla="*/ 2328308 h 5206419"/>
                <a:gd name="connsiteX20" fmla="*/ 1424066 w 1528997"/>
                <a:gd name="connsiteY20" fmla="*/ 2328308 h 5206419"/>
                <a:gd name="connsiteX21" fmla="*/ 1394085 w 1528997"/>
                <a:gd name="connsiteY21" fmla="*/ 2148426 h 5206419"/>
                <a:gd name="connsiteX22" fmla="*/ 1094282 w 1528997"/>
                <a:gd name="connsiteY22" fmla="*/ 2178406 h 5206419"/>
                <a:gd name="connsiteX23" fmla="*/ 1094282 w 1528997"/>
                <a:gd name="connsiteY23" fmla="*/ 2028504 h 5206419"/>
                <a:gd name="connsiteX24" fmla="*/ 1528997 w 1528997"/>
                <a:gd name="connsiteY24" fmla="*/ 1548819 h 5206419"/>
                <a:gd name="connsiteX25" fmla="*/ 989351 w 1528997"/>
                <a:gd name="connsiteY25" fmla="*/ 1129095 h 5206419"/>
                <a:gd name="connsiteX26" fmla="*/ 1259174 w 1528997"/>
                <a:gd name="connsiteY26" fmla="*/ 229685 h 5206419"/>
                <a:gd name="connsiteX27" fmla="*/ 1169233 w 1528997"/>
                <a:gd name="connsiteY27" fmla="*/ 4832 h 5206419"/>
                <a:gd name="connsiteX28" fmla="*/ 1079292 w 1528997"/>
                <a:gd name="connsiteY28" fmla="*/ 169724 h 5206419"/>
                <a:gd name="connsiteX0" fmla="*/ 1079292 w 1528997"/>
                <a:gd name="connsiteY0" fmla="*/ 169724 h 5206419"/>
                <a:gd name="connsiteX1" fmla="*/ 869430 w 1528997"/>
                <a:gd name="connsiteY1" fmla="*/ 1129095 h 5206419"/>
                <a:gd name="connsiteX2" fmla="*/ 419725 w 1528997"/>
                <a:gd name="connsiteY2" fmla="*/ 1323967 h 5206419"/>
                <a:gd name="connsiteX3" fmla="*/ 74951 w 1528997"/>
                <a:gd name="connsiteY3" fmla="*/ 994183 h 5206419"/>
                <a:gd name="connsiteX4" fmla="*/ 0 w 1528997"/>
                <a:gd name="connsiteY4" fmla="*/ 1054144 h 5206419"/>
                <a:gd name="connsiteX5" fmla="*/ 449705 w 1528997"/>
                <a:gd name="connsiteY5" fmla="*/ 1638760 h 5206419"/>
                <a:gd name="connsiteX6" fmla="*/ 0 w 1528997"/>
                <a:gd name="connsiteY6" fmla="*/ 2073475 h 5206419"/>
                <a:gd name="connsiteX7" fmla="*/ 89941 w 1528997"/>
                <a:gd name="connsiteY7" fmla="*/ 2148426 h 5206419"/>
                <a:gd name="connsiteX8" fmla="*/ 569626 w 1528997"/>
                <a:gd name="connsiteY8" fmla="*/ 1743691 h 5206419"/>
                <a:gd name="connsiteX9" fmla="*/ 689548 w 1528997"/>
                <a:gd name="connsiteY9" fmla="*/ 2778013 h 5206419"/>
                <a:gd name="connsiteX10" fmla="*/ 614597 w 1528997"/>
                <a:gd name="connsiteY10" fmla="*/ 3707403 h 5206419"/>
                <a:gd name="connsiteX11" fmla="*/ 284813 w 1528997"/>
                <a:gd name="connsiteY11" fmla="*/ 4232058 h 5206419"/>
                <a:gd name="connsiteX12" fmla="*/ 224853 w 1528997"/>
                <a:gd name="connsiteY12" fmla="*/ 4981567 h 5206419"/>
                <a:gd name="connsiteX13" fmla="*/ 29981 w 1528997"/>
                <a:gd name="connsiteY13" fmla="*/ 5206419 h 5206419"/>
                <a:gd name="connsiteX14" fmla="*/ 209863 w 1528997"/>
                <a:gd name="connsiteY14" fmla="*/ 5176439 h 5206419"/>
                <a:gd name="connsiteX15" fmla="*/ 404735 w 1528997"/>
                <a:gd name="connsiteY15" fmla="*/ 4831665 h 5206419"/>
                <a:gd name="connsiteX16" fmla="*/ 404735 w 1528997"/>
                <a:gd name="connsiteY16" fmla="*/ 4262039 h 5206419"/>
                <a:gd name="connsiteX17" fmla="*/ 764499 w 1528997"/>
                <a:gd name="connsiteY17" fmla="*/ 3557501 h 5206419"/>
                <a:gd name="connsiteX18" fmla="*/ 749508 w 1528997"/>
                <a:gd name="connsiteY18" fmla="*/ 2208386 h 5206419"/>
                <a:gd name="connsiteX19" fmla="*/ 1424066 w 1528997"/>
                <a:gd name="connsiteY19" fmla="*/ 2328308 h 5206419"/>
                <a:gd name="connsiteX20" fmla="*/ 1424066 w 1528997"/>
                <a:gd name="connsiteY20" fmla="*/ 2328308 h 5206419"/>
                <a:gd name="connsiteX21" fmla="*/ 1394085 w 1528997"/>
                <a:gd name="connsiteY21" fmla="*/ 2148426 h 5206419"/>
                <a:gd name="connsiteX22" fmla="*/ 1094282 w 1528997"/>
                <a:gd name="connsiteY22" fmla="*/ 2178406 h 5206419"/>
                <a:gd name="connsiteX23" fmla="*/ 1094282 w 1528997"/>
                <a:gd name="connsiteY23" fmla="*/ 2028504 h 5206419"/>
                <a:gd name="connsiteX24" fmla="*/ 1528997 w 1528997"/>
                <a:gd name="connsiteY24" fmla="*/ 1548819 h 5206419"/>
                <a:gd name="connsiteX25" fmla="*/ 989351 w 1528997"/>
                <a:gd name="connsiteY25" fmla="*/ 1129095 h 5206419"/>
                <a:gd name="connsiteX26" fmla="*/ 1259174 w 1528997"/>
                <a:gd name="connsiteY26" fmla="*/ 229685 h 5206419"/>
                <a:gd name="connsiteX27" fmla="*/ 1169233 w 1528997"/>
                <a:gd name="connsiteY27" fmla="*/ 4832 h 5206419"/>
                <a:gd name="connsiteX28" fmla="*/ 1079292 w 1528997"/>
                <a:gd name="connsiteY28" fmla="*/ 169724 h 5206419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079292 w 1528997"/>
                <a:gd name="connsiteY0" fmla="*/ 206230 h 5242925"/>
                <a:gd name="connsiteX1" fmla="*/ 869430 w 1528997"/>
                <a:gd name="connsiteY1" fmla="*/ 1165601 h 5242925"/>
                <a:gd name="connsiteX2" fmla="*/ 419725 w 1528997"/>
                <a:gd name="connsiteY2" fmla="*/ 1360473 h 5242925"/>
                <a:gd name="connsiteX3" fmla="*/ 74951 w 1528997"/>
                <a:gd name="connsiteY3" fmla="*/ 1030689 h 5242925"/>
                <a:gd name="connsiteX4" fmla="*/ 0 w 1528997"/>
                <a:gd name="connsiteY4" fmla="*/ 1090650 h 5242925"/>
                <a:gd name="connsiteX5" fmla="*/ 449705 w 1528997"/>
                <a:gd name="connsiteY5" fmla="*/ 1675266 h 5242925"/>
                <a:gd name="connsiteX6" fmla="*/ 0 w 1528997"/>
                <a:gd name="connsiteY6" fmla="*/ 2109981 h 5242925"/>
                <a:gd name="connsiteX7" fmla="*/ 89941 w 1528997"/>
                <a:gd name="connsiteY7" fmla="*/ 2184932 h 5242925"/>
                <a:gd name="connsiteX8" fmla="*/ 569626 w 1528997"/>
                <a:gd name="connsiteY8" fmla="*/ 1780197 h 5242925"/>
                <a:gd name="connsiteX9" fmla="*/ 689548 w 1528997"/>
                <a:gd name="connsiteY9" fmla="*/ 2814519 h 5242925"/>
                <a:gd name="connsiteX10" fmla="*/ 614597 w 1528997"/>
                <a:gd name="connsiteY10" fmla="*/ 3743909 h 5242925"/>
                <a:gd name="connsiteX11" fmla="*/ 284813 w 1528997"/>
                <a:gd name="connsiteY11" fmla="*/ 4268564 h 5242925"/>
                <a:gd name="connsiteX12" fmla="*/ 224853 w 1528997"/>
                <a:gd name="connsiteY12" fmla="*/ 5018073 h 5242925"/>
                <a:gd name="connsiteX13" fmla="*/ 29981 w 1528997"/>
                <a:gd name="connsiteY13" fmla="*/ 5242925 h 5242925"/>
                <a:gd name="connsiteX14" fmla="*/ 209863 w 1528997"/>
                <a:gd name="connsiteY14" fmla="*/ 5212945 h 5242925"/>
                <a:gd name="connsiteX15" fmla="*/ 404735 w 1528997"/>
                <a:gd name="connsiteY15" fmla="*/ 4868171 h 5242925"/>
                <a:gd name="connsiteX16" fmla="*/ 404735 w 1528997"/>
                <a:gd name="connsiteY16" fmla="*/ 4298545 h 5242925"/>
                <a:gd name="connsiteX17" fmla="*/ 764499 w 1528997"/>
                <a:gd name="connsiteY17" fmla="*/ 3594007 h 5242925"/>
                <a:gd name="connsiteX18" fmla="*/ 749508 w 1528997"/>
                <a:gd name="connsiteY18" fmla="*/ 2244892 h 5242925"/>
                <a:gd name="connsiteX19" fmla="*/ 1424066 w 1528997"/>
                <a:gd name="connsiteY19" fmla="*/ 2364814 h 5242925"/>
                <a:gd name="connsiteX20" fmla="*/ 1424066 w 1528997"/>
                <a:gd name="connsiteY20" fmla="*/ 2364814 h 5242925"/>
                <a:gd name="connsiteX21" fmla="*/ 1394085 w 1528997"/>
                <a:gd name="connsiteY21" fmla="*/ 2184932 h 5242925"/>
                <a:gd name="connsiteX22" fmla="*/ 1094282 w 1528997"/>
                <a:gd name="connsiteY22" fmla="*/ 2214912 h 5242925"/>
                <a:gd name="connsiteX23" fmla="*/ 1094282 w 1528997"/>
                <a:gd name="connsiteY23" fmla="*/ 2065010 h 5242925"/>
                <a:gd name="connsiteX24" fmla="*/ 1528997 w 1528997"/>
                <a:gd name="connsiteY24" fmla="*/ 1585325 h 5242925"/>
                <a:gd name="connsiteX25" fmla="*/ 989351 w 1528997"/>
                <a:gd name="connsiteY25" fmla="*/ 1165601 h 5242925"/>
                <a:gd name="connsiteX26" fmla="*/ 1259174 w 1528997"/>
                <a:gd name="connsiteY26" fmla="*/ 266191 h 5242925"/>
                <a:gd name="connsiteX27" fmla="*/ 1169233 w 1528997"/>
                <a:gd name="connsiteY27" fmla="*/ 41338 h 5242925"/>
                <a:gd name="connsiteX28" fmla="*/ 1079292 w 1528997"/>
                <a:gd name="connsiteY28" fmla="*/ 206230 h 5242925"/>
                <a:gd name="connsiteX0" fmla="*/ 1113372 w 1563077"/>
                <a:gd name="connsiteY0" fmla="*/ 206230 h 5242925"/>
                <a:gd name="connsiteX1" fmla="*/ 903510 w 1563077"/>
                <a:gd name="connsiteY1" fmla="*/ 1165601 h 5242925"/>
                <a:gd name="connsiteX2" fmla="*/ 453805 w 1563077"/>
                <a:gd name="connsiteY2" fmla="*/ 1360473 h 5242925"/>
                <a:gd name="connsiteX3" fmla="*/ 109031 w 1563077"/>
                <a:gd name="connsiteY3" fmla="*/ 1030689 h 5242925"/>
                <a:gd name="connsiteX4" fmla="*/ 34080 w 1563077"/>
                <a:gd name="connsiteY4" fmla="*/ 1090650 h 5242925"/>
                <a:gd name="connsiteX5" fmla="*/ 483785 w 1563077"/>
                <a:gd name="connsiteY5" fmla="*/ 1675266 h 5242925"/>
                <a:gd name="connsiteX6" fmla="*/ 34080 w 1563077"/>
                <a:gd name="connsiteY6" fmla="*/ 2109981 h 5242925"/>
                <a:gd name="connsiteX7" fmla="*/ 124021 w 1563077"/>
                <a:gd name="connsiteY7" fmla="*/ 2184932 h 5242925"/>
                <a:gd name="connsiteX8" fmla="*/ 603706 w 1563077"/>
                <a:gd name="connsiteY8" fmla="*/ 1780197 h 5242925"/>
                <a:gd name="connsiteX9" fmla="*/ 723628 w 1563077"/>
                <a:gd name="connsiteY9" fmla="*/ 2814519 h 5242925"/>
                <a:gd name="connsiteX10" fmla="*/ 648677 w 1563077"/>
                <a:gd name="connsiteY10" fmla="*/ 3743909 h 5242925"/>
                <a:gd name="connsiteX11" fmla="*/ 318893 w 1563077"/>
                <a:gd name="connsiteY11" fmla="*/ 4268564 h 5242925"/>
                <a:gd name="connsiteX12" fmla="*/ 258933 w 1563077"/>
                <a:gd name="connsiteY12" fmla="*/ 5018073 h 5242925"/>
                <a:gd name="connsiteX13" fmla="*/ 64061 w 1563077"/>
                <a:gd name="connsiteY13" fmla="*/ 5242925 h 5242925"/>
                <a:gd name="connsiteX14" fmla="*/ 243943 w 1563077"/>
                <a:gd name="connsiteY14" fmla="*/ 5212945 h 5242925"/>
                <a:gd name="connsiteX15" fmla="*/ 438815 w 1563077"/>
                <a:gd name="connsiteY15" fmla="*/ 4868171 h 5242925"/>
                <a:gd name="connsiteX16" fmla="*/ 438815 w 1563077"/>
                <a:gd name="connsiteY16" fmla="*/ 4298545 h 5242925"/>
                <a:gd name="connsiteX17" fmla="*/ 798579 w 1563077"/>
                <a:gd name="connsiteY17" fmla="*/ 3594007 h 5242925"/>
                <a:gd name="connsiteX18" fmla="*/ 783588 w 1563077"/>
                <a:gd name="connsiteY18" fmla="*/ 2244892 h 5242925"/>
                <a:gd name="connsiteX19" fmla="*/ 1458146 w 1563077"/>
                <a:gd name="connsiteY19" fmla="*/ 2364814 h 5242925"/>
                <a:gd name="connsiteX20" fmla="*/ 1458146 w 1563077"/>
                <a:gd name="connsiteY20" fmla="*/ 2364814 h 5242925"/>
                <a:gd name="connsiteX21" fmla="*/ 1428165 w 1563077"/>
                <a:gd name="connsiteY21" fmla="*/ 2184932 h 5242925"/>
                <a:gd name="connsiteX22" fmla="*/ 1128362 w 1563077"/>
                <a:gd name="connsiteY22" fmla="*/ 2214912 h 5242925"/>
                <a:gd name="connsiteX23" fmla="*/ 1128362 w 1563077"/>
                <a:gd name="connsiteY23" fmla="*/ 2065010 h 5242925"/>
                <a:gd name="connsiteX24" fmla="*/ 1563077 w 1563077"/>
                <a:gd name="connsiteY24" fmla="*/ 1585325 h 5242925"/>
                <a:gd name="connsiteX25" fmla="*/ 1023431 w 1563077"/>
                <a:gd name="connsiteY25" fmla="*/ 1165601 h 5242925"/>
                <a:gd name="connsiteX26" fmla="*/ 1293254 w 1563077"/>
                <a:gd name="connsiteY26" fmla="*/ 266191 h 5242925"/>
                <a:gd name="connsiteX27" fmla="*/ 1203313 w 1563077"/>
                <a:gd name="connsiteY27" fmla="*/ 41338 h 5242925"/>
                <a:gd name="connsiteX28" fmla="*/ 1113372 w 1563077"/>
                <a:gd name="connsiteY28" fmla="*/ 206230 h 5242925"/>
                <a:gd name="connsiteX0" fmla="*/ 1142448 w 1592153"/>
                <a:gd name="connsiteY0" fmla="*/ 206230 h 5242925"/>
                <a:gd name="connsiteX1" fmla="*/ 932586 w 1592153"/>
                <a:gd name="connsiteY1" fmla="*/ 1165601 h 5242925"/>
                <a:gd name="connsiteX2" fmla="*/ 482881 w 1592153"/>
                <a:gd name="connsiteY2" fmla="*/ 1360473 h 5242925"/>
                <a:gd name="connsiteX3" fmla="*/ 138107 w 1592153"/>
                <a:gd name="connsiteY3" fmla="*/ 1030689 h 5242925"/>
                <a:gd name="connsiteX4" fmla="*/ 63156 w 1592153"/>
                <a:gd name="connsiteY4" fmla="*/ 1090650 h 5242925"/>
                <a:gd name="connsiteX5" fmla="*/ 512861 w 1592153"/>
                <a:gd name="connsiteY5" fmla="*/ 1675266 h 5242925"/>
                <a:gd name="connsiteX6" fmla="*/ 63156 w 1592153"/>
                <a:gd name="connsiteY6" fmla="*/ 2109981 h 5242925"/>
                <a:gd name="connsiteX7" fmla="*/ 153097 w 1592153"/>
                <a:gd name="connsiteY7" fmla="*/ 2184932 h 5242925"/>
                <a:gd name="connsiteX8" fmla="*/ 632782 w 1592153"/>
                <a:gd name="connsiteY8" fmla="*/ 1780197 h 5242925"/>
                <a:gd name="connsiteX9" fmla="*/ 752704 w 1592153"/>
                <a:gd name="connsiteY9" fmla="*/ 2814519 h 5242925"/>
                <a:gd name="connsiteX10" fmla="*/ 677753 w 1592153"/>
                <a:gd name="connsiteY10" fmla="*/ 3743909 h 5242925"/>
                <a:gd name="connsiteX11" fmla="*/ 347969 w 1592153"/>
                <a:gd name="connsiteY11" fmla="*/ 4268564 h 5242925"/>
                <a:gd name="connsiteX12" fmla="*/ 288009 w 1592153"/>
                <a:gd name="connsiteY12" fmla="*/ 5018073 h 5242925"/>
                <a:gd name="connsiteX13" fmla="*/ 93137 w 1592153"/>
                <a:gd name="connsiteY13" fmla="*/ 5242925 h 5242925"/>
                <a:gd name="connsiteX14" fmla="*/ 273019 w 1592153"/>
                <a:gd name="connsiteY14" fmla="*/ 5212945 h 5242925"/>
                <a:gd name="connsiteX15" fmla="*/ 467891 w 1592153"/>
                <a:gd name="connsiteY15" fmla="*/ 4868171 h 5242925"/>
                <a:gd name="connsiteX16" fmla="*/ 467891 w 1592153"/>
                <a:gd name="connsiteY16" fmla="*/ 4298545 h 5242925"/>
                <a:gd name="connsiteX17" fmla="*/ 827655 w 1592153"/>
                <a:gd name="connsiteY17" fmla="*/ 3594007 h 5242925"/>
                <a:gd name="connsiteX18" fmla="*/ 812664 w 1592153"/>
                <a:gd name="connsiteY18" fmla="*/ 2244892 h 5242925"/>
                <a:gd name="connsiteX19" fmla="*/ 1487222 w 1592153"/>
                <a:gd name="connsiteY19" fmla="*/ 2364814 h 5242925"/>
                <a:gd name="connsiteX20" fmla="*/ 1487222 w 1592153"/>
                <a:gd name="connsiteY20" fmla="*/ 2364814 h 5242925"/>
                <a:gd name="connsiteX21" fmla="*/ 1457241 w 1592153"/>
                <a:gd name="connsiteY21" fmla="*/ 2184932 h 5242925"/>
                <a:gd name="connsiteX22" fmla="*/ 1157438 w 1592153"/>
                <a:gd name="connsiteY22" fmla="*/ 2214912 h 5242925"/>
                <a:gd name="connsiteX23" fmla="*/ 1157438 w 1592153"/>
                <a:gd name="connsiteY23" fmla="*/ 2065010 h 5242925"/>
                <a:gd name="connsiteX24" fmla="*/ 1592153 w 1592153"/>
                <a:gd name="connsiteY24" fmla="*/ 1585325 h 5242925"/>
                <a:gd name="connsiteX25" fmla="*/ 1052507 w 1592153"/>
                <a:gd name="connsiteY25" fmla="*/ 1165601 h 5242925"/>
                <a:gd name="connsiteX26" fmla="*/ 1322330 w 1592153"/>
                <a:gd name="connsiteY26" fmla="*/ 266191 h 5242925"/>
                <a:gd name="connsiteX27" fmla="*/ 1232389 w 1592153"/>
                <a:gd name="connsiteY27" fmla="*/ 41338 h 5242925"/>
                <a:gd name="connsiteX28" fmla="*/ 1142448 w 1592153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42925"/>
                <a:gd name="connsiteX1" fmla="*/ 903208 w 1562775"/>
                <a:gd name="connsiteY1" fmla="*/ 1165601 h 5242925"/>
                <a:gd name="connsiteX2" fmla="*/ 453503 w 1562775"/>
                <a:gd name="connsiteY2" fmla="*/ 1360473 h 5242925"/>
                <a:gd name="connsiteX3" fmla="*/ 108729 w 1562775"/>
                <a:gd name="connsiteY3" fmla="*/ 1030689 h 5242925"/>
                <a:gd name="connsiteX4" fmla="*/ 33778 w 1562775"/>
                <a:gd name="connsiteY4" fmla="*/ 1090650 h 5242925"/>
                <a:gd name="connsiteX5" fmla="*/ 483483 w 1562775"/>
                <a:gd name="connsiteY5" fmla="*/ 1675266 h 5242925"/>
                <a:gd name="connsiteX6" fmla="*/ 33778 w 1562775"/>
                <a:gd name="connsiteY6" fmla="*/ 2109981 h 5242925"/>
                <a:gd name="connsiteX7" fmla="*/ 123719 w 1562775"/>
                <a:gd name="connsiteY7" fmla="*/ 2184932 h 5242925"/>
                <a:gd name="connsiteX8" fmla="*/ 603404 w 1562775"/>
                <a:gd name="connsiteY8" fmla="*/ 1780197 h 5242925"/>
                <a:gd name="connsiteX9" fmla="*/ 723326 w 1562775"/>
                <a:gd name="connsiteY9" fmla="*/ 2814519 h 5242925"/>
                <a:gd name="connsiteX10" fmla="*/ 648375 w 1562775"/>
                <a:gd name="connsiteY10" fmla="*/ 3743909 h 5242925"/>
                <a:gd name="connsiteX11" fmla="*/ 318591 w 1562775"/>
                <a:gd name="connsiteY11" fmla="*/ 4268564 h 5242925"/>
                <a:gd name="connsiteX12" fmla="*/ 258631 w 1562775"/>
                <a:gd name="connsiteY12" fmla="*/ 5018073 h 5242925"/>
                <a:gd name="connsiteX13" fmla="*/ 63759 w 1562775"/>
                <a:gd name="connsiteY13" fmla="*/ 5242925 h 5242925"/>
                <a:gd name="connsiteX14" fmla="*/ 243641 w 1562775"/>
                <a:gd name="connsiteY14" fmla="*/ 5212945 h 5242925"/>
                <a:gd name="connsiteX15" fmla="*/ 438513 w 1562775"/>
                <a:gd name="connsiteY15" fmla="*/ 4868171 h 5242925"/>
                <a:gd name="connsiteX16" fmla="*/ 438513 w 1562775"/>
                <a:gd name="connsiteY16" fmla="*/ 4298545 h 5242925"/>
                <a:gd name="connsiteX17" fmla="*/ 798277 w 1562775"/>
                <a:gd name="connsiteY17" fmla="*/ 3594007 h 5242925"/>
                <a:gd name="connsiteX18" fmla="*/ 783286 w 1562775"/>
                <a:gd name="connsiteY18" fmla="*/ 2244892 h 5242925"/>
                <a:gd name="connsiteX19" fmla="*/ 1457844 w 1562775"/>
                <a:gd name="connsiteY19" fmla="*/ 2364814 h 5242925"/>
                <a:gd name="connsiteX20" fmla="*/ 1457844 w 1562775"/>
                <a:gd name="connsiteY20" fmla="*/ 2364814 h 5242925"/>
                <a:gd name="connsiteX21" fmla="*/ 1427863 w 1562775"/>
                <a:gd name="connsiteY21" fmla="*/ 2184932 h 5242925"/>
                <a:gd name="connsiteX22" fmla="*/ 1128060 w 1562775"/>
                <a:gd name="connsiteY22" fmla="*/ 2214912 h 5242925"/>
                <a:gd name="connsiteX23" fmla="*/ 1128060 w 1562775"/>
                <a:gd name="connsiteY23" fmla="*/ 2065010 h 5242925"/>
                <a:gd name="connsiteX24" fmla="*/ 1562775 w 1562775"/>
                <a:gd name="connsiteY24" fmla="*/ 1585325 h 5242925"/>
                <a:gd name="connsiteX25" fmla="*/ 1023129 w 1562775"/>
                <a:gd name="connsiteY25" fmla="*/ 1165601 h 5242925"/>
                <a:gd name="connsiteX26" fmla="*/ 1292952 w 1562775"/>
                <a:gd name="connsiteY26" fmla="*/ 266191 h 5242925"/>
                <a:gd name="connsiteX27" fmla="*/ 1203011 w 1562775"/>
                <a:gd name="connsiteY27" fmla="*/ 41338 h 5242925"/>
                <a:gd name="connsiteX28" fmla="*/ 1113070 w 1562775"/>
                <a:gd name="connsiteY28" fmla="*/ 206230 h 5242925"/>
                <a:gd name="connsiteX0" fmla="*/ 1113070 w 1562775"/>
                <a:gd name="connsiteY0" fmla="*/ 206230 h 5282848"/>
                <a:gd name="connsiteX1" fmla="*/ 903208 w 1562775"/>
                <a:gd name="connsiteY1" fmla="*/ 1165601 h 5282848"/>
                <a:gd name="connsiteX2" fmla="*/ 453503 w 1562775"/>
                <a:gd name="connsiteY2" fmla="*/ 1360473 h 5282848"/>
                <a:gd name="connsiteX3" fmla="*/ 108729 w 1562775"/>
                <a:gd name="connsiteY3" fmla="*/ 1030689 h 5282848"/>
                <a:gd name="connsiteX4" fmla="*/ 33778 w 1562775"/>
                <a:gd name="connsiteY4" fmla="*/ 1090650 h 5282848"/>
                <a:gd name="connsiteX5" fmla="*/ 483483 w 1562775"/>
                <a:gd name="connsiteY5" fmla="*/ 1675266 h 5282848"/>
                <a:gd name="connsiteX6" fmla="*/ 33778 w 1562775"/>
                <a:gd name="connsiteY6" fmla="*/ 2109981 h 5282848"/>
                <a:gd name="connsiteX7" fmla="*/ 123719 w 1562775"/>
                <a:gd name="connsiteY7" fmla="*/ 2184932 h 5282848"/>
                <a:gd name="connsiteX8" fmla="*/ 603404 w 1562775"/>
                <a:gd name="connsiteY8" fmla="*/ 1780197 h 5282848"/>
                <a:gd name="connsiteX9" fmla="*/ 723326 w 1562775"/>
                <a:gd name="connsiteY9" fmla="*/ 2814519 h 5282848"/>
                <a:gd name="connsiteX10" fmla="*/ 648375 w 1562775"/>
                <a:gd name="connsiteY10" fmla="*/ 3743909 h 5282848"/>
                <a:gd name="connsiteX11" fmla="*/ 318591 w 1562775"/>
                <a:gd name="connsiteY11" fmla="*/ 4268564 h 5282848"/>
                <a:gd name="connsiteX12" fmla="*/ 258631 w 1562775"/>
                <a:gd name="connsiteY12" fmla="*/ 5018073 h 5282848"/>
                <a:gd name="connsiteX13" fmla="*/ 63759 w 1562775"/>
                <a:gd name="connsiteY13" fmla="*/ 5242925 h 5282848"/>
                <a:gd name="connsiteX14" fmla="*/ 243641 w 1562775"/>
                <a:gd name="connsiteY14" fmla="*/ 5212945 h 5282848"/>
                <a:gd name="connsiteX15" fmla="*/ 438513 w 1562775"/>
                <a:gd name="connsiteY15" fmla="*/ 4868171 h 5282848"/>
                <a:gd name="connsiteX16" fmla="*/ 438513 w 1562775"/>
                <a:gd name="connsiteY16" fmla="*/ 4298545 h 5282848"/>
                <a:gd name="connsiteX17" fmla="*/ 798277 w 1562775"/>
                <a:gd name="connsiteY17" fmla="*/ 3594007 h 5282848"/>
                <a:gd name="connsiteX18" fmla="*/ 783286 w 1562775"/>
                <a:gd name="connsiteY18" fmla="*/ 2244892 h 5282848"/>
                <a:gd name="connsiteX19" fmla="*/ 1457844 w 1562775"/>
                <a:gd name="connsiteY19" fmla="*/ 2364814 h 5282848"/>
                <a:gd name="connsiteX20" fmla="*/ 1457844 w 1562775"/>
                <a:gd name="connsiteY20" fmla="*/ 2364814 h 5282848"/>
                <a:gd name="connsiteX21" fmla="*/ 1427863 w 1562775"/>
                <a:gd name="connsiteY21" fmla="*/ 2184932 h 5282848"/>
                <a:gd name="connsiteX22" fmla="*/ 1128060 w 1562775"/>
                <a:gd name="connsiteY22" fmla="*/ 2214912 h 5282848"/>
                <a:gd name="connsiteX23" fmla="*/ 1128060 w 1562775"/>
                <a:gd name="connsiteY23" fmla="*/ 2065010 h 5282848"/>
                <a:gd name="connsiteX24" fmla="*/ 1562775 w 1562775"/>
                <a:gd name="connsiteY24" fmla="*/ 1585325 h 5282848"/>
                <a:gd name="connsiteX25" fmla="*/ 1023129 w 1562775"/>
                <a:gd name="connsiteY25" fmla="*/ 1165601 h 5282848"/>
                <a:gd name="connsiteX26" fmla="*/ 1292952 w 1562775"/>
                <a:gd name="connsiteY26" fmla="*/ 266191 h 5282848"/>
                <a:gd name="connsiteX27" fmla="*/ 1203011 w 1562775"/>
                <a:gd name="connsiteY27" fmla="*/ 41338 h 5282848"/>
                <a:gd name="connsiteX28" fmla="*/ 1113070 w 1562775"/>
                <a:gd name="connsiteY28" fmla="*/ 206230 h 5282848"/>
                <a:gd name="connsiteX0" fmla="*/ 1113070 w 1562775"/>
                <a:gd name="connsiteY0" fmla="*/ 206230 h 5283523"/>
                <a:gd name="connsiteX1" fmla="*/ 903208 w 1562775"/>
                <a:gd name="connsiteY1" fmla="*/ 1165601 h 5283523"/>
                <a:gd name="connsiteX2" fmla="*/ 453503 w 1562775"/>
                <a:gd name="connsiteY2" fmla="*/ 1360473 h 5283523"/>
                <a:gd name="connsiteX3" fmla="*/ 108729 w 1562775"/>
                <a:gd name="connsiteY3" fmla="*/ 1030689 h 5283523"/>
                <a:gd name="connsiteX4" fmla="*/ 33778 w 1562775"/>
                <a:gd name="connsiteY4" fmla="*/ 1090650 h 5283523"/>
                <a:gd name="connsiteX5" fmla="*/ 483483 w 1562775"/>
                <a:gd name="connsiteY5" fmla="*/ 1675266 h 5283523"/>
                <a:gd name="connsiteX6" fmla="*/ 33778 w 1562775"/>
                <a:gd name="connsiteY6" fmla="*/ 2109981 h 5283523"/>
                <a:gd name="connsiteX7" fmla="*/ 123719 w 1562775"/>
                <a:gd name="connsiteY7" fmla="*/ 2184932 h 5283523"/>
                <a:gd name="connsiteX8" fmla="*/ 603404 w 1562775"/>
                <a:gd name="connsiteY8" fmla="*/ 1780197 h 5283523"/>
                <a:gd name="connsiteX9" fmla="*/ 723326 w 1562775"/>
                <a:gd name="connsiteY9" fmla="*/ 2814519 h 5283523"/>
                <a:gd name="connsiteX10" fmla="*/ 648375 w 1562775"/>
                <a:gd name="connsiteY10" fmla="*/ 3743909 h 5283523"/>
                <a:gd name="connsiteX11" fmla="*/ 318591 w 1562775"/>
                <a:gd name="connsiteY11" fmla="*/ 4268564 h 5283523"/>
                <a:gd name="connsiteX12" fmla="*/ 258631 w 1562775"/>
                <a:gd name="connsiteY12" fmla="*/ 5018073 h 5283523"/>
                <a:gd name="connsiteX13" fmla="*/ 63759 w 1562775"/>
                <a:gd name="connsiteY13" fmla="*/ 5242925 h 5283523"/>
                <a:gd name="connsiteX14" fmla="*/ 243641 w 1562775"/>
                <a:gd name="connsiteY14" fmla="*/ 5212945 h 5283523"/>
                <a:gd name="connsiteX15" fmla="*/ 438513 w 1562775"/>
                <a:gd name="connsiteY15" fmla="*/ 4868171 h 5283523"/>
                <a:gd name="connsiteX16" fmla="*/ 438513 w 1562775"/>
                <a:gd name="connsiteY16" fmla="*/ 4298545 h 5283523"/>
                <a:gd name="connsiteX17" fmla="*/ 798277 w 1562775"/>
                <a:gd name="connsiteY17" fmla="*/ 3594007 h 5283523"/>
                <a:gd name="connsiteX18" fmla="*/ 783286 w 1562775"/>
                <a:gd name="connsiteY18" fmla="*/ 2244892 h 5283523"/>
                <a:gd name="connsiteX19" fmla="*/ 1457844 w 1562775"/>
                <a:gd name="connsiteY19" fmla="*/ 2364814 h 5283523"/>
                <a:gd name="connsiteX20" fmla="*/ 1457844 w 1562775"/>
                <a:gd name="connsiteY20" fmla="*/ 2364814 h 5283523"/>
                <a:gd name="connsiteX21" fmla="*/ 1427863 w 1562775"/>
                <a:gd name="connsiteY21" fmla="*/ 2184932 h 5283523"/>
                <a:gd name="connsiteX22" fmla="*/ 1128060 w 1562775"/>
                <a:gd name="connsiteY22" fmla="*/ 2214912 h 5283523"/>
                <a:gd name="connsiteX23" fmla="*/ 1128060 w 1562775"/>
                <a:gd name="connsiteY23" fmla="*/ 2065010 h 5283523"/>
                <a:gd name="connsiteX24" fmla="*/ 1562775 w 1562775"/>
                <a:gd name="connsiteY24" fmla="*/ 1585325 h 5283523"/>
                <a:gd name="connsiteX25" fmla="*/ 1023129 w 1562775"/>
                <a:gd name="connsiteY25" fmla="*/ 1165601 h 5283523"/>
                <a:gd name="connsiteX26" fmla="*/ 1292952 w 1562775"/>
                <a:gd name="connsiteY26" fmla="*/ 266191 h 5283523"/>
                <a:gd name="connsiteX27" fmla="*/ 1203011 w 1562775"/>
                <a:gd name="connsiteY27" fmla="*/ 41338 h 5283523"/>
                <a:gd name="connsiteX28" fmla="*/ 1113070 w 1562775"/>
                <a:gd name="connsiteY28" fmla="*/ 206230 h 5283523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798277 w 1562775"/>
                <a:gd name="connsiteY17" fmla="*/ 35940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603404 w 1562775"/>
                <a:gd name="connsiteY8" fmla="*/ 1780197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393542 w 1562775"/>
                <a:gd name="connsiteY8" fmla="*/ 2080000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783286 w 1562775"/>
                <a:gd name="connsiteY18" fmla="*/ 2244892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113070 w 1562775"/>
                <a:gd name="connsiteY0" fmla="*/ 206230 h 5260444"/>
                <a:gd name="connsiteX1" fmla="*/ 903208 w 1562775"/>
                <a:gd name="connsiteY1" fmla="*/ 1165601 h 5260444"/>
                <a:gd name="connsiteX2" fmla="*/ 453503 w 1562775"/>
                <a:gd name="connsiteY2" fmla="*/ 1360473 h 5260444"/>
                <a:gd name="connsiteX3" fmla="*/ 108729 w 1562775"/>
                <a:gd name="connsiteY3" fmla="*/ 1030689 h 5260444"/>
                <a:gd name="connsiteX4" fmla="*/ 33778 w 1562775"/>
                <a:gd name="connsiteY4" fmla="*/ 1090650 h 5260444"/>
                <a:gd name="connsiteX5" fmla="*/ 483483 w 1562775"/>
                <a:gd name="connsiteY5" fmla="*/ 1675266 h 5260444"/>
                <a:gd name="connsiteX6" fmla="*/ 33778 w 1562775"/>
                <a:gd name="connsiteY6" fmla="*/ 2109981 h 5260444"/>
                <a:gd name="connsiteX7" fmla="*/ 123719 w 1562775"/>
                <a:gd name="connsiteY7" fmla="*/ 2184932 h 5260444"/>
                <a:gd name="connsiteX8" fmla="*/ 393542 w 1562775"/>
                <a:gd name="connsiteY8" fmla="*/ 2080000 h 5260444"/>
                <a:gd name="connsiteX9" fmla="*/ 723326 w 1562775"/>
                <a:gd name="connsiteY9" fmla="*/ 2814519 h 5260444"/>
                <a:gd name="connsiteX10" fmla="*/ 648375 w 1562775"/>
                <a:gd name="connsiteY10" fmla="*/ 3743909 h 5260444"/>
                <a:gd name="connsiteX11" fmla="*/ 318591 w 1562775"/>
                <a:gd name="connsiteY11" fmla="*/ 4268564 h 5260444"/>
                <a:gd name="connsiteX12" fmla="*/ 258631 w 1562775"/>
                <a:gd name="connsiteY12" fmla="*/ 5018073 h 5260444"/>
                <a:gd name="connsiteX13" fmla="*/ 63759 w 1562775"/>
                <a:gd name="connsiteY13" fmla="*/ 5242925 h 5260444"/>
                <a:gd name="connsiteX14" fmla="*/ 243641 w 1562775"/>
                <a:gd name="connsiteY14" fmla="*/ 5212945 h 5260444"/>
                <a:gd name="connsiteX15" fmla="*/ 438513 w 1562775"/>
                <a:gd name="connsiteY15" fmla="*/ 4868171 h 5260444"/>
                <a:gd name="connsiteX16" fmla="*/ 438513 w 1562775"/>
                <a:gd name="connsiteY16" fmla="*/ 4298545 h 5260444"/>
                <a:gd name="connsiteX17" fmla="*/ 817327 w 1562775"/>
                <a:gd name="connsiteY17" fmla="*/ 3555907 h 5260444"/>
                <a:gd name="connsiteX18" fmla="*/ 933188 w 1562775"/>
                <a:gd name="connsiteY18" fmla="*/ 2514715 h 5260444"/>
                <a:gd name="connsiteX19" fmla="*/ 1457844 w 1562775"/>
                <a:gd name="connsiteY19" fmla="*/ 2364814 h 5260444"/>
                <a:gd name="connsiteX20" fmla="*/ 1457844 w 1562775"/>
                <a:gd name="connsiteY20" fmla="*/ 2364814 h 5260444"/>
                <a:gd name="connsiteX21" fmla="*/ 1427863 w 1562775"/>
                <a:gd name="connsiteY21" fmla="*/ 2184932 h 5260444"/>
                <a:gd name="connsiteX22" fmla="*/ 1128060 w 1562775"/>
                <a:gd name="connsiteY22" fmla="*/ 2214912 h 5260444"/>
                <a:gd name="connsiteX23" fmla="*/ 1128060 w 1562775"/>
                <a:gd name="connsiteY23" fmla="*/ 2065010 h 5260444"/>
                <a:gd name="connsiteX24" fmla="*/ 1562775 w 1562775"/>
                <a:gd name="connsiteY24" fmla="*/ 1585325 h 5260444"/>
                <a:gd name="connsiteX25" fmla="*/ 1023129 w 1562775"/>
                <a:gd name="connsiteY25" fmla="*/ 1165601 h 5260444"/>
                <a:gd name="connsiteX26" fmla="*/ 1292952 w 1562775"/>
                <a:gd name="connsiteY26" fmla="*/ 266191 h 5260444"/>
                <a:gd name="connsiteX27" fmla="*/ 1203011 w 1562775"/>
                <a:gd name="connsiteY27" fmla="*/ 41338 h 5260444"/>
                <a:gd name="connsiteX28" fmla="*/ 1113070 w 1562775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108225 w 1542940"/>
                <a:gd name="connsiteY22" fmla="*/ 2214912 h 5260444"/>
                <a:gd name="connsiteX23" fmla="*/ 1108225 w 1542940"/>
                <a:gd name="connsiteY23" fmla="*/ 206501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108225 w 1542940"/>
                <a:gd name="connsiteY22" fmla="*/ 2214912 h 5260444"/>
                <a:gd name="connsiteX23" fmla="*/ 1273117 w 1542940"/>
                <a:gd name="connsiteY23" fmla="*/ 203503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  <a:gd name="connsiteX0" fmla="*/ 1093235 w 1542940"/>
                <a:gd name="connsiteY0" fmla="*/ 206230 h 5260444"/>
                <a:gd name="connsiteX1" fmla="*/ 883373 w 1542940"/>
                <a:gd name="connsiteY1" fmla="*/ 1165601 h 5260444"/>
                <a:gd name="connsiteX2" fmla="*/ 433668 w 1542940"/>
                <a:gd name="connsiteY2" fmla="*/ 1360473 h 5260444"/>
                <a:gd name="connsiteX3" fmla="*/ 88894 w 1542940"/>
                <a:gd name="connsiteY3" fmla="*/ 1030689 h 5260444"/>
                <a:gd name="connsiteX4" fmla="*/ 13943 w 1542940"/>
                <a:gd name="connsiteY4" fmla="*/ 1090650 h 5260444"/>
                <a:gd name="connsiteX5" fmla="*/ 313746 w 1542940"/>
                <a:gd name="connsiteY5" fmla="*/ 1675266 h 5260444"/>
                <a:gd name="connsiteX6" fmla="*/ 13943 w 1542940"/>
                <a:gd name="connsiteY6" fmla="*/ 2109981 h 5260444"/>
                <a:gd name="connsiteX7" fmla="*/ 103884 w 1542940"/>
                <a:gd name="connsiteY7" fmla="*/ 2184932 h 5260444"/>
                <a:gd name="connsiteX8" fmla="*/ 373707 w 1542940"/>
                <a:gd name="connsiteY8" fmla="*/ 2080000 h 5260444"/>
                <a:gd name="connsiteX9" fmla="*/ 703491 w 1542940"/>
                <a:gd name="connsiteY9" fmla="*/ 2814519 h 5260444"/>
                <a:gd name="connsiteX10" fmla="*/ 628540 w 1542940"/>
                <a:gd name="connsiteY10" fmla="*/ 3743909 h 5260444"/>
                <a:gd name="connsiteX11" fmla="*/ 298756 w 1542940"/>
                <a:gd name="connsiteY11" fmla="*/ 4268564 h 5260444"/>
                <a:gd name="connsiteX12" fmla="*/ 238796 w 1542940"/>
                <a:gd name="connsiteY12" fmla="*/ 5018073 h 5260444"/>
                <a:gd name="connsiteX13" fmla="*/ 43924 w 1542940"/>
                <a:gd name="connsiteY13" fmla="*/ 5242925 h 5260444"/>
                <a:gd name="connsiteX14" fmla="*/ 223806 w 1542940"/>
                <a:gd name="connsiteY14" fmla="*/ 5212945 h 5260444"/>
                <a:gd name="connsiteX15" fmla="*/ 418678 w 1542940"/>
                <a:gd name="connsiteY15" fmla="*/ 4868171 h 5260444"/>
                <a:gd name="connsiteX16" fmla="*/ 418678 w 1542940"/>
                <a:gd name="connsiteY16" fmla="*/ 4298545 h 5260444"/>
                <a:gd name="connsiteX17" fmla="*/ 797492 w 1542940"/>
                <a:gd name="connsiteY17" fmla="*/ 3555907 h 5260444"/>
                <a:gd name="connsiteX18" fmla="*/ 913353 w 1542940"/>
                <a:gd name="connsiteY18" fmla="*/ 2514715 h 5260444"/>
                <a:gd name="connsiteX19" fmla="*/ 1438009 w 1542940"/>
                <a:gd name="connsiteY19" fmla="*/ 2364814 h 5260444"/>
                <a:gd name="connsiteX20" fmla="*/ 1438009 w 1542940"/>
                <a:gd name="connsiteY20" fmla="*/ 2364814 h 5260444"/>
                <a:gd name="connsiteX21" fmla="*/ 1408028 w 1542940"/>
                <a:gd name="connsiteY21" fmla="*/ 2184932 h 5260444"/>
                <a:gd name="connsiteX22" fmla="*/ 1258127 w 1542940"/>
                <a:gd name="connsiteY22" fmla="*/ 2289862 h 5260444"/>
                <a:gd name="connsiteX23" fmla="*/ 1273117 w 1542940"/>
                <a:gd name="connsiteY23" fmla="*/ 2035030 h 5260444"/>
                <a:gd name="connsiteX24" fmla="*/ 1542940 w 1542940"/>
                <a:gd name="connsiteY24" fmla="*/ 1585325 h 5260444"/>
                <a:gd name="connsiteX25" fmla="*/ 1003294 w 1542940"/>
                <a:gd name="connsiteY25" fmla="*/ 1165601 h 5260444"/>
                <a:gd name="connsiteX26" fmla="*/ 1273117 w 1542940"/>
                <a:gd name="connsiteY26" fmla="*/ 266191 h 5260444"/>
                <a:gd name="connsiteX27" fmla="*/ 1183176 w 1542940"/>
                <a:gd name="connsiteY27" fmla="*/ 41338 h 5260444"/>
                <a:gd name="connsiteX28" fmla="*/ 1093235 w 1542940"/>
                <a:gd name="connsiteY28" fmla="*/ 206230 h 526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42940" h="5260444">
                  <a:moveTo>
                    <a:pt x="1093235" y="206230"/>
                  </a:moveTo>
                  <a:cubicBezTo>
                    <a:pt x="1023281" y="526020"/>
                    <a:pt x="908357" y="1040683"/>
                    <a:pt x="883373" y="1165601"/>
                  </a:cubicBezTo>
                  <a:cubicBezTo>
                    <a:pt x="858389" y="1290519"/>
                    <a:pt x="548593" y="1470401"/>
                    <a:pt x="433668" y="1360473"/>
                  </a:cubicBezTo>
                  <a:lnTo>
                    <a:pt x="88894" y="1030689"/>
                  </a:lnTo>
                  <a:cubicBezTo>
                    <a:pt x="18940" y="985719"/>
                    <a:pt x="-23532" y="983221"/>
                    <a:pt x="13943" y="1090650"/>
                  </a:cubicBezTo>
                  <a:cubicBezTo>
                    <a:pt x="51418" y="1198079"/>
                    <a:pt x="330298" y="1549411"/>
                    <a:pt x="313746" y="1675266"/>
                  </a:cubicBezTo>
                  <a:cubicBezTo>
                    <a:pt x="297194" y="1801121"/>
                    <a:pt x="48920" y="2025037"/>
                    <a:pt x="13943" y="2109981"/>
                  </a:cubicBezTo>
                  <a:cubicBezTo>
                    <a:pt x="-21034" y="2194925"/>
                    <a:pt x="43923" y="2189929"/>
                    <a:pt x="103884" y="2184932"/>
                  </a:cubicBezTo>
                  <a:cubicBezTo>
                    <a:pt x="163845" y="2179935"/>
                    <a:pt x="273773" y="1975069"/>
                    <a:pt x="373707" y="2080000"/>
                  </a:cubicBezTo>
                  <a:cubicBezTo>
                    <a:pt x="483635" y="2324840"/>
                    <a:pt x="661019" y="2537201"/>
                    <a:pt x="703491" y="2814519"/>
                  </a:cubicBezTo>
                  <a:cubicBezTo>
                    <a:pt x="745963" y="3091837"/>
                    <a:pt x="738468" y="3569024"/>
                    <a:pt x="628540" y="3743909"/>
                  </a:cubicBezTo>
                  <a:lnTo>
                    <a:pt x="298756" y="4268564"/>
                  </a:lnTo>
                  <a:cubicBezTo>
                    <a:pt x="233799" y="4480925"/>
                    <a:pt x="303753" y="4943122"/>
                    <a:pt x="238796" y="5018073"/>
                  </a:cubicBezTo>
                  <a:lnTo>
                    <a:pt x="43924" y="5242925"/>
                  </a:lnTo>
                  <a:cubicBezTo>
                    <a:pt x="41426" y="5275404"/>
                    <a:pt x="120749" y="5261195"/>
                    <a:pt x="223806" y="5212945"/>
                  </a:cubicBezTo>
                  <a:cubicBezTo>
                    <a:pt x="326863" y="5164695"/>
                    <a:pt x="390103" y="5000896"/>
                    <a:pt x="418678" y="4868171"/>
                  </a:cubicBezTo>
                  <a:cubicBezTo>
                    <a:pt x="447253" y="4735446"/>
                    <a:pt x="355542" y="4517256"/>
                    <a:pt x="418678" y="4298545"/>
                  </a:cubicBezTo>
                  <a:cubicBezTo>
                    <a:pt x="481814" y="4079834"/>
                    <a:pt x="715046" y="3853212"/>
                    <a:pt x="797492" y="3555907"/>
                  </a:cubicBezTo>
                  <a:cubicBezTo>
                    <a:pt x="879938" y="3258602"/>
                    <a:pt x="774225" y="2503316"/>
                    <a:pt x="913353" y="2514715"/>
                  </a:cubicBezTo>
                  <a:cubicBezTo>
                    <a:pt x="1052481" y="2526114"/>
                    <a:pt x="1350566" y="2389798"/>
                    <a:pt x="1438009" y="2364814"/>
                  </a:cubicBezTo>
                  <a:lnTo>
                    <a:pt x="1438009" y="2364814"/>
                  </a:lnTo>
                  <a:cubicBezTo>
                    <a:pt x="1433012" y="2334834"/>
                    <a:pt x="1438008" y="2197424"/>
                    <a:pt x="1408028" y="2184932"/>
                  </a:cubicBezTo>
                  <a:cubicBezTo>
                    <a:pt x="1378048" y="2172440"/>
                    <a:pt x="1280612" y="2314846"/>
                    <a:pt x="1258127" y="2289862"/>
                  </a:cubicBezTo>
                  <a:cubicBezTo>
                    <a:pt x="1235642" y="2264878"/>
                    <a:pt x="1225648" y="2152453"/>
                    <a:pt x="1273117" y="2035030"/>
                  </a:cubicBezTo>
                  <a:cubicBezTo>
                    <a:pt x="1320586" y="1917607"/>
                    <a:pt x="1452999" y="1735227"/>
                    <a:pt x="1542940" y="1585325"/>
                  </a:cubicBezTo>
                  <a:cubicBezTo>
                    <a:pt x="1525452" y="1435424"/>
                    <a:pt x="1048264" y="1385457"/>
                    <a:pt x="1003294" y="1165601"/>
                  </a:cubicBezTo>
                  <a:cubicBezTo>
                    <a:pt x="958324" y="945745"/>
                    <a:pt x="1243137" y="453568"/>
                    <a:pt x="1273117" y="266191"/>
                  </a:cubicBezTo>
                  <a:cubicBezTo>
                    <a:pt x="1303097" y="78814"/>
                    <a:pt x="1213156" y="51331"/>
                    <a:pt x="1183176" y="41338"/>
                  </a:cubicBezTo>
                  <a:cubicBezTo>
                    <a:pt x="1153196" y="31345"/>
                    <a:pt x="1163189" y="-113560"/>
                    <a:pt x="1093235" y="206230"/>
                  </a:cubicBezTo>
                  <a:close/>
                </a:path>
              </a:pathLst>
            </a:custGeom>
            <a:solidFill>
              <a:srgbClr val="F072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3" name="任意多边形 252"/>
            <p:cNvSpPr/>
            <p:nvPr/>
          </p:nvSpPr>
          <p:spPr>
            <a:xfrm>
              <a:off x="4527952" y="1004341"/>
              <a:ext cx="904195" cy="1021035"/>
            </a:xfrm>
            <a:custGeom>
              <a:avLst/>
              <a:gdLst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5" fmla="*/ 494676 w 779489"/>
                <a:gd name="connsiteY5" fmla="*/ 0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0 h 1064302"/>
                <a:gd name="connsiteX0" fmla="*/ 494676 w 786558"/>
                <a:gd name="connsiteY0" fmla="*/ 1576 h 1065878"/>
                <a:gd name="connsiteX1" fmla="*/ 0 w 786558"/>
                <a:gd name="connsiteY1" fmla="*/ 256409 h 1065878"/>
                <a:gd name="connsiteX2" fmla="*/ 209863 w 786558"/>
                <a:gd name="connsiteY2" fmla="*/ 1065878 h 1065878"/>
                <a:gd name="connsiteX3" fmla="*/ 779489 w 786558"/>
                <a:gd name="connsiteY3" fmla="*/ 346350 h 1065878"/>
                <a:gd name="connsiteX4" fmla="*/ 494676 w 786558"/>
                <a:gd name="connsiteY4" fmla="*/ 1576 h 1065878"/>
                <a:gd name="connsiteX0" fmla="*/ 502243 w 794125"/>
                <a:gd name="connsiteY0" fmla="*/ 5173 h 1069475"/>
                <a:gd name="connsiteX1" fmla="*/ 7567 w 794125"/>
                <a:gd name="connsiteY1" fmla="*/ 260006 h 1069475"/>
                <a:gd name="connsiteX2" fmla="*/ 217430 w 794125"/>
                <a:gd name="connsiteY2" fmla="*/ 1069475 h 1069475"/>
                <a:gd name="connsiteX3" fmla="*/ 787056 w 794125"/>
                <a:gd name="connsiteY3" fmla="*/ 349947 h 1069475"/>
                <a:gd name="connsiteX4" fmla="*/ 502243 w 794125"/>
                <a:gd name="connsiteY4" fmla="*/ 5173 h 1069475"/>
                <a:gd name="connsiteX0" fmla="*/ 527836 w 819718"/>
                <a:gd name="connsiteY0" fmla="*/ 1751 h 1066053"/>
                <a:gd name="connsiteX1" fmla="*/ 33160 w 819718"/>
                <a:gd name="connsiteY1" fmla="*/ 256584 h 1066053"/>
                <a:gd name="connsiteX2" fmla="*/ 243023 w 819718"/>
                <a:gd name="connsiteY2" fmla="*/ 1066053 h 1066053"/>
                <a:gd name="connsiteX3" fmla="*/ 812649 w 819718"/>
                <a:gd name="connsiteY3" fmla="*/ 346525 h 1066053"/>
                <a:gd name="connsiteX4" fmla="*/ 527836 w 819718"/>
                <a:gd name="connsiteY4" fmla="*/ 1751 h 1066053"/>
                <a:gd name="connsiteX0" fmla="*/ 541510 w 833392"/>
                <a:gd name="connsiteY0" fmla="*/ 1751 h 1107926"/>
                <a:gd name="connsiteX1" fmla="*/ 46834 w 833392"/>
                <a:gd name="connsiteY1" fmla="*/ 256584 h 1107926"/>
                <a:gd name="connsiteX2" fmla="*/ 256697 w 833392"/>
                <a:gd name="connsiteY2" fmla="*/ 1066053 h 1107926"/>
                <a:gd name="connsiteX3" fmla="*/ 826323 w 833392"/>
                <a:gd name="connsiteY3" fmla="*/ 346525 h 1107926"/>
                <a:gd name="connsiteX4" fmla="*/ 541510 w 833392"/>
                <a:gd name="connsiteY4" fmla="*/ 1751 h 1107926"/>
                <a:gd name="connsiteX0" fmla="*/ 532450 w 824332"/>
                <a:gd name="connsiteY0" fmla="*/ 1751 h 1074511"/>
                <a:gd name="connsiteX1" fmla="*/ 37774 w 824332"/>
                <a:gd name="connsiteY1" fmla="*/ 256584 h 1074511"/>
                <a:gd name="connsiteX2" fmla="*/ 247637 w 824332"/>
                <a:gd name="connsiteY2" fmla="*/ 1066053 h 1074511"/>
                <a:gd name="connsiteX3" fmla="*/ 817263 w 824332"/>
                <a:gd name="connsiteY3" fmla="*/ 346525 h 1074511"/>
                <a:gd name="connsiteX4" fmla="*/ 532450 w 824332"/>
                <a:gd name="connsiteY4" fmla="*/ 1751 h 1074511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16102 w 807984"/>
                <a:gd name="connsiteY0" fmla="*/ 1751 h 1078326"/>
                <a:gd name="connsiteX1" fmla="*/ 21426 w 807984"/>
                <a:gd name="connsiteY1" fmla="*/ 256584 h 1078326"/>
                <a:gd name="connsiteX2" fmla="*/ 231289 w 807984"/>
                <a:gd name="connsiteY2" fmla="*/ 1066053 h 1078326"/>
                <a:gd name="connsiteX3" fmla="*/ 800915 w 807984"/>
                <a:gd name="connsiteY3" fmla="*/ 346525 h 1078326"/>
                <a:gd name="connsiteX4" fmla="*/ 516102 w 807984"/>
                <a:gd name="connsiteY4" fmla="*/ 1751 h 1078326"/>
                <a:gd name="connsiteX0" fmla="*/ 553681 w 845563"/>
                <a:gd name="connsiteY0" fmla="*/ 1751 h 1078326"/>
                <a:gd name="connsiteX1" fmla="*/ 59005 w 845563"/>
                <a:gd name="connsiteY1" fmla="*/ 256584 h 1078326"/>
                <a:gd name="connsiteX2" fmla="*/ 268868 w 845563"/>
                <a:gd name="connsiteY2" fmla="*/ 1066053 h 1078326"/>
                <a:gd name="connsiteX3" fmla="*/ 838494 w 845563"/>
                <a:gd name="connsiteY3" fmla="*/ 346525 h 1078326"/>
                <a:gd name="connsiteX4" fmla="*/ 553681 w 845563"/>
                <a:gd name="connsiteY4" fmla="*/ 1751 h 1078326"/>
                <a:gd name="connsiteX0" fmla="*/ 551328 w 843210"/>
                <a:gd name="connsiteY0" fmla="*/ 1751 h 1103037"/>
                <a:gd name="connsiteX1" fmla="*/ 56652 w 843210"/>
                <a:gd name="connsiteY1" fmla="*/ 256584 h 1103037"/>
                <a:gd name="connsiteX2" fmla="*/ 266515 w 843210"/>
                <a:gd name="connsiteY2" fmla="*/ 1066053 h 1103037"/>
                <a:gd name="connsiteX3" fmla="*/ 836141 w 843210"/>
                <a:gd name="connsiteY3" fmla="*/ 346525 h 1103037"/>
                <a:gd name="connsiteX4" fmla="*/ 551328 w 843210"/>
                <a:gd name="connsiteY4" fmla="*/ 1751 h 110303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115"/>
                <a:gd name="connsiteY0" fmla="*/ 0 h 1101286"/>
                <a:gd name="connsiteX1" fmla="*/ 56652 w 844115"/>
                <a:gd name="connsiteY1" fmla="*/ 254833 h 1101286"/>
                <a:gd name="connsiteX2" fmla="*/ 266515 w 844115"/>
                <a:gd name="connsiteY2" fmla="*/ 1064302 h 1101286"/>
                <a:gd name="connsiteX3" fmla="*/ 836141 w 844115"/>
                <a:gd name="connsiteY3" fmla="*/ 344774 h 1101286"/>
                <a:gd name="connsiteX4" fmla="*/ 551328 w 844115"/>
                <a:gd name="connsiteY4" fmla="*/ 0 h 1101286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19"/>
                <a:gd name="connsiteX1" fmla="*/ 55491 w 886497"/>
                <a:gd name="connsiteY1" fmla="*/ 327404 h 1064319"/>
                <a:gd name="connsiteX2" fmla="*/ 308897 w 886497"/>
                <a:gd name="connsiteY2" fmla="*/ 1064302 h 1064319"/>
                <a:gd name="connsiteX3" fmla="*/ 878523 w 886497"/>
                <a:gd name="connsiteY3" fmla="*/ 344774 h 1064319"/>
                <a:gd name="connsiteX4" fmla="*/ 593710 w 886497"/>
                <a:gd name="connsiteY4" fmla="*/ 0 h 1064319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4767"/>
                <a:gd name="connsiteY0" fmla="*/ 0 h 1064541"/>
                <a:gd name="connsiteX1" fmla="*/ 56047 w 914767"/>
                <a:gd name="connsiteY1" fmla="*/ 327404 h 1064541"/>
                <a:gd name="connsiteX2" fmla="*/ 309453 w 914767"/>
                <a:gd name="connsiteY2" fmla="*/ 1064302 h 1064541"/>
                <a:gd name="connsiteX3" fmla="*/ 908107 w 914767"/>
                <a:gd name="connsiteY3" fmla="*/ 388316 h 1064541"/>
                <a:gd name="connsiteX4" fmla="*/ 594266 w 914767"/>
                <a:gd name="connsiteY4" fmla="*/ 0 h 1064541"/>
                <a:gd name="connsiteX0" fmla="*/ 583694 w 904195"/>
                <a:gd name="connsiteY0" fmla="*/ 0 h 1021035"/>
                <a:gd name="connsiteX1" fmla="*/ 45475 w 904195"/>
                <a:gd name="connsiteY1" fmla="*/ 327404 h 1021035"/>
                <a:gd name="connsiteX2" fmla="*/ 400481 w 904195"/>
                <a:gd name="connsiteY2" fmla="*/ 1020759 h 1021035"/>
                <a:gd name="connsiteX3" fmla="*/ 897535 w 904195"/>
                <a:gd name="connsiteY3" fmla="*/ 388316 h 1021035"/>
                <a:gd name="connsiteX4" fmla="*/ 583694 w 904195"/>
                <a:gd name="connsiteY4" fmla="*/ 0 h 102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195" h="1021035">
                  <a:moveTo>
                    <a:pt x="583694" y="0"/>
                  </a:moveTo>
                  <a:cubicBezTo>
                    <a:pt x="381208" y="43067"/>
                    <a:pt x="170784" y="138544"/>
                    <a:pt x="45475" y="327404"/>
                  </a:cubicBezTo>
                  <a:cubicBezTo>
                    <a:pt x="-132222" y="435301"/>
                    <a:pt x="258471" y="1010607"/>
                    <a:pt x="400481" y="1020759"/>
                  </a:cubicBezTo>
                  <a:cubicBezTo>
                    <a:pt x="542491" y="1030911"/>
                    <a:pt x="691557" y="760374"/>
                    <a:pt x="897535" y="388316"/>
                  </a:cubicBezTo>
                  <a:cubicBezTo>
                    <a:pt x="945004" y="210932"/>
                    <a:pt x="728123" y="14990"/>
                    <a:pt x="583694" y="0"/>
                  </a:cubicBezTo>
                  <a:close/>
                </a:path>
              </a:pathLst>
            </a:custGeom>
            <a:solidFill>
              <a:srgbClr val="FFE0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" name="任意多边形 253"/>
            <p:cNvSpPr/>
            <p:nvPr/>
          </p:nvSpPr>
          <p:spPr>
            <a:xfrm>
              <a:off x="4777843" y="1315475"/>
              <a:ext cx="559075" cy="450550"/>
            </a:xfrm>
            <a:custGeom>
              <a:avLst/>
              <a:gdLst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59961 h 1064302"/>
                <a:gd name="connsiteX5" fmla="*/ 494676 w 779489"/>
                <a:gd name="connsiteY5" fmla="*/ 0 h 1064302"/>
                <a:gd name="connsiteX0" fmla="*/ 494676 w 779489"/>
                <a:gd name="connsiteY0" fmla="*/ 0 h 1064302"/>
                <a:gd name="connsiteX1" fmla="*/ 0 w 779489"/>
                <a:gd name="connsiteY1" fmla="*/ 254833 h 1064302"/>
                <a:gd name="connsiteX2" fmla="*/ 209863 w 779489"/>
                <a:gd name="connsiteY2" fmla="*/ 1064302 h 1064302"/>
                <a:gd name="connsiteX3" fmla="*/ 779489 w 779489"/>
                <a:gd name="connsiteY3" fmla="*/ 344774 h 1064302"/>
                <a:gd name="connsiteX4" fmla="*/ 494676 w 779489"/>
                <a:gd name="connsiteY4" fmla="*/ 0 h 1064302"/>
                <a:gd name="connsiteX0" fmla="*/ 494676 w 786558"/>
                <a:gd name="connsiteY0" fmla="*/ 1576 h 1065878"/>
                <a:gd name="connsiteX1" fmla="*/ 0 w 786558"/>
                <a:gd name="connsiteY1" fmla="*/ 256409 h 1065878"/>
                <a:gd name="connsiteX2" fmla="*/ 209863 w 786558"/>
                <a:gd name="connsiteY2" fmla="*/ 1065878 h 1065878"/>
                <a:gd name="connsiteX3" fmla="*/ 779489 w 786558"/>
                <a:gd name="connsiteY3" fmla="*/ 346350 h 1065878"/>
                <a:gd name="connsiteX4" fmla="*/ 494676 w 786558"/>
                <a:gd name="connsiteY4" fmla="*/ 1576 h 1065878"/>
                <a:gd name="connsiteX0" fmla="*/ 502243 w 794125"/>
                <a:gd name="connsiteY0" fmla="*/ 5173 h 1069475"/>
                <a:gd name="connsiteX1" fmla="*/ 7567 w 794125"/>
                <a:gd name="connsiteY1" fmla="*/ 260006 h 1069475"/>
                <a:gd name="connsiteX2" fmla="*/ 217430 w 794125"/>
                <a:gd name="connsiteY2" fmla="*/ 1069475 h 1069475"/>
                <a:gd name="connsiteX3" fmla="*/ 787056 w 794125"/>
                <a:gd name="connsiteY3" fmla="*/ 349947 h 1069475"/>
                <a:gd name="connsiteX4" fmla="*/ 502243 w 794125"/>
                <a:gd name="connsiteY4" fmla="*/ 5173 h 1069475"/>
                <a:gd name="connsiteX0" fmla="*/ 527836 w 819718"/>
                <a:gd name="connsiteY0" fmla="*/ 1751 h 1066053"/>
                <a:gd name="connsiteX1" fmla="*/ 33160 w 819718"/>
                <a:gd name="connsiteY1" fmla="*/ 256584 h 1066053"/>
                <a:gd name="connsiteX2" fmla="*/ 243023 w 819718"/>
                <a:gd name="connsiteY2" fmla="*/ 1066053 h 1066053"/>
                <a:gd name="connsiteX3" fmla="*/ 812649 w 819718"/>
                <a:gd name="connsiteY3" fmla="*/ 346525 h 1066053"/>
                <a:gd name="connsiteX4" fmla="*/ 527836 w 819718"/>
                <a:gd name="connsiteY4" fmla="*/ 1751 h 1066053"/>
                <a:gd name="connsiteX0" fmla="*/ 541510 w 833392"/>
                <a:gd name="connsiteY0" fmla="*/ 1751 h 1107926"/>
                <a:gd name="connsiteX1" fmla="*/ 46834 w 833392"/>
                <a:gd name="connsiteY1" fmla="*/ 256584 h 1107926"/>
                <a:gd name="connsiteX2" fmla="*/ 256697 w 833392"/>
                <a:gd name="connsiteY2" fmla="*/ 1066053 h 1107926"/>
                <a:gd name="connsiteX3" fmla="*/ 826323 w 833392"/>
                <a:gd name="connsiteY3" fmla="*/ 346525 h 1107926"/>
                <a:gd name="connsiteX4" fmla="*/ 541510 w 833392"/>
                <a:gd name="connsiteY4" fmla="*/ 1751 h 1107926"/>
                <a:gd name="connsiteX0" fmla="*/ 532450 w 824332"/>
                <a:gd name="connsiteY0" fmla="*/ 1751 h 1074511"/>
                <a:gd name="connsiteX1" fmla="*/ 37774 w 824332"/>
                <a:gd name="connsiteY1" fmla="*/ 256584 h 1074511"/>
                <a:gd name="connsiteX2" fmla="*/ 247637 w 824332"/>
                <a:gd name="connsiteY2" fmla="*/ 1066053 h 1074511"/>
                <a:gd name="connsiteX3" fmla="*/ 817263 w 824332"/>
                <a:gd name="connsiteY3" fmla="*/ 346525 h 1074511"/>
                <a:gd name="connsiteX4" fmla="*/ 532450 w 824332"/>
                <a:gd name="connsiteY4" fmla="*/ 1751 h 1074511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32450 w 824332"/>
                <a:gd name="connsiteY0" fmla="*/ 1751 h 1078326"/>
                <a:gd name="connsiteX1" fmla="*/ 37774 w 824332"/>
                <a:gd name="connsiteY1" fmla="*/ 256584 h 1078326"/>
                <a:gd name="connsiteX2" fmla="*/ 247637 w 824332"/>
                <a:gd name="connsiteY2" fmla="*/ 1066053 h 1078326"/>
                <a:gd name="connsiteX3" fmla="*/ 817263 w 824332"/>
                <a:gd name="connsiteY3" fmla="*/ 346525 h 1078326"/>
                <a:gd name="connsiteX4" fmla="*/ 532450 w 824332"/>
                <a:gd name="connsiteY4" fmla="*/ 1751 h 1078326"/>
                <a:gd name="connsiteX0" fmla="*/ 516102 w 807984"/>
                <a:gd name="connsiteY0" fmla="*/ 1751 h 1078326"/>
                <a:gd name="connsiteX1" fmla="*/ 21426 w 807984"/>
                <a:gd name="connsiteY1" fmla="*/ 256584 h 1078326"/>
                <a:gd name="connsiteX2" fmla="*/ 231289 w 807984"/>
                <a:gd name="connsiteY2" fmla="*/ 1066053 h 1078326"/>
                <a:gd name="connsiteX3" fmla="*/ 800915 w 807984"/>
                <a:gd name="connsiteY3" fmla="*/ 346525 h 1078326"/>
                <a:gd name="connsiteX4" fmla="*/ 516102 w 807984"/>
                <a:gd name="connsiteY4" fmla="*/ 1751 h 1078326"/>
                <a:gd name="connsiteX0" fmla="*/ 553681 w 845563"/>
                <a:gd name="connsiteY0" fmla="*/ 1751 h 1078326"/>
                <a:gd name="connsiteX1" fmla="*/ 59005 w 845563"/>
                <a:gd name="connsiteY1" fmla="*/ 256584 h 1078326"/>
                <a:gd name="connsiteX2" fmla="*/ 268868 w 845563"/>
                <a:gd name="connsiteY2" fmla="*/ 1066053 h 1078326"/>
                <a:gd name="connsiteX3" fmla="*/ 838494 w 845563"/>
                <a:gd name="connsiteY3" fmla="*/ 346525 h 1078326"/>
                <a:gd name="connsiteX4" fmla="*/ 553681 w 845563"/>
                <a:gd name="connsiteY4" fmla="*/ 1751 h 1078326"/>
                <a:gd name="connsiteX0" fmla="*/ 551328 w 843210"/>
                <a:gd name="connsiteY0" fmla="*/ 1751 h 1103037"/>
                <a:gd name="connsiteX1" fmla="*/ 56652 w 843210"/>
                <a:gd name="connsiteY1" fmla="*/ 256584 h 1103037"/>
                <a:gd name="connsiteX2" fmla="*/ 266515 w 843210"/>
                <a:gd name="connsiteY2" fmla="*/ 1066053 h 1103037"/>
                <a:gd name="connsiteX3" fmla="*/ 836141 w 843210"/>
                <a:gd name="connsiteY3" fmla="*/ 346525 h 1103037"/>
                <a:gd name="connsiteX4" fmla="*/ 551328 w 843210"/>
                <a:gd name="connsiteY4" fmla="*/ 1751 h 110303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651"/>
                <a:gd name="connsiteY0" fmla="*/ 22111 h 1123397"/>
                <a:gd name="connsiteX1" fmla="*/ 56652 w 844651"/>
                <a:gd name="connsiteY1" fmla="*/ 276944 h 1123397"/>
                <a:gd name="connsiteX2" fmla="*/ 266515 w 844651"/>
                <a:gd name="connsiteY2" fmla="*/ 1086413 h 1123397"/>
                <a:gd name="connsiteX3" fmla="*/ 836141 w 844651"/>
                <a:gd name="connsiteY3" fmla="*/ 366885 h 1123397"/>
                <a:gd name="connsiteX4" fmla="*/ 551328 w 844651"/>
                <a:gd name="connsiteY4" fmla="*/ 22111 h 1123397"/>
                <a:gd name="connsiteX0" fmla="*/ 551328 w 844115"/>
                <a:gd name="connsiteY0" fmla="*/ 0 h 1101286"/>
                <a:gd name="connsiteX1" fmla="*/ 56652 w 844115"/>
                <a:gd name="connsiteY1" fmla="*/ 254833 h 1101286"/>
                <a:gd name="connsiteX2" fmla="*/ 266515 w 844115"/>
                <a:gd name="connsiteY2" fmla="*/ 1064302 h 1101286"/>
                <a:gd name="connsiteX3" fmla="*/ 836141 w 844115"/>
                <a:gd name="connsiteY3" fmla="*/ 344774 h 1101286"/>
                <a:gd name="connsiteX4" fmla="*/ 551328 w 844115"/>
                <a:gd name="connsiteY4" fmla="*/ 0 h 1101286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24"/>
                <a:gd name="connsiteX1" fmla="*/ 55491 w 886497"/>
                <a:gd name="connsiteY1" fmla="*/ 327404 h 1064324"/>
                <a:gd name="connsiteX2" fmla="*/ 308897 w 886497"/>
                <a:gd name="connsiteY2" fmla="*/ 1064302 h 1064324"/>
                <a:gd name="connsiteX3" fmla="*/ 878523 w 886497"/>
                <a:gd name="connsiteY3" fmla="*/ 344774 h 1064324"/>
                <a:gd name="connsiteX4" fmla="*/ 593710 w 886497"/>
                <a:gd name="connsiteY4" fmla="*/ 0 h 1064324"/>
                <a:gd name="connsiteX0" fmla="*/ 593710 w 886497"/>
                <a:gd name="connsiteY0" fmla="*/ 0 h 1064319"/>
                <a:gd name="connsiteX1" fmla="*/ 55491 w 886497"/>
                <a:gd name="connsiteY1" fmla="*/ 327404 h 1064319"/>
                <a:gd name="connsiteX2" fmla="*/ 308897 w 886497"/>
                <a:gd name="connsiteY2" fmla="*/ 1064302 h 1064319"/>
                <a:gd name="connsiteX3" fmla="*/ 878523 w 886497"/>
                <a:gd name="connsiteY3" fmla="*/ 344774 h 1064319"/>
                <a:gd name="connsiteX4" fmla="*/ 593710 w 886497"/>
                <a:gd name="connsiteY4" fmla="*/ 0 h 1064319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5146"/>
                <a:gd name="connsiteY0" fmla="*/ 0 h 1064541"/>
                <a:gd name="connsiteX1" fmla="*/ 56047 w 915146"/>
                <a:gd name="connsiteY1" fmla="*/ 327404 h 1064541"/>
                <a:gd name="connsiteX2" fmla="*/ 309453 w 915146"/>
                <a:gd name="connsiteY2" fmla="*/ 1064302 h 1064541"/>
                <a:gd name="connsiteX3" fmla="*/ 908107 w 915146"/>
                <a:gd name="connsiteY3" fmla="*/ 388316 h 1064541"/>
                <a:gd name="connsiteX4" fmla="*/ 594266 w 915146"/>
                <a:gd name="connsiteY4" fmla="*/ 0 h 1064541"/>
                <a:gd name="connsiteX0" fmla="*/ 594266 w 914767"/>
                <a:gd name="connsiteY0" fmla="*/ 0 h 1064541"/>
                <a:gd name="connsiteX1" fmla="*/ 56047 w 914767"/>
                <a:gd name="connsiteY1" fmla="*/ 327404 h 1064541"/>
                <a:gd name="connsiteX2" fmla="*/ 309453 w 914767"/>
                <a:gd name="connsiteY2" fmla="*/ 1064302 h 1064541"/>
                <a:gd name="connsiteX3" fmla="*/ 908107 w 914767"/>
                <a:gd name="connsiteY3" fmla="*/ 388316 h 1064541"/>
                <a:gd name="connsiteX4" fmla="*/ 594266 w 914767"/>
                <a:gd name="connsiteY4" fmla="*/ 0 h 1064541"/>
                <a:gd name="connsiteX0" fmla="*/ 583694 w 904195"/>
                <a:gd name="connsiteY0" fmla="*/ 0 h 1021035"/>
                <a:gd name="connsiteX1" fmla="*/ 45475 w 904195"/>
                <a:gd name="connsiteY1" fmla="*/ 327404 h 1021035"/>
                <a:gd name="connsiteX2" fmla="*/ 400481 w 904195"/>
                <a:gd name="connsiteY2" fmla="*/ 1020759 h 1021035"/>
                <a:gd name="connsiteX3" fmla="*/ 897535 w 904195"/>
                <a:gd name="connsiteY3" fmla="*/ 388316 h 1021035"/>
                <a:gd name="connsiteX4" fmla="*/ 583694 w 904195"/>
                <a:gd name="connsiteY4" fmla="*/ 0 h 1021035"/>
                <a:gd name="connsiteX0" fmla="*/ 406992 w 727493"/>
                <a:gd name="connsiteY0" fmla="*/ 0 h 1021035"/>
                <a:gd name="connsiteX1" fmla="*/ 65823 w 727493"/>
                <a:gd name="connsiteY1" fmla="*/ 327403 h 1021035"/>
                <a:gd name="connsiteX2" fmla="*/ 223779 w 727493"/>
                <a:gd name="connsiteY2" fmla="*/ 1020759 h 1021035"/>
                <a:gd name="connsiteX3" fmla="*/ 720833 w 727493"/>
                <a:gd name="connsiteY3" fmla="*/ 388316 h 1021035"/>
                <a:gd name="connsiteX4" fmla="*/ 406992 w 727493"/>
                <a:gd name="connsiteY4" fmla="*/ 0 h 1021035"/>
                <a:gd name="connsiteX0" fmla="*/ 428887 w 728105"/>
                <a:gd name="connsiteY0" fmla="*/ 0 h 845880"/>
                <a:gd name="connsiteX1" fmla="*/ 65823 w 728105"/>
                <a:gd name="connsiteY1" fmla="*/ 152248 h 845880"/>
                <a:gd name="connsiteX2" fmla="*/ 223779 w 728105"/>
                <a:gd name="connsiteY2" fmla="*/ 845604 h 845880"/>
                <a:gd name="connsiteX3" fmla="*/ 720833 w 728105"/>
                <a:gd name="connsiteY3" fmla="*/ 213161 h 845880"/>
                <a:gd name="connsiteX4" fmla="*/ 428887 w 728105"/>
                <a:gd name="connsiteY4" fmla="*/ 0 h 845880"/>
                <a:gd name="connsiteX0" fmla="*/ 428888 w 728105"/>
                <a:gd name="connsiteY0" fmla="*/ 42777 h 779185"/>
                <a:gd name="connsiteX1" fmla="*/ 65823 w 728105"/>
                <a:gd name="connsiteY1" fmla="*/ 85553 h 779185"/>
                <a:gd name="connsiteX2" fmla="*/ 223779 w 728105"/>
                <a:gd name="connsiteY2" fmla="*/ 778909 h 779185"/>
                <a:gd name="connsiteX3" fmla="*/ 720833 w 728105"/>
                <a:gd name="connsiteY3" fmla="*/ 146466 h 779185"/>
                <a:gd name="connsiteX4" fmla="*/ 428888 w 728105"/>
                <a:gd name="connsiteY4" fmla="*/ 42777 h 779185"/>
                <a:gd name="connsiteX0" fmla="*/ 431213 w 816044"/>
                <a:gd name="connsiteY0" fmla="*/ 48022 h 784154"/>
                <a:gd name="connsiteX1" fmla="*/ 68148 w 816044"/>
                <a:gd name="connsiteY1" fmla="*/ 90798 h 784154"/>
                <a:gd name="connsiteX2" fmla="*/ 226104 w 816044"/>
                <a:gd name="connsiteY2" fmla="*/ 784154 h 784154"/>
                <a:gd name="connsiteX3" fmla="*/ 810736 w 816044"/>
                <a:gd name="connsiteY3" fmla="*/ 86029 h 784154"/>
                <a:gd name="connsiteX4" fmla="*/ 431213 w 816044"/>
                <a:gd name="connsiteY4" fmla="*/ 48022 h 784154"/>
                <a:gd name="connsiteX0" fmla="*/ 475002 w 816877"/>
                <a:gd name="connsiteY0" fmla="*/ 0 h 911286"/>
                <a:gd name="connsiteX1" fmla="*/ 68148 w 816877"/>
                <a:gd name="connsiteY1" fmla="*/ 217930 h 911286"/>
                <a:gd name="connsiteX2" fmla="*/ 226104 w 816877"/>
                <a:gd name="connsiteY2" fmla="*/ 911286 h 911286"/>
                <a:gd name="connsiteX3" fmla="*/ 810736 w 816877"/>
                <a:gd name="connsiteY3" fmla="*/ 213161 h 911286"/>
                <a:gd name="connsiteX4" fmla="*/ 475002 w 816877"/>
                <a:gd name="connsiteY4" fmla="*/ 0 h 911286"/>
                <a:gd name="connsiteX0" fmla="*/ 431213 w 816044"/>
                <a:gd name="connsiteY0" fmla="*/ 9188 h 811003"/>
                <a:gd name="connsiteX1" fmla="*/ 68148 w 816044"/>
                <a:gd name="connsiteY1" fmla="*/ 117647 h 811003"/>
                <a:gd name="connsiteX2" fmla="*/ 226104 w 816044"/>
                <a:gd name="connsiteY2" fmla="*/ 811003 h 811003"/>
                <a:gd name="connsiteX3" fmla="*/ 810736 w 816044"/>
                <a:gd name="connsiteY3" fmla="*/ 112878 h 811003"/>
                <a:gd name="connsiteX4" fmla="*/ 431213 w 816044"/>
                <a:gd name="connsiteY4" fmla="*/ 9188 h 811003"/>
                <a:gd name="connsiteX0" fmla="*/ 458512 w 843344"/>
                <a:gd name="connsiteY0" fmla="*/ 9188 h 679640"/>
                <a:gd name="connsiteX1" fmla="*/ 95447 w 843344"/>
                <a:gd name="connsiteY1" fmla="*/ 117647 h 679640"/>
                <a:gd name="connsiteX2" fmla="*/ 143932 w 843344"/>
                <a:gd name="connsiteY2" fmla="*/ 679638 h 679640"/>
                <a:gd name="connsiteX3" fmla="*/ 838035 w 843344"/>
                <a:gd name="connsiteY3" fmla="*/ 112878 h 679640"/>
                <a:gd name="connsiteX4" fmla="*/ 458512 w 843344"/>
                <a:gd name="connsiteY4" fmla="*/ 9188 h 679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3344" h="679640">
                  <a:moveTo>
                    <a:pt x="458512" y="9188"/>
                  </a:moveTo>
                  <a:cubicBezTo>
                    <a:pt x="256026" y="52255"/>
                    <a:pt x="220756" y="-71213"/>
                    <a:pt x="95447" y="117647"/>
                  </a:cubicBezTo>
                  <a:cubicBezTo>
                    <a:pt x="-82250" y="225544"/>
                    <a:pt x="20167" y="680433"/>
                    <a:pt x="143932" y="679638"/>
                  </a:cubicBezTo>
                  <a:cubicBezTo>
                    <a:pt x="267697" y="678843"/>
                    <a:pt x="632057" y="484936"/>
                    <a:pt x="838035" y="112878"/>
                  </a:cubicBezTo>
                  <a:cubicBezTo>
                    <a:pt x="885504" y="-64506"/>
                    <a:pt x="602941" y="24178"/>
                    <a:pt x="458512" y="9188"/>
                  </a:cubicBezTo>
                  <a:close/>
                </a:path>
              </a:pathLst>
            </a:custGeom>
            <a:solidFill>
              <a:srgbClr val="F171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5" name="组合 254"/>
          <p:cNvGrpSpPr/>
          <p:nvPr/>
        </p:nvGrpSpPr>
        <p:grpSpPr>
          <a:xfrm rot="13469686">
            <a:off x="7206807" y="4464078"/>
            <a:ext cx="279870" cy="182168"/>
            <a:chOff x="-870858" y="1726734"/>
            <a:chExt cx="2119088" cy="1379324"/>
          </a:xfrm>
        </p:grpSpPr>
        <p:sp>
          <p:nvSpPr>
            <p:cNvPr id="256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8" name="组合 257"/>
          <p:cNvGrpSpPr/>
          <p:nvPr/>
        </p:nvGrpSpPr>
        <p:grpSpPr>
          <a:xfrm rot="564319">
            <a:off x="4986787" y="4642330"/>
            <a:ext cx="589213" cy="452922"/>
            <a:chOff x="11764" y="686019"/>
            <a:chExt cx="3679909" cy="2828704"/>
          </a:xfrm>
        </p:grpSpPr>
        <p:sp>
          <p:nvSpPr>
            <p:cNvPr id="259" name="任意多边形 258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19050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0" name="组合 259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61" name="任意多边形 260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19050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2" name="任意多边形 261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19050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3" name="任意多边形 262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19050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64" name="任意多边形 263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19050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65" name="组合 264"/>
          <p:cNvGrpSpPr/>
          <p:nvPr/>
        </p:nvGrpSpPr>
        <p:grpSpPr>
          <a:xfrm rot="18489503">
            <a:off x="6943245" y="3109682"/>
            <a:ext cx="589212" cy="452921"/>
            <a:chOff x="11764" y="686019"/>
            <a:chExt cx="3679909" cy="2828704"/>
          </a:xfrm>
        </p:grpSpPr>
        <p:sp>
          <p:nvSpPr>
            <p:cNvPr id="266" name="任意多边形 265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19050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7" name="组合 266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68" name="任意多边形 267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19050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9" name="任意多边形 268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19050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0" name="任意多边形 269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19050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71" name="任意多边形 270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19050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73" name="组合 272"/>
          <p:cNvGrpSpPr/>
          <p:nvPr/>
        </p:nvGrpSpPr>
        <p:grpSpPr>
          <a:xfrm rot="18809624" flipH="1">
            <a:off x="6818450" y="3805729"/>
            <a:ext cx="114889" cy="273607"/>
            <a:chOff x="3252632" y="3002021"/>
            <a:chExt cx="263401" cy="627290"/>
          </a:xfrm>
        </p:grpSpPr>
        <p:sp>
          <p:nvSpPr>
            <p:cNvPr id="274" name="任意多边形 27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" name="任意多边形 27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6" name="组合 275"/>
          <p:cNvGrpSpPr/>
          <p:nvPr/>
        </p:nvGrpSpPr>
        <p:grpSpPr>
          <a:xfrm rot="20357320" flipH="1">
            <a:off x="6552680" y="3520970"/>
            <a:ext cx="114889" cy="273607"/>
            <a:chOff x="3252632" y="3002021"/>
            <a:chExt cx="263401" cy="627290"/>
          </a:xfrm>
        </p:grpSpPr>
        <p:sp>
          <p:nvSpPr>
            <p:cNvPr id="277" name="任意多边形 27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任意多边形 27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9" name="组合 278"/>
          <p:cNvGrpSpPr/>
          <p:nvPr/>
        </p:nvGrpSpPr>
        <p:grpSpPr>
          <a:xfrm rot="21104937" flipH="1">
            <a:off x="7076189" y="4202854"/>
            <a:ext cx="114889" cy="273607"/>
            <a:chOff x="3252632" y="3002021"/>
            <a:chExt cx="263401" cy="627290"/>
          </a:xfrm>
        </p:grpSpPr>
        <p:sp>
          <p:nvSpPr>
            <p:cNvPr id="280" name="任意多边形 27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1" name="任意多边形 28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2" name="组合 281"/>
          <p:cNvGrpSpPr/>
          <p:nvPr/>
        </p:nvGrpSpPr>
        <p:grpSpPr>
          <a:xfrm rot="323925" flipH="1">
            <a:off x="7253663" y="3946371"/>
            <a:ext cx="114889" cy="273607"/>
            <a:chOff x="3252632" y="3002021"/>
            <a:chExt cx="263401" cy="627290"/>
          </a:xfrm>
        </p:grpSpPr>
        <p:sp>
          <p:nvSpPr>
            <p:cNvPr id="283" name="任意多边形 28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" name="任意多边形 28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5" name="组合 284"/>
          <p:cNvGrpSpPr/>
          <p:nvPr/>
        </p:nvGrpSpPr>
        <p:grpSpPr>
          <a:xfrm rot="2065936" flipH="1">
            <a:off x="7186759" y="3912955"/>
            <a:ext cx="114889" cy="273607"/>
            <a:chOff x="3252632" y="3002021"/>
            <a:chExt cx="263401" cy="627290"/>
          </a:xfrm>
        </p:grpSpPr>
        <p:sp>
          <p:nvSpPr>
            <p:cNvPr id="286" name="任意多边形 28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" name="任意多边形 28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8" name="组合 287"/>
          <p:cNvGrpSpPr/>
          <p:nvPr/>
        </p:nvGrpSpPr>
        <p:grpSpPr>
          <a:xfrm rot="20547802" flipH="1">
            <a:off x="7238326" y="3877940"/>
            <a:ext cx="114889" cy="273607"/>
            <a:chOff x="3252632" y="3002021"/>
            <a:chExt cx="263401" cy="627290"/>
          </a:xfrm>
        </p:grpSpPr>
        <p:sp>
          <p:nvSpPr>
            <p:cNvPr id="289" name="任意多边形 28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0" name="任意多边形 28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1" name="组合 290"/>
          <p:cNvGrpSpPr/>
          <p:nvPr/>
        </p:nvGrpSpPr>
        <p:grpSpPr>
          <a:xfrm rot="17729169" flipH="1">
            <a:off x="5586690" y="4206555"/>
            <a:ext cx="114889" cy="273607"/>
            <a:chOff x="3252632" y="3002021"/>
            <a:chExt cx="263401" cy="627290"/>
          </a:xfrm>
        </p:grpSpPr>
        <p:sp>
          <p:nvSpPr>
            <p:cNvPr id="292" name="任意多边形 29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3" name="任意多边形 29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4" name="组合 293"/>
          <p:cNvGrpSpPr/>
          <p:nvPr/>
        </p:nvGrpSpPr>
        <p:grpSpPr>
          <a:xfrm rot="1418202" flipH="1">
            <a:off x="6137165" y="4280796"/>
            <a:ext cx="114889" cy="273607"/>
            <a:chOff x="3252632" y="3002021"/>
            <a:chExt cx="263401" cy="627290"/>
          </a:xfrm>
        </p:grpSpPr>
        <p:sp>
          <p:nvSpPr>
            <p:cNvPr id="295" name="任意多边形 29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6" name="任意多边形 29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7" name="组合 296"/>
          <p:cNvGrpSpPr/>
          <p:nvPr/>
        </p:nvGrpSpPr>
        <p:grpSpPr>
          <a:xfrm rot="1418202" flipH="1">
            <a:off x="6146030" y="4061148"/>
            <a:ext cx="114889" cy="273607"/>
            <a:chOff x="3252632" y="3002021"/>
            <a:chExt cx="263401" cy="627290"/>
          </a:xfrm>
        </p:grpSpPr>
        <p:sp>
          <p:nvSpPr>
            <p:cNvPr id="298" name="任意多边形 29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" name="任意多边形 29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0" name="组合 299"/>
          <p:cNvGrpSpPr/>
          <p:nvPr/>
        </p:nvGrpSpPr>
        <p:grpSpPr>
          <a:xfrm rot="19277999" flipH="1">
            <a:off x="5908191" y="3916228"/>
            <a:ext cx="114889" cy="273607"/>
            <a:chOff x="3252632" y="3002021"/>
            <a:chExt cx="263401" cy="627290"/>
          </a:xfrm>
        </p:grpSpPr>
        <p:sp>
          <p:nvSpPr>
            <p:cNvPr id="301" name="任意多边形 30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" name="任意多边形 30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3" name="组合 302"/>
          <p:cNvGrpSpPr/>
          <p:nvPr/>
        </p:nvGrpSpPr>
        <p:grpSpPr>
          <a:xfrm rot="15828186" flipH="1">
            <a:off x="6057474" y="4193853"/>
            <a:ext cx="114889" cy="273607"/>
            <a:chOff x="3252632" y="3002021"/>
            <a:chExt cx="263401" cy="627290"/>
          </a:xfrm>
        </p:grpSpPr>
        <p:sp>
          <p:nvSpPr>
            <p:cNvPr id="304" name="任意多边形 30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" name="任意多边形 30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6" name="组合 305"/>
          <p:cNvGrpSpPr/>
          <p:nvPr/>
        </p:nvGrpSpPr>
        <p:grpSpPr>
          <a:xfrm rot="17333971" flipH="1">
            <a:off x="5946546" y="4292367"/>
            <a:ext cx="114889" cy="273607"/>
            <a:chOff x="3252632" y="3002021"/>
            <a:chExt cx="263401" cy="627290"/>
          </a:xfrm>
        </p:grpSpPr>
        <p:sp>
          <p:nvSpPr>
            <p:cNvPr id="307" name="任意多边形 30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" name="任意多边形 30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9" name="组合 308"/>
          <p:cNvGrpSpPr/>
          <p:nvPr/>
        </p:nvGrpSpPr>
        <p:grpSpPr>
          <a:xfrm rot="17333971" flipH="1">
            <a:off x="5890522" y="4096305"/>
            <a:ext cx="114889" cy="273607"/>
            <a:chOff x="3252632" y="3002021"/>
            <a:chExt cx="263401" cy="627290"/>
          </a:xfrm>
        </p:grpSpPr>
        <p:sp>
          <p:nvSpPr>
            <p:cNvPr id="310" name="任意多边形 30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" name="任意多边形 31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2" name="组合 311"/>
          <p:cNvGrpSpPr/>
          <p:nvPr/>
        </p:nvGrpSpPr>
        <p:grpSpPr>
          <a:xfrm rot="20357320" flipH="1">
            <a:off x="6410797" y="3631766"/>
            <a:ext cx="114889" cy="273607"/>
            <a:chOff x="3252632" y="3002021"/>
            <a:chExt cx="263401" cy="627290"/>
          </a:xfrm>
        </p:grpSpPr>
        <p:sp>
          <p:nvSpPr>
            <p:cNvPr id="313" name="任意多边形 31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4" name="任意多边形 31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5" name="组合 314"/>
          <p:cNvGrpSpPr/>
          <p:nvPr/>
        </p:nvGrpSpPr>
        <p:grpSpPr>
          <a:xfrm rot="18809624" flipH="1">
            <a:off x="6038556" y="4099155"/>
            <a:ext cx="114889" cy="273607"/>
            <a:chOff x="3252632" y="3002021"/>
            <a:chExt cx="263401" cy="627290"/>
          </a:xfrm>
        </p:grpSpPr>
        <p:sp>
          <p:nvSpPr>
            <p:cNvPr id="316" name="任意多边形 31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7" name="任意多边形 31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8" name="组合 317"/>
          <p:cNvGrpSpPr/>
          <p:nvPr/>
        </p:nvGrpSpPr>
        <p:grpSpPr>
          <a:xfrm rot="20357320" flipH="1">
            <a:off x="6363316" y="3631157"/>
            <a:ext cx="114889" cy="273607"/>
            <a:chOff x="3252632" y="3002021"/>
            <a:chExt cx="263401" cy="627290"/>
          </a:xfrm>
        </p:grpSpPr>
        <p:sp>
          <p:nvSpPr>
            <p:cNvPr id="319" name="任意多边形 31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0" name="任意多边形 31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1" name="组合 320"/>
          <p:cNvGrpSpPr/>
          <p:nvPr/>
        </p:nvGrpSpPr>
        <p:grpSpPr>
          <a:xfrm rot="21104937" flipH="1">
            <a:off x="5962074" y="4074914"/>
            <a:ext cx="114889" cy="273607"/>
            <a:chOff x="3252632" y="3002021"/>
            <a:chExt cx="263401" cy="627290"/>
          </a:xfrm>
        </p:grpSpPr>
        <p:sp>
          <p:nvSpPr>
            <p:cNvPr id="322" name="任意多边形 32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3" name="任意多边形 32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4" name="组合 323"/>
          <p:cNvGrpSpPr/>
          <p:nvPr/>
        </p:nvGrpSpPr>
        <p:grpSpPr>
          <a:xfrm rot="323925" flipH="1">
            <a:off x="6207050" y="4056557"/>
            <a:ext cx="114889" cy="273607"/>
            <a:chOff x="3252632" y="3002021"/>
            <a:chExt cx="263401" cy="627290"/>
          </a:xfrm>
        </p:grpSpPr>
        <p:sp>
          <p:nvSpPr>
            <p:cNvPr id="325" name="任意多边形 32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6" name="任意多边形 32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7" name="组合 326"/>
          <p:cNvGrpSpPr/>
          <p:nvPr/>
        </p:nvGrpSpPr>
        <p:grpSpPr>
          <a:xfrm rot="2065936" flipH="1">
            <a:off x="5913824" y="4032667"/>
            <a:ext cx="114889" cy="273607"/>
            <a:chOff x="3252632" y="3002021"/>
            <a:chExt cx="263401" cy="627290"/>
          </a:xfrm>
        </p:grpSpPr>
        <p:sp>
          <p:nvSpPr>
            <p:cNvPr id="328" name="任意多边形 32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9" name="任意多边形 32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0" name="组合 329"/>
          <p:cNvGrpSpPr/>
          <p:nvPr/>
        </p:nvGrpSpPr>
        <p:grpSpPr>
          <a:xfrm rot="20547802" flipH="1">
            <a:off x="5810712" y="4140525"/>
            <a:ext cx="114889" cy="273607"/>
            <a:chOff x="3252632" y="3002021"/>
            <a:chExt cx="263401" cy="627290"/>
          </a:xfrm>
        </p:grpSpPr>
        <p:sp>
          <p:nvSpPr>
            <p:cNvPr id="331" name="任意多边形 33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2" name="任意多边形 33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3" name="组合 332"/>
          <p:cNvGrpSpPr/>
          <p:nvPr/>
        </p:nvGrpSpPr>
        <p:grpSpPr>
          <a:xfrm rot="17729169" flipH="1">
            <a:off x="5708510" y="4088141"/>
            <a:ext cx="114889" cy="273607"/>
            <a:chOff x="3252632" y="3002021"/>
            <a:chExt cx="263401" cy="627290"/>
          </a:xfrm>
        </p:grpSpPr>
        <p:sp>
          <p:nvSpPr>
            <p:cNvPr id="334" name="任意多边形 33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5" name="任意多边形 33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6" name="组合 335"/>
          <p:cNvGrpSpPr/>
          <p:nvPr/>
        </p:nvGrpSpPr>
        <p:grpSpPr>
          <a:xfrm rot="1418202" flipH="1">
            <a:off x="6300226" y="4886282"/>
            <a:ext cx="114889" cy="273607"/>
            <a:chOff x="3252632" y="3002021"/>
            <a:chExt cx="263401" cy="627290"/>
          </a:xfrm>
        </p:grpSpPr>
        <p:sp>
          <p:nvSpPr>
            <p:cNvPr id="337" name="任意多边形 33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8" name="任意多边形 33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9" name="组合 338"/>
          <p:cNvGrpSpPr/>
          <p:nvPr/>
        </p:nvGrpSpPr>
        <p:grpSpPr>
          <a:xfrm rot="1418202" flipH="1">
            <a:off x="5694736" y="4228483"/>
            <a:ext cx="114889" cy="273607"/>
            <a:chOff x="3252632" y="3002021"/>
            <a:chExt cx="263401" cy="627290"/>
          </a:xfrm>
        </p:grpSpPr>
        <p:sp>
          <p:nvSpPr>
            <p:cNvPr id="340" name="任意多边形 33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1" name="任意多边形 34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2" name="组合 341"/>
          <p:cNvGrpSpPr/>
          <p:nvPr/>
        </p:nvGrpSpPr>
        <p:grpSpPr>
          <a:xfrm rot="19277999" flipH="1">
            <a:off x="5604671" y="3988312"/>
            <a:ext cx="114889" cy="273607"/>
            <a:chOff x="3252632" y="3002021"/>
            <a:chExt cx="263401" cy="627290"/>
          </a:xfrm>
        </p:grpSpPr>
        <p:sp>
          <p:nvSpPr>
            <p:cNvPr id="343" name="任意多边形 34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4" name="任意多边形 34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5" name="组合 344"/>
          <p:cNvGrpSpPr/>
          <p:nvPr/>
        </p:nvGrpSpPr>
        <p:grpSpPr>
          <a:xfrm rot="15828186" flipH="1">
            <a:off x="6038557" y="3894464"/>
            <a:ext cx="114889" cy="273607"/>
            <a:chOff x="3252632" y="3002021"/>
            <a:chExt cx="263401" cy="627290"/>
          </a:xfrm>
        </p:grpSpPr>
        <p:sp>
          <p:nvSpPr>
            <p:cNvPr id="346" name="任意多边形 34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7" name="任意多边形 34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8" name="组合 347"/>
          <p:cNvGrpSpPr/>
          <p:nvPr/>
        </p:nvGrpSpPr>
        <p:grpSpPr>
          <a:xfrm rot="17333971" flipH="1">
            <a:off x="6262007" y="4859751"/>
            <a:ext cx="114889" cy="273607"/>
            <a:chOff x="3252632" y="3002021"/>
            <a:chExt cx="263401" cy="627290"/>
          </a:xfrm>
        </p:grpSpPr>
        <p:sp>
          <p:nvSpPr>
            <p:cNvPr id="349" name="任意多边形 34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0" name="任意多边形 34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1" name="组合 350"/>
          <p:cNvGrpSpPr/>
          <p:nvPr/>
        </p:nvGrpSpPr>
        <p:grpSpPr>
          <a:xfrm rot="15326031" flipH="1">
            <a:off x="5578751" y="4168390"/>
            <a:ext cx="114889" cy="273607"/>
            <a:chOff x="3252632" y="3002021"/>
            <a:chExt cx="263401" cy="627290"/>
          </a:xfrm>
        </p:grpSpPr>
        <p:sp>
          <p:nvSpPr>
            <p:cNvPr id="352" name="任意多边形 35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3" name="任意多边形 35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4" name="组合 353"/>
          <p:cNvGrpSpPr/>
          <p:nvPr/>
        </p:nvGrpSpPr>
        <p:grpSpPr>
          <a:xfrm rot="17333971" flipH="1">
            <a:off x="6351247" y="3845406"/>
            <a:ext cx="114889" cy="273607"/>
            <a:chOff x="3252632" y="3002021"/>
            <a:chExt cx="263401" cy="627290"/>
          </a:xfrm>
        </p:grpSpPr>
        <p:sp>
          <p:nvSpPr>
            <p:cNvPr id="355" name="任意多边形 35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6" name="任意多边形 35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7" name="组合 356"/>
          <p:cNvGrpSpPr/>
          <p:nvPr/>
        </p:nvGrpSpPr>
        <p:grpSpPr>
          <a:xfrm rot="2065936" flipH="1">
            <a:off x="5969043" y="4330096"/>
            <a:ext cx="114889" cy="273607"/>
            <a:chOff x="3252632" y="3002021"/>
            <a:chExt cx="263401" cy="627290"/>
          </a:xfrm>
        </p:grpSpPr>
        <p:sp>
          <p:nvSpPr>
            <p:cNvPr id="358" name="任意多边形 35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9" name="任意多边形 35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0" name="组合 359"/>
          <p:cNvGrpSpPr/>
          <p:nvPr/>
        </p:nvGrpSpPr>
        <p:grpSpPr>
          <a:xfrm rot="20547802" flipH="1">
            <a:off x="5942562" y="4314129"/>
            <a:ext cx="114889" cy="273607"/>
            <a:chOff x="3252632" y="3002021"/>
            <a:chExt cx="263401" cy="627290"/>
          </a:xfrm>
        </p:grpSpPr>
        <p:sp>
          <p:nvSpPr>
            <p:cNvPr id="361" name="任意多边形 36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2" name="任意多边形 36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3" name="组合 362"/>
          <p:cNvGrpSpPr/>
          <p:nvPr/>
        </p:nvGrpSpPr>
        <p:grpSpPr>
          <a:xfrm rot="17729169" flipH="1">
            <a:off x="5756484" y="4356996"/>
            <a:ext cx="114889" cy="273607"/>
            <a:chOff x="3252632" y="3002021"/>
            <a:chExt cx="263401" cy="627290"/>
          </a:xfrm>
        </p:grpSpPr>
        <p:sp>
          <p:nvSpPr>
            <p:cNvPr id="364" name="任意多边形 36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5" name="任意多边形 36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6" name="组合 365"/>
          <p:cNvGrpSpPr/>
          <p:nvPr/>
        </p:nvGrpSpPr>
        <p:grpSpPr>
          <a:xfrm rot="1418202" flipH="1">
            <a:off x="5605248" y="4450286"/>
            <a:ext cx="114889" cy="273607"/>
            <a:chOff x="3252632" y="3002021"/>
            <a:chExt cx="263401" cy="627290"/>
          </a:xfrm>
        </p:grpSpPr>
        <p:sp>
          <p:nvSpPr>
            <p:cNvPr id="367" name="任意多边形 36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8" name="任意多边形 36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9" name="组合 368"/>
          <p:cNvGrpSpPr/>
          <p:nvPr/>
        </p:nvGrpSpPr>
        <p:grpSpPr>
          <a:xfrm rot="1418202" flipH="1">
            <a:off x="5847482" y="3802013"/>
            <a:ext cx="114889" cy="273607"/>
            <a:chOff x="3252632" y="3002021"/>
            <a:chExt cx="263401" cy="627290"/>
          </a:xfrm>
        </p:grpSpPr>
        <p:sp>
          <p:nvSpPr>
            <p:cNvPr id="370" name="任意多边形 36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1" name="任意多边形 37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2" name="组合 371"/>
          <p:cNvGrpSpPr/>
          <p:nvPr/>
        </p:nvGrpSpPr>
        <p:grpSpPr>
          <a:xfrm rot="19277999" flipH="1">
            <a:off x="5681218" y="4385752"/>
            <a:ext cx="114889" cy="273607"/>
            <a:chOff x="3252632" y="3002021"/>
            <a:chExt cx="263401" cy="627290"/>
          </a:xfrm>
        </p:grpSpPr>
        <p:sp>
          <p:nvSpPr>
            <p:cNvPr id="373" name="任意多边形 37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4" name="任意多边形 37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5" name="组合 374"/>
          <p:cNvGrpSpPr/>
          <p:nvPr/>
        </p:nvGrpSpPr>
        <p:grpSpPr>
          <a:xfrm rot="15828186" flipH="1">
            <a:off x="5525557" y="4363343"/>
            <a:ext cx="114889" cy="273607"/>
            <a:chOff x="3252632" y="3002021"/>
            <a:chExt cx="263401" cy="627290"/>
          </a:xfrm>
        </p:grpSpPr>
        <p:sp>
          <p:nvSpPr>
            <p:cNvPr id="376" name="任意多边形 37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7" name="任意多边形 37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8" name="组合 377"/>
          <p:cNvGrpSpPr/>
          <p:nvPr/>
        </p:nvGrpSpPr>
        <p:grpSpPr>
          <a:xfrm rot="17333971" flipH="1">
            <a:off x="5414629" y="4461856"/>
            <a:ext cx="114889" cy="273607"/>
            <a:chOff x="3252632" y="3002021"/>
            <a:chExt cx="263401" cy="627290"/>
          </a:xfrm>
        </p:grpSpPr>
        <p:sp>
          <p:nvSpPr>
            <p:cNvPr id="379" name="任意多边形 37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0" name="任意多边形 37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1" name="组合 380"/>
          <p:cNvGrpSpPr/>
          <p:nvPr/>
        </p:nvGrpSpPr>
        <p:grpSpPr>
          <a:xfrm rot="17333971" flipH="1">
            <a:off x="5760073" y="3970519"/>
            <a:ext cx="114889" cy="273607"/>
            <a:chOff x="3252632" y="3002021"/>
            <a:chExt cx="263401" cy="627290"/>
          </a:xfrm>
        </p:grpSpPr>
        <p:sp>
          <p:nvSpPr>
            <p:cNvPr id="382" name="任意多边形 38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3" name="任意多边形 38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4" name="组合 383"/>
          <p:cNvGrpSpPr/>
          <p:nvPr/>
        </p:nvGrpSpPr>
        <p:grpSpPr>
          <a:xfrm rot="2065936" flipH="1">
            <a:off x="5553280" y="4190280"/>
            <a:ext cx="114889" cy="273607"/>
            <a:chOff x="3252632" y="3002021"/>
            <a:chExt cx="263401" cy="627290"/>
          </a:xfrm>
        </p:grpSpPr>
        <p:sp>
          <p:nvSpPr>
            <p:cNvPr id="385" name="任意多边形 38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6" name="任意多边形 38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7" name="组合 386"/>
          <p:cNvGrpSpPr/>
          <p:nvPr/>
        </p:nvGrpSpPr>
        <p:grpSpPr>
          <a:xfrm rot="20547802" flipH="1">
            <a:off x="5490546" y="4250513"/>
            <a:ext cx="114889" cy="273607"/>
            <a:chOff x="3252632" y="3002021"/>
            <a:chExt cx="263401" cy="627290"/>
          </a:xfrm>
        </p:grpSpPr>
        <p:sp>
          <p:nvSpPr>
            <p:cNvPr id="388" name="任意多边形 38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9" name="任意多边形 38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0" name="组合 389"/>
          <p:cNvGrpSpPr/>
          <p:nvPr/>
        </p:nvGrpSpPr>
        <p:grpSpPr>
          <a:xfrm rot="17729169" flipH="1">
            <a:off x="5340721" y="4217180"/>
            <a:ext cx="114889" cy="273607"/>
            <a:chOff x="3252632" y="3002021"/>
            <a:chExt cx="263401" cy="627290"/>
          </a:xfrm>
        </p:grpSpPr>
        <p:sp>
          <p:nvSpPr>
            <p:cNvPr id="391" name="任意多边形 39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2" name="任意多边形 39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3" name="组合 392"/>
          <p:cNvGrpSpPr/>
          <p:nvPr/>
        </p:nvGrpSpPr>
        <p:grpSpPr>
          <a:xfrm rot="1418202" flipH="1">
            <a:off x="5189485" y="4310471"/>
            <a:ext cx="114889" cy="273607"/>
            <a:chOff x="3252632" y="3002021"/>
            <a:chExt cx="263401" cy="627290"/>
          </a:xfrm>
        </p:grpSpPr>
        <p:sp>
          <p:nvSpPr>
            <p:cNvPr id="394" name="任意多边形 39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5" name="任意多边形 39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6" name="组合 395"/>
          <p:cNvGrpSpPr/>
          <p:nvPr/>
        </p:nvGrpSpPr>
        <p:grpSpPr>
          <a:xfrm rot="1418202" flipH="1">
            <a:off x="5422194" y="4405146"/>
            <a:ext cx="114889" cy="273607"/>
            <a:chOff x="3252632" y="3002021"/>
            <a:chExt cx="263401" cy="627290"/>
          </a:xfrm>
        </p:grpSpPr>
        <p:sp>
          <p:nvSpPr>
            <p:cNvPr id="397" name="任意多边形 39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8" name="任意多边形 39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9" name="组合 398"/>
          <p:cNvGrpSpPr/>
          <p:nvPr/>
        </p:nvGrpSpPr>
        <p:grpSpPr>
          <a:xfrm rot="19277999" flipH="1">
            <a:off x="5313080" y="4317375"/>
            <a:ext cx="114889" cy="273607"/>
            <a:chOff x="3252632" y="3002021"/>
            <a:chExt cx="263401" cy="627290"/>
          </a:xfrm>
        </p:grpSpPr>
        <p:sp>
          <p:nvSpPr>
            <p:cNvPr id="400" name="任意多边形 39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1" name="任意多边形 40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2" name="组合 401"/>
          <p:cNvGrpSpPr/>
          <p:nvPr/>
        </p:nvGrpSpPr>
        <p:grpSpPr>
          <a:xfrm rot="15828186" flipH="1">
            <a:off x="5109794" y="4223527"/>
            <a:ext cx="114889" cy="273607"/>
            <a:chOff x="3252632" y="3002021"/>
            <a:chExt cx="263401" cy="627290"/>
          </a:xfrm>
        </p:grpSpPr>
        <p:sp>
          <p:nvSpPr>
            <p:cNvPr id="403" name="任意多边形 40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4" name="任意多边形 40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5" name="组合 404"/>
          <p:cNvGrpSpPr/>
          <p:nvPr/>
        </p:nvGrpSpPr>
        <p:grpSpPr>
          <a:xfrm rot="17333971" flipH="1">
            <a:off x="4998866" y="4322040"/>
            <a:ext cx="114889" cy="273607"/>
            <a:chOff x="3252632" y="3002021"/>
            <a:chExt cx="263401" cy="627290"/>
          </a:xfrm>
        </p:grpSpPr>
        <p:sp>
          <p:nvSpPr>
            <p:cNvPr id="406" name="任意多边形 40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7" name="任意多边形 40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8" name="组合 407"/>
          <p:cNvGrpSpPr/>
          <p:nvPr/>
        </p:nvGrpSpPr>
        <p:grpSpPr>
          <a:xfrm rot="17333971" flipH="1">
            <a:off x="5268109" y="4421254"/>
            <a:ext cx="114889" cy="273607"/>
            <a:chOff x="3252632" y="3002021"/>
            <a:chExt cx="263401" cy="627290"/>
          </a:xfrm>
        </p:grpSpPr>
        <p:sp>
          <p:nvSpPr>
            <p:cNvPr id="409" name="任意多边形 40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0" name="任意多边形 40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1" name="组合 410"/>
          <p:cNvGrpSpPr/>
          <p:nvPr/>
        </p:nvGrpSpPr>
        <p:grpSpPr>
          <a:xfrm rot="2065936" flipH="1">
            <a:off x="5437509" y="3979189"/>
            <a:ext cx="114889" cy="273607"/>
            <a:chOff x="3252632" y="3002021"/>
            <a:chExt cx="263401" cy="627290"/>
          </a:xfrm>
        </p:grpSpPr>
        <p:sp>
          <p:nvSpPr>
            <p:cNvPr id="412" name="任意多边形 41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3" name="任意多边形 41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4" name="组合 413"/>
          <p:cNvGrpSpPr/>
          <p:nvPr/>
        </p:nvGrpSpPr>
        <p:grpSpPr>
          <a:xfrm rot="20547802" flipH="1">
            <a:off x="5374775" y="4039422"/>
            <a:ext cx="114889" cy="273607"/>
            <a:chOff x="3252632" y="3002021"/>
            <a:chExt cx="263401" cy="627290"/>
          </a:xfrm>
        </p:grpSpPr>
        <p:sp>
          <p:nvSpPr>
            <p:cNvPr id="415" name="任意多边形 41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6" name="任意多边形 41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7" name="组合 416"/>
          <p:cNvGrpSpPr/>
          <p:nvPr/>
        </p:nvGrpSpPr>
        <p:grpSpPr>
          <a:xfrm rot="17729169" flipH="1">
            <a:off x="5224950" y="4006089"/>
            <a:ext cx="114889" cy="273607"/>
            <a:chOff x="3252632" y="3002021"/>
            <a:chExt cx="263401" cy="627290"/>
          </a:xfrm>
        </p:grpSpPr>
        <p:sp>
          <p:nvSpPr>
            <p:cNvPr id="418" name="任意多边形 41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9" name="任意多边形 41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0" name="组合 419"/>
          <p:cNvGrpSpPr/>
          <p:nvPr/>
        </p:nvGrpSpPr>
        <p:grpSpPr>
          <a:xfrm rot="1418202" flipH="1">
            <a:off x="5073713" y="4099379"/>
            <a:ext cx="114889" cy="273607"/>
            <a:chOff x="3252632" y="3002021"/>
            <a:chExt cx="263401" cy="627290"/>
          </a:xfrm>
        </p:grpSpPr>
        <p:sp>
          <p:nvSpPr>
            <p:cNvPr id="421" name="任意多边形 42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2" name="任意多边形 42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3" name="组合 422"/>
          <p:cNvGrpSpPr/>
          <p:nvPr/>
        </p:nvGrpSpPr>
        <p:grpSpPr>
          <a:xfrm rot="1418202" flipH="1">
            <a:off x="5306422" y="4194055"/>
            <a:ext cx="114889" cy="273607"/>
            <a:chOff x="3252632" y="3002021"/>
            <a:chExt cx="263401" cy="627290"/>
          </a:xfrm>
        </p:grpSpPr>
        <p:sp>
          <p:nvSpPr>
            <p:cNvPr id="424" name="任意多边形 42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5" name="任意多边形 42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6" name="组合 425"/>
          <p:cNvGrpSpPr/>
          <p:nvPr/>
        </p:nvGrpSpPr>
        <p:grpSpPr>
          <a:xfrm rot="19277999" flipH="1">
            <a:off x="5197309" y="4106283"/>
            <a:ext cx="114889" cy="273607"/>
            <a:chOff x="3252632" y="3002021"/>
            <a:chExt cx="263401" cy="627290"/>
          </a:xfrm>
        </p:grpSpPr>
        <p:sp>
          <p:nvSpPr>
            <p:cNvPr id="427" name="任意多边形 42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8" name="任意多边形 42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9" name="组合 428"/>
          <p:cNvGrpSpPr/>
          <p:nvPr/>
        </p:nvGrpSpPr>
        <p:grpSpPr>
          <a:xfrm rot="15828186" flipH="1">
            <a:off x="4994023" y="4012436"/>
            <a:ext cx="114889" cy="273607"/>
            <a:chOff x="3252632" y="3002021"/>
            <a:chExt cx="263401" cy="627290"/>
          </a:xfrm>
        </p:grpSpPr>
        <p:sp>
          <p:nvSpPr>
            <p:cNvPr id="430" name="任意多边形 42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1" name="任意多边形 43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32" name="组合 431"/>
          <p:cNvGrpSpPr/>
          <p:nvPr/>
        </p:nvGrpSpPr>
        <p:grpSpPr>
          <a:xfrm rot="17333971" flipH="1">
            <a:off x="4883095" y="4110949"/>
            <a:ext cx="114889" cy="273607"/>
            <a:chOff x="3252632" y="3002021"/>
            <a:chExt cx="263401" cy="627290"/>
          </a:xfrm>
        </p:grpSpPr>
        <p:sp>
          <p:nvSpPr>
            <p:cNvPr id="433" name="任意多边形 43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4" name="任意多边形 43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35" name="组合 434"/>
          <p:cNvGrpSpPr/>
          <p:nvPr/>
        </p:nvGrpSpPr>
        <p:grpSpPr>
          <a:xfrm rot="17333971" flipH="1">
            <a:off x="5152338" y="4210162"/>
            <a:ext cx="114889" cy="273607"/>
            <a:chOff x="3252632" y="3002021"/>
            <a:chExt cx="263401" cy="627290"/>
          </a:xfrm>
        </p:grpSpPr>
        <p:sp>
          <p:nvSpPr>
            <p:cNvPr id="436" name="任意多边形 43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7" name="任意多边形 43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38" name="组合 437"/>
          <p:cNvGrpSpPr/>
          <p:nvPr/>
        </p:nvGrpSpPr>
        <p:grpSpPr>
          <a:xfrm rot="2065936" flipH="1">
            <a:off x="5640503" y="3717756"/>
            <a:ext cx="114889" cy="273607"/>
            <a:chOff x="3252632" y="3002021"/>
            <a:chExt cx="263401" cy="627290"/>
          </a:xfrm>
        </p:grpSpPr>
        <p:sp>
          <p:nvSpPr>
            <p:cNvPr id="439" name="任意多边形 43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0" name="任意多边形 43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1" name="组合 440"/>
          <p:cNvGrpSpPr/>
          <p:nvPr/>
        </p:nvGrpSpPr>
        <p:grpSpPr>
          <a:xfrm rot="20547802" flipH="1">
            <a:off x="5577769" y="3777991"/>
            <a:ext cx="114889" cy="273607"/>
            <a:chOff x="3252632" y="3002021"/>
            <a:chExt cx="263401" cy="627290"/>
          </a:xfrm>
        </p:grpSpPr>
        <p:sp>
          <p:nvSpPr>
            <p:cNvPr id="442" name="任意多边形 44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3" name="任意多边形 44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4" name="组合 443"/>
          <p:cNvGrpSpPr/>
          <p:nvPr/>
        </p:nvGrpSpPr>
        <p:grpSpPr>
          <a:xfrm rot="17729169" flipH="1">
            <a:off x="5427944" y="3744657"/>
            <a:ext cx="114889" cy="273607"/>
            <a:chOff x="3252632" y="3002021"/>
            <a:chExt cx="263401" cy="627290"/>
          </a:xfrm>
        </p:grpSpPr>
        <p:sp>
          <p:nvSpPr>
            <p:cNvPr id="445" name="任意多边形 44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6" name="任意多边形 44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7" name="组合 446"/>
          <p:cNvGrpSpPr/>
          <p:nvPr/>
        </p:nvGrpSpPr>
        <p:grpSpPr>
          <a:xfrm rot="1418202" flipH="1">
            <a:off x="5276707" y="3837947"/>
            <a:ext cx="114889" cy="273607"/>
            <a:chOff x="3252632" y="3002021"/>
            <a:chExt cx="263401" cy="627290"/>
          </a:xfrm>
        </p:grpSpPr>
        <p:sp>
          <p:nvSpPr>
            <p:cNvPr id="448" name="任意多边形 44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9" name="任意多边形 44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0" name="组合 449"/>
          <p:cNvGrpSpPr/>
          <p:nvPr/>
        </p:nvGrpSpPr>
        <p:grpSpPr>
          <a:xfrm rot="1418202" flipH="1">
            <a:off x="5452266" y="3913573"/>
            <a:ext cx="114889" cy="273607"/>
            <a:chOff x="3252632" y="3002021"/>
            <a:chExt cx="263401" cy="627290"/>
          </a:xfrm>
        </p:grpSpPr>
        <p:sp>
          <p:nvSpPr>
            <p:cNvPr id="451" name="任意多边形 45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2" name="任意多边形 45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3" name="组合 452"/>
          <p:cNvGrpSpPr/>
          <p:nvPr/>
        </p:nvGrpSpPr>
        <p:grpSpPr>
          <a:xfrm rot="19277999" flipH="1">
            <a:off x="5400302" y="3844852"/>
            <a:ext cx="114889" cy="273607"/>
            <a:chOff x="3252632" y="3002021"/>
            <a:chExt cx="263401" cy="627290"/>
          </a:xfrm>
        </p:grpSpPr>
        <p:sp>
          <p:nvSpPr>
            <p:cNvPr id="454" name="任意多边形 45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5" name="任意多边形 45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6" name="组合 455"/>
          <p:cNvGrpSpPr/>
          <p:nvPr/>
        </p:nvGrpSpPr>
        <p:grpSpPr>
          <a:xfrm rot="15828186" flipH="1">
            <a:off x="5197017" y="3751004"/>
            <a:ext cx="114889" cy="273607"/>
            <a:chOff x="3252632" y="3002021"/>
            <a:chExt cx="263401" cy="627290"/>
          </a:xfrm>
        </p:grpSpPr>
        <p:sp>
          <p:nvSpPr>
            <p:cNvPr id="457" name="任意多边形 45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8" name="任意多边形 45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59" name="组合 458"/>
          <p:cNvGrpSpPr/>
          <p:nvPr/>
        </p:nvGrpSpPr>
        <p:grpSpPr>
          <a:xfrm rot="17333971" flipH="1">
            <a:off x="5086088" y="3849518"/>
            <a:ext cx="114889" cy="273607"/>
            <a:chOff x="3252632" y="3002021"/>
            <a:chExt cx="263401" cy="627290"/>
          </a:xfrm>
        </p:grpSpPr>
        <p:sp>
          <p:nvSpPr>
            <p:cNvPr id="460" name="任意多边形 45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1" name="任意多边形 46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2" name="组合 461"/>
          <p:cNvGrpSpPr/>
          <p:nvPr/>
        </p:nvGrpSpPr>
        <p:grpSpPr>
          <a:xfrm rot="17333971" flipH="1">
            <a:off x="5355332" y="3948731"/>
            <a:ext cx="114889" cy="273607"/>
            <a:chOff x="3252632" y="3002021"/>
            <a:chExt cx="263401" cy="627290"/>
          </a:xfrm>
        </p:grpSpPr>
        <p:sp>
          <p:nvSpPr>
            <p:cNvPr id="463" name="任意多边形 46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4" name="任意多边形 46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6" name="组合 465"/>
          <p:cNvGrpSpPr/>
          <p:nvPr/>
        </p:nvGrpSpPr>
        <p:grpSpPr>
          <a:xfrm rot="323925" flipH="1">
            <a:off x="7404511" y="4614702"/>
            <a:ext cx="114889" cy="273607"/>
            <a:chOff x="3252632" y="3002021"/>
            <a:chExt cx="263401" cy="627290"/>
          </a:xfrm>
        </p:grpSpPr>
        <p:sp>
          <p:nvSpPr>
            <p:cNvPr id="467" name="任意多边形 46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8" name="任意多边形 46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9" name="组合 468"/>
          <p:cNvGrpSpPr/>
          <p:nvPr/>
        </p:nvGrpSpPr>
        <p:grpSpPr>
          <a:xfrm rot="2065936" flipH="1">
            <a:off x="7094642" y="4571478"/>
            <a:ext cx="114889" cy="273607"/>
            <a:chOff x="3252632" y="3002021"/>
            <a:chExt cx="263401" cy="627290"/>
          </a:xfrm>
        </p:grpSpPr>
        <p:sp>
          <p:nvSpPr>
            <p:cNvPr id="470" name="任意多边形 46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1" name="任意多边形 47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2" name="组合 471"/>
          <p:cNvGrpSpPr/>
          <p:nvPr/>
        </p:nvGrpSpPr>
        <p:grpSpPr>
          <a:xfrm rot="19150982" flipH="1">
            <a:off x="7264158" y="4576135"/>
            <a:ext cx="114889" cy="273607"/>
            <a:chOff x="3252632" y="3002021"/>
            <a:chExt cx="263401" cy="627290"/>
          </a:xfrm>
        </p:grpSpPr>
        <p:sp>
          <p:nvSpPr>
            <p:cNvPr id="473" name="任意多边形 47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4" name="任意多边形 47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5" name="组合 474"/>
          <p:cNvGrpSpPr/>
          <p:nvPr/>
        </p:nvGrpSpPr>
        <p:grpSpPr>
          <a:xfrm rot="17729169" flipH="1">
            <a:off x="7152433" y="4580903"/>
            <a:ext cx="114889" cy="273607"/>
            <a:chOff x="3252632" y="3002021"/>
            <a:chExt cx="263401" cy="627290"/>
          </a:xfrm>
        </p:grpSpPr>
        <p:sp>
          <p:nvSpPr>
            <p:cNvPr id="476" name="任意多边形 47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7" name="任意多边形 47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8" name="组合 477"/>
          <p:cNvGrpSpPr/>
          <p:nvPr/>
        </p:nvGrpSpPr>
        <p:grpSpPr>
          <a:xfrm rot="1418202" flipH="1">
            <a:off x="7001196" y="4674193"/>
            <a:ext cx="114889" cy="273607"/>
            <a:chOff x="3252632" y="3002021"/>
            <a:chExt cx="263401" cy="627290"/>
          </a:xfrm>
        </p:grpSpPr>
        <p:sp>
          <p:nvSpPr>
            <p:cNvPr id="479" name="任意多边形 47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0" name="任意多边形 47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1" name="组合 480"/>
          <p:cNvGrpSpPr/>
          <p:nvPr/>
        </p:nvGrpSpPr>
        <p:grpSpPr>
          <a:xfrm rot="1418202" flipH="1">
            <a:off x="7233905" y="4768869"/>
            <a:ext cx="114889" cy="273607"/>
            <a:chOff x="3252632" y="3002021"/>
            <a:chExt cx="263401" cy="627290"/>
          </a:xfrm>
        </p:grpSpPr>
        <p:sp>
          <p:nvSpPr>
            <p:cNvPr id="482" name="任意多边形 48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3" name="任意多边形 48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4" name="组合 483"/>
          <p:cNvGrpSpPr/>
          <p:nvPr/>
        </p:nvGrpSpPr>
        <p:grpSpPr>
          <a:xfrm rot="19277999" flipH="1">
            <a:off x="7124792" y="4681098"/>
            <a:ext cx="114889" cy="273607"/>
            <a:chOff x="3252632" y="3002021"/>
            <a:chExt cx="263401" cy="627290"/>
          </a:xfrm>
        </p:grpSpPr>
        <p:sp>
          <p:nvSpPr>
            <p:cNvPr id="485" name="任意多边形 48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6" name="任意多边形 48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7" name="组合 486"/>
          <p:cNvGrpSpPr/>
          <p:nvPr/>
        </p:nvGrpSpPr>
        <p:grpSpPr>
          <a:xfrm rot="15828186" flipH="1">
            <a:off x="6921506" y="4587250"/>
            <a:ext cx="114889" cy="273607"/>
            <a:chOff x="3252632" y="3002021"/>
            <a:chExt cx="263401" cy="627290"/>
          </a:xfrm>
        </p:grpSpPr>
        <p:sp>
          <p:nvSpPr>
            <p:cNvPr id="488" name="任意多边形 48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9" name="任意多边形 48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0" name="组合 489"/>
          <p:cNvGrpSpPr/>
          <p:nvPr/>
        </p:nvGrpSpPr>
        <p:grpSpPr>
          <a:xfrm rot="17333971" flipH="1">
            <a:off x="6810578" y="4685764"/>
            <a:ext cx="114889" cy="273607"/>
            <a:chOff x="3252632" y="3002021"/>
            <a:chExt cx="263401" cy="627290"/>
          </a:xfrm>
        </p:grpSpPr>
        <p:sp>
          <p:nvSpPr>
            <p:cNvPr id="491" name="任意多边形 49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2" name="任意多边形 49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3" name="组合 492"/>
          <p:cNvGrpSpPr/>
          <p:nvPr/>
        </p:nvGrpSpPr>
        <p:grpSpPr>
          <a:xfrm rot="17333971" flipH="1">
            <a:off x="7079820" y="4784977"/>
            <a:ext cx="114889" cy="273607"/>
            <a:chOff x="3252632" y="3002021"/>
            <a:chExt cx="263401" cy="627290"/>
          </a:xfrm>
        </p:grpSpPr>
        <p:sp>
          <p:nvSpPr>
            <p:cNvPr id="494" name="任意多边形 49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5" name="任意多边形 49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6" name="组合 495"/>
          <p:cNvGrpSpPr/>
          <p:nvPr/>
        </p:nvGrpSpPr>
        <p:grpSpPr>
          <a:xfrm rot="20357320" flipH="1">
            <a:off x="7530404" y="4701711"/>
            <a:ext cx="114889" cy="273607"/>
            <a:chOff x="3252632" y="3002021"/>
            <a:chExt cx="263401" cy="627290"/>
          </a:xfrm>
        </p:grpSpPr>
        <p:sp>
          <p:nvSpPr>
            <p:cNvPr id="497" name="任意多边形 49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8" name="任意多边形 49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9" name="组合 498"/>
          <p:cNvGrpSpPr/>
          <p:nvPr/>
        </p:nvGrpSpPr>
        <p:grpSpPr>
          <a:xfrm rot="18809624" flipH="1">
            <a:off x="6939764" y="4816403"/>
            <a:ext cx="114889" cy="273607"/>
            <a:chOff x="3252632" y="3002021"/>
            <a:chExt cx="263401" cy="627290"/>
          </a:xfrm>
        </p:grpSpPr>
        <p:sp>
          <p:nvSpPr>
            <p:cNvPr id="500" name="任意多边形 49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1" name="任意多边形 50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02" name="组合 501"/>
          <p:cNvGrpSpPr/>
          <p:nvPr/>
        </p:nvGrpSpPr>
        <p:grpSpPr>
          <a:xfrm rot="20357320" flipH="1">
            <a:off x="7446423" y="4767503"/>
            <a:ext cx="114889" cy="273607"/>
            <a:chOff x="3252632" y="3002021"/>
            <a:chExt cx="263401" cy="627290"/>
          </a:xfrm>
        </p:grpSpPr>
        <p:sp>
          <p:nvSpPr>
            <p:cNvPr id="503" name="任意多边形 50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4" name="任意多边形 50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05" name="组合 504"/>
          <p:cNvGrpSpPr/>
          <p:nvPr/>
        </p:nvGrpSpPr>
        <p:grpSpPr>
          <a:xfrm rot="21104937" flipH="1">
            <a:off x="7369857" y="4858836"/>
            <a:ext cx="114889" cy="273607"/>
            <a:chOff x="3252632" y="3002021"/>
            <a:chExt cx="263401" cy="627290"/>
          </a:xfrm>
        </p:grpSpPr>
        <p:sp>
          <p:nvSpPr>
            <p:cNvPr id="506" name="任意多边形 50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7" name="任意多边形 50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08" name="组合 507"/>
          <p:cNvGrpSpPr/>
          <p:nvPr/>
        </p:nvGrpSpPr>
        <p:grpSpPr>
          <a:xfrm rot="323925" flipH="1">
            <a:off x="7271107" y="4888104"/>
            <a:ext cx="114889" cy="273607"/>
            <a:chOff x="3252632" y="3002021"/>
            <a:chExt cx="263401" cy="627290"/>
          </a:xfrm>
        </p:grpSpPr>
        <p:sp>
          <p:nvSpPr>
            <p:cNvPr id="509" name="任意多边形 50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0" name="任意多边形 50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1" name="组合 510"/>
          <p:cNvGrpSpPr/>
          <p:nvPr/>
        </p:nvGrpSpPr>
        <p:grpSpPr>
          <a:xfrm rot="2065936" flipH="1">
            <a:off x="7175628" y="4902314"/>
            <a:ext cx="114889" cy="273607"/>
            <a:chOff x="3252632" y="3002021"/>
            <a:chExt cx="263401" cy="627290"/>
          </a:xfrm>
        </p:grpSpPr>
        <p:sp>
          <p:nvSpPr>
            <p:cNvPr id="512" name="任意多边形 51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3" name="任意多边形 51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4" name="组合 513"/>
          <p:cNvGrpSpPr/>
          <p:nvPr/>
        </p:nvGrpSpPr>
        <p:grpSpPr>
          <a:xfrm rot="20547802" flipH="1">
            <a:off x="7112894" y="4962547"/>
            <a:ext cx="114889" cy="273607"/>
            <a:chOff x="3252632" y="3002021"/>
            <a:chExt cx="263401" cy="627290"/>
          </a:xfrm>
        </p:grpSpPr>
        <p:sp>
          <p:nvSpPr>
            <p:cNvPr id="515" name="任意多边形 51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6" name="任意多边形 51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7" name="组合 516"/>
          <p:cNvGrpSpPr/>
          <p:nvPr/>
        </p:nvGrpSpPr>
        <p:grpSpPr>
          <a:xfrm rot="17729169" flipH="1">
            <a:off x="6963069" y="4929214"/>
            <a:ext cx="114889" cy="273607"/>
            <a:chOff x="3252632" y="3002021"/>
            <a:chExt cx="263401" cy="627290"/>
          </a:xfrm>
        </p:grpSpPr>
        <p:sp>
          <p:nvSpPr>
            <p:cNvPr id="518" name="任意多边形 51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9" name="任意多边形 51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20" name="组合 519"/>
          <p:cNvGrpSpPr/>
          <p:nvPr/>
        </p:nvGrpSpPr>
        <p:grpSpPr>
          <a:xfrm rot="1418202" flipH="1">
            <a:off x="6811833" y="5022504"/>
            <a:ext cx="114889" cy="273607"/>
            <a:chOff x="3252632" y="3002021"/>
            <a:chExt cx="263401" cy="627290"/>
          </a:xfrm>
        </p:grpSpPr>
        <p:sp>
          <p:nvSpPr>
            <p:cNvPr id="521" name="任意多边形 52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2" name="任意多边形 52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23" name="组合 522"/>
          <p:cNvGrpSpPr/>
          <p:nvPr/>
        </p:nvGrpSpPr>
        <p:grpSpPr>
          <a:xfrm rot="1418202" flipH="1">
            <a:off x="7044542" y="5117180"/>
            <a:ext cx="114889" cy="273607"/>
            <a:chOff x="3252632" y="3002021"/>
            <a:chExt cx="263401" cy="627290"/>
          </a:xfrm>
        </p:grpSpPr>
        <p:sp>
          <p:nvSpPr>
            <p:cNvPr id="524" name="任意多边形 52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5" name="任意多边形 52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26" name="组合 525"/>
          <p:cNvGrpSpPr/>
          <p:nvPr/>
        </p:nvGrpSpPr>
        <p:grpSpPr>
          <a:xfrm rot="19277999" flipH="1">
            <a:off x="6935428" y="5029409"/>
            <a:ext cx="114889" cy="273607"/>
            <a:chOff x="3252632" y="3002021"/>
            <a:chExt cx="263401" cy="627290"/>
          </a:xfrm>
        </p:grpSpPr>
        <p:sp>
          <p:nvSpPr>
            <p:cNvPr id="527" name="任意多边形 52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8" name="任意多边形 52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29" name="组合 528"/>
          <p:cNvGrpSpPr/>
          <p:nvPr/>
        </p:nvGrpSpPr>
        <p:grpSpPr>
          <a:xfrm rot="15828186" flipH="1">
            <a:off x="6732142" y="4935561"/>
            <a:ext cx="114889" cy="273607"/>
            <a:chOff x="3252632" y="3002021"/>
            <a:chExt cx="263401" cy="627290"/>
          </a:xfrm>
        </p:grpSpPr>
        <p:sp>
          <p:nvSpPr>
            <p:cNvPr id="530" name="任意多边形 52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1" name="任意多边形 53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32" name="组合 531"/>
          <p:cNvGrpSpPr/>
          <p:nvPr/>
        </p:nvGrpSpPr>
        <p:grpSpPr>
          <a:xfrm rot="17333971" flipH="1">
            <a:off x="6621214" y="5034074"/>
            <a:ext cx="114889" cy="273607"/>
            <a:chOff x="3252632" y="3002021"/>
            <a:chExt cx="263401" cy="627290"/>
          </a:xfrm>
        </p:grpSpPr>
        <p:sp>
          <p:nvSpPr>
            <p:cNvPr id="533" name="任意多边形 53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4" name="任意多边形 53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35" name="组合 534"/>
          <p:cNvGrpSpPr/>
          <p:nvPr/>
        </p:nvGrpSpPr>
        <p:grpSpPr>
          <a:xfrm rot="17333971" flipH="1">
            <a:off x="6890457" y="5133287"/>
            <a:ext cx="114889" cy="273607"/>
            <a:chOff x="3252632" y="3002021"/>
            <a:chExt cx="263401" cy="627290"/>
          </a:xfrm>
        </p:grpSpPr>
        <p:sp>
          <p:nvSpPr>
            <p:cNvPr id="536" name="任意多边形 53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7" name="任意多边形 53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38" name="组合 537"/>
          <p:cNvGrpSpPr/>
          <p:nvPr/>
        </p:nvGrpSpPr>
        <p:grpSpPr>
          <a:xfrm rot="2065936" flipH="1">
            <a:off x="6833075" y="4723492"/>
            <a:ext cx="114889" cy="273607"/>
            <a:chOff x="3252632" y="3002021"/>
            <a:chExt cx="263401" cy="627290"/>
          </a:xfrm>
        </p:grpSpPr>
        <p:sp>
          <p:nvSpPr>
            <p:cNvPr id="539" name="任意多边形 53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0" name="任意多边形 53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41" name="组合 540"/>
          <p:cNvGrpSpPr/>
          <p:nvPr/>
        </p:nvGrpSpPr>
        <p:grpSpPr>
          <a:xfrm rot="20547802" flipH="1">
            <a:off x="6770341" y="4783726"/>
            <a:ext cx="114889" cy="273607"/>
            <a:chOff x="3252632" y="3002021"/>
            <a:chExt cx="263401" cy="627290"/>
          </a:xfrm>
        </p:grpSpPr>
        <p:sp>
          <p:nvSpPr>
            <p:cNvPr id="542" name="任意多边形 54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3" name="任意多边形 54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44" name="组合 543"/>
          <p:cNvGrpSpPr/>
          <p:nvPr/>
        </p:nvGrpSpPr>
        <p:grpSpPr>
          <a:xfrm rot="17729169" flipH="1">
            <a:off x="6620516" y="4750393"/>
            <a:ext cx="114889" cy="273607"/>
            <a:chOff x="3252632" y="3002021"/>
            <a:chExt cx="263401" cy="627290"/>
          </a:xfrm>
        </p:grpSpPr>
        <p:sp>
          <p:nvSpPr>
            <p:cNvPr id="545" name="任意多边形 54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6" name="任意多边形 54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47" name="组合 546"/>
          <p:cNvGrpSpPr/>
          <p:nvPr/>
        </p:nvGrpSpPr>
        <p:grpSpPr>
          <a:xfrm rot="1418202" flipH="1">
            <a:off x="6469280" y="4843683"/>
            <a:ext cx="114889" cy="273607"/>
            <a:chOff x="3252632" y="3002021"/>
            <a:chExt cx="263401" cy="627290"/>
          </a:xfrm>
        </p:grpSpPr>
        <p:sp>
          <p:nvSpPr>
            <p:cNvPr id="548" name="任意多边形 54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9" name="任意多边形 54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50" name="组合 549"/>
          <p:cNvGrpSpPr/>
          <p:nvPr/>
        </p:nvGrpSpPr>
        <p:grpSpPr>
          <a:xfrm rot="1418202" flipH="1">
            <a:off x="6701989" y="4938359"/>
            <a:ext cx="114889" cy="273607"/>
            <a:chOff x="3252632" y="3002021"/>
            <a:chExt cx="263401" cy="627290"/>
          </a:xfrm>
        </p:grpSpPr>
        <p:sp>
          <p:nvSpPr>
            <p:cNvPr id="551" name="任意多边形 55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2" name="任意多边形 55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53" name="组合 552"/>
          <p:cNvGrpSpPr/>
          <p:nvPr/>
        </p:nvGrpSpPr>
        <p:grpSpPr>
          <a:xfrm rot="19277999" flipH="1">
            <a:off x="6592875" y="4850588"/>
            <a:ext cx="114889" cy="273607"/>
            <a:chOff x="3252632" y="3002021"/>
            <a:chExt cx="263401" cy="627290"/>
          </a:xfrm>
        </p:grpSpPr>
        <p:sp>
          <p:nvSpPr>
            <p:cNvPr id="554" name="任意多边形 55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5" name="任意多边形 55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56" name="组合 555"/>
          <p:cNvGrpSpPr/>
          <p:nvPr/>
        </p:nvGrpSpPr>
        <p:grpSpPr>
          <a:xfrm rot="15828186" flipH="1">
            <a:off x="6389589" y="4756740"/>
            <a:ext cx="114889" cy="273607"/>
            <a:chOff x="3252632" y="3002021"/>
            <a:chExt cx="263401" cy="627290"/>
          </a:xfrm>
        </p:grpSpPr>
        <p:sp>
          <p:nvSpPr>
            <p:cNvPr id="557" name="任意多边形 55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8" name="任意多边形 55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59" name="组合 558"/>
          <p:cNvGrpSpPr/>
          <p:nvPr/>
        </p:nvGrpSpPr>
        <p:grpSpPr>
          <a:xfrm rot="17333971" flipH="1">
            <a:off x="7059710" y="4359953"/>
            <a:ext cx="114889" cy="273607"/>
            <a:chOff x="3252632" y="3002021"/>
            <a:chExt cx="263401" cy="627290"/>
          </a:xfrm>
        </p:grpSpPr>
        <p:sp>
          <p:nvSpPr>
            <p:cNvPr id="560" name="任意多边形 55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1" name="任意多边形 56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62" name="组合 561"/>
          <p:cNvGrpSpPr/>
          <p:nvPr/>
        </p:nvGrpSpPr>
        <p:grpSpPr>
          <a:xfrm rot="17333971" flipH="1">
            <a:off x="6547904" y="4954466"/>
            <a:ext cx="114889" cy="273607"/>
            <a:chOff x="3252632" y="3002021"/>
            <a:chExt cx="263401" cy="627290"/>
          </a:xfrm>
        </p:grpSpPr>
        <p:sp>
          <p:nvSpPr>
            <p:cNvPr id="563" name="任意多边形 56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4" name="任意多边形 56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65" name="组合 564"/>
          <p:cNvGrpSpPr/>
          <p:nvPr/>
        </p:nvGrpSpPr>
        <p:grpSpPr>
          <a:xfrm rot="2065936" flipH="1">
            <a:off x="5913823" y="4145527"/>
            <a:ext cx="114889" cy="273607"/>
            <a:chOff x="3252632" y="3002021"/>
            <a:chExt cx="263401" cy="627290"/>
          </a:xfrm>
        </p:grpSpPr>
        <p:sp>
          <p:nvSpPr>
            <p:cNvPr id="566" name="任意多边形 56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7" name="任意多边形 56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68" name="组合 567"/>
          <p:cNvGrpSpPr/>
          <p:nvPr/>
        </p:nvGrpSpPr>
        <p:grpSpPr>
          <a:xfrm rot="613995" flipH="1">
            <a:off x="5764028" y="4320061"/>
            <a:ext cx="114889" cy="273607"/>
            <a:chOff x="3252632" y="3002021"/>
            <a:chExt cx="263401" cy="627290"/>
          </a:xfrm>
        </p:grpSpPr>
        <p:sp>
          <p:nvSpPr>
            <p:cNvPr id="569" name="任意多边形 56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0" name="任意多边形 56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71" name="组合 570"/>
          <p:cNvGrpSpPr/>
          <p:nvPr/>
        </p:nvGrpSpPr>
        <p:grpSpPr>
          <a:xfrm rot="1418202" flipH="1">
            <a:off x="5724250" y="3941293"/>
            <a:ext cx="114889" cy="273607"/>
            <a:chOff x="3252632" y="3002021"/>
            <a:chExt cx="263401" cy="627290"/>
          </a:xfrm>
        </p:grpSpPr>
        <p:sp>
          <p:nvSpPr>
            <p:cNvPr id="572" name="任意多边形 57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3" name="任意多边形 57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74" name="组合 573"/>
          <p:cNvGrpSpPr/>
          <p:nvPr/>
        </p:nvGrpSpPr>
        <p:grpSpPr>
          <a:xfrm rot="20547802" flipH="1">
            <a:off x="6202263" y="3846867"/>
            <a:ext cx="114889" cy="273607"/>
            <a:chOff x="3252632" y="3002021"/>
            <a:chExt cx="263401" cy="627290"/>
          </a:xfrm>
        </p:grpSpPr>
        <p:sp>
          <p:nvSpPr>
            <p:cNvPr id="575" name="任意多边形 57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6" name="任意多边形 57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77" name="组合 576"/>
          <p:cNvGrpSpPr/>
          <p:nvPr/>
        </p:nvGrpSpPr>
        <p:grpSpPr>
          <a:xfrm rot="323925" flipH="1">
            <a:off x="7402994" y="3287827"/>
            <a:ext cx="114889" cy="273607"/>
            <a:chOff x="3252632" y="3002021"/>
            <a:chExt cx="263401" cy="627290"/>
          </a:xfrm>
        </p:grpSpPr>
        <p:sp>
          <p:nvSpPr>
            <p:cNvPr id="578" name="任意多边形 57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9" name="任意多边形 57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0" name="组合 579"/>
          <p:cNvGrpSpPr/>
          <p:nvPr/>
        </p:nvGrpSpPr>
        <p:grpSpPr>
          <a:xfrm rot="2065936" flipH="1">
            <a:off x="6869364" y="3409986"/>
            <a:ext cx="114889" cy="273607"/>
            <a:chOff x="3252632" y="3002021"/>
            <a:chExt cx="263401" cy="627290"/>
          </a:xfrm>
        </p:grpSpPr>
        <p:sp>
          <p:nvSpPr>
            <p:cNvPr id="581" name="任意多边形 58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2" name="任意多边形 58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3" name="组合 582"/>
          <p:cNvGrpSpPr/>
          <p:nvPr/>
        </p:nvGrpSpPr>
        <p:grpSpPr>
          <a:xfrm rot="20547802" flipH="1">
            <a:off x="6901880" y="3470220"/>
            <a:ext cx="114889" cy="273607"/>
            <a:chOff x="3252632" y="3002021"/>
            <a:chExt cx="263401" cy="627290"/>
          </a:xfrm>
        </p:grpSpPr>
        <p:sp>
          <p:nvSpPr>
            <p:cNvPr id="584" name="任意多边形 58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5" name="任意多边形 58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6" name="组合 585"/>
          <p:cNvGrpSpPr/>
          <p:nvPr/>
        </p:nvGrpSpPr>
        <p:grpSpPr>
          <a:xfrm rot="1418202" flipH="1">
            <a:off x="6833528" y="3624853"/>
            <a:ext cx="114889" cy="273607"/>
            <a:chOff x="3252632" y="3002021"/>
            <a:chExt cx="263401" cy="627290"/>
          </a:xfrm>
        </p:grpSpPr>
        <p:sp>
          <p:nvSpPr>
            <p:cNvPr id="587" name="任意多边形 58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8" name="任意多边形 58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9" name="组合 588"/>
          <p:cNvGrpSpPr/>
          <p:nvPr/>
        </p:nvGrpSpPr>
        <p:grpSpPr>
          <a:xfrm rot="1418202" flipH="1">
            <a:off x="7654213" y="3575263"/>
            <a:ext cx="114889" cy="273607"/>
            <a:chOff x="3252632" y="3002021"/>
            <a:chExt cx="263401" cy="627290"/>
          </a:xfrm>
        </p:grpSpPr>
        <p:sp>
          <p:nvSpPr>
            <p:cNvPr id="590" name="任意多边形 58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1" name="任意多边形 59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2" name="组合 591"/>
          <p:cNvGrpSpPr/>
          <p:nvPr/>
        </p:nvGrpSpPr>
        <p:grpSpPr>
          <a:xfrm rot="15828186" flipH="1">
            <a:off x="7574523" y="3488320"/>
            <a:ext cx="114889" cy="273607"/>
            <a:chOff x="3252632" y="3002021"/>
            <a:chExt cx="263401" cy="627290"/>
          </a:xfrm>
        </p:grpSpPr>
        <p:sp>
          <p:nvSpPr>
            <p:cNvPr id="593" name="任意多边形 59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4" name="任意多边形 59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5" name="组合 594"/>
          <p:cNvGrpSpPr/>
          <p:nvPr/>
        </p:nvGrpSpPr>
        <p:grpSpPr>
          <a:xfrm rot="17333971" flipH="1">
            <a:off x="7463595" y="3586833"/>
            <a:ext cx="114889" cy="273607"/>
            <a:chOff x="3252632" y="3002021"/>
            <a:chExt cx="263401" cy="627290"/>
          </a:xfrm>
        </p:grpSpPr>
        <p:sp>
          <p:nvSpPr>
            <p:cNvPr id="596" name="任意多边形 59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7" name="任意多边形 59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98" name="组合 597"/>
          <p:cNvGrpSpPr/>
          <p:nvPr/>
        </p:nvGrpSpPr>
        <p:grpSpPr>
          <a:xfrm rot="18809624" flipH="1">
            <a:off x="7592781" y="3717472"/>
            <a:ext cx="114889" cy="273607"/>
            <a:chOff x="3252632" y="3002021"/>
            <a:chExt cx="263401" cy="627290"/>
          </a:xfrm>
        </p:grpSpPr>
        <p:sp>
          <p:nvSpPr>
            <p:cNvPr id="599" name="任意多边形 59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0" name="任意多边形 59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01" name="组合 600"/>
          <p:cNvGrpSpPr/>
          <p:nvPr/>
        </p:nvGrpSpPr>
        <p:grpSpPr>
          <a:xfrm rot="17729169" flipH="1">
            <a:off x="7616086" y="3830283"/>
            <a:ext cx="114889" cy="273607"/>
            <a:chOff x="3252632" y="3002021"/>
            <a:chExt cx="263401" cy="627290"/>
          </a:xfrm>
        </p:grpSpPr>
        <p:sp>
          <p:nvSpPr>
            <p:cNvPr id="602" name="任意多边形 60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3" name="任意多边形 60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04" name="组合 603"/>
          <p:cNvGrpSpPr/>
          <p:nvPr/>
        </p:nvGrpSpPr>
        <p:grpSpPr>
          <a:xfrm rot="1418202" flipH="1">
            <a:off x="7464850" y="3923574"/>
            <a:ext cx="114889" cy="273607"/>
            <a:chOff x="3252632" y="3002021"/>
            <a:chExt cx="263401" cy="627290"/>
          </a:xfrm>
        </p:grpSpPr>
        <p:sp>
          <p:nvSpPr>
            <p:cNvPr id="605" name="任意多边形 60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6" name="任意多边形 60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07" name="组合 606"/>
          <p:cNvGrpSpPr/>
          <p:nvPr/>
        </p:nvGrpSpPr>
        <p:grpSpPr>
          <a:xfrm rot="19277999" flipH="1">
            <a:off x="7588445" y="3930479"/>
            <a:ext cx="114889" cy="273607"/>
            <a:chOff x="3252632" y="3002021"/>
            <a:chExt cx="263401" cy="627290"/>
          </a:xfrm>
        </p:grpSpPr>
        <p:sp>
          <p:nvSpPr>
            <p:cNvPr id="608" name="任意多边形 60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9" name="任意多边形 60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10" name="组合 609"/>
          <p:cNvGrpSpPr/>
          <p:nvPr/>
        </p:nvGrpSpPr>
        <p:grpSpPr>
          <a:xfrm rot="15828186" flipH="1">
            <a:off x="7385159" y="3836630"/>
            <a:ext cx="114889" cy="273607"/>
            <a:chOff x="3252632" y="3002021"/>
            <a:chExt cx="263401" cy="627290"/>
          </a:xfrm>
        </p:grpSpPr>
        <p:sp>
          <p:nvSpPr>
            <p:cNvPr id="611" name="任意多边形 61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2" name="任意多边形 61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13" name="组合 612"/>
          <p:cNvGrpSpPr/>
          <p:nvPr/>
        </p:nvGrpSpPr>
        <p:grpSpPr>
          <a:xfrm rot="17333971" flipH="1">
            <a:off x="7274231" y="3935144"/>
            <a:ext cx="114889" cy="273607"/>
            <a:chOff x="3252632" y="3002021"/>
            <a:chExt cx="263401" cy="627290"/>
          </a:xfrm>
        </p:grpSpPr>
        <p:sp>
          <p:nvSpPr>
            <p:cNvPr id="614" name="任意多边形 61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5" name="任意多边形 61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16" name="组合 615"/>
          <p:cNvGrpSpPr/>
          <p:nvPr/>
        </p:nvGrpSpPr>
        <p:grpSpPr>
          <a:xfrm rot="17333971" flipH="1">
            <a:off x="7543475" y="4034357"/>
            <a:ext cx="114889" cy="273607"/>
            <a:chOff x="3252632" y="3002021"/>
            <a:chExt cx="263401" cy="627290"/>
          </a:xfrm>
        </p:grpSpPr>
        <p:sp>
          <p:nvSpPr>
            <p:cNvPr id="617" name="任意多边形 61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8" name="任意多边形 61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19" name="组合 618"/>
          <p:cNvGrpSpPr/>
          <p:nvPr/>
        </p:nvGrpSpPr>
        <p:grpSpPr>
          <a:xfrm rot="2065936" flipH="1">
            <a:off x="7486092" y="3624562"/>
            <a:ext cx="114889" cy="273607"/>
            <a:chOff x="3252632" y="3002021"/>
            <a:chExt cx="263401" cy="627290"/>
          </a:xfrm>
        </p:grpSpPr>
        <p:sp>
          <p:nvSpPr>
            <p:cNvPr id="620" name="任意多边形 61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1" name="任意多边形 62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22" name="组合 621"/>
          <p:cNvGrpSpPr/>
          <p:nvPr/>
        </p:nvGrpSpPr>
        <p:grpSpPr>
          <a:xfrm rot="20547802" flipH="1">
            <a:off x="7423359" y="3684795"/>
            <a:ext cx="114889" cy="273607"/>
            <a:chOff x="3252632" y="3002021"/>
            <a:chExt cx="263401" cy="627290"/>
          </a:xfrm>
        </p:grpSpPr>
        <p:sp>
          <p:nvSpPr>
            <p:cNvPr id="623" name="任意多边形 62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4" name="任意多边形 62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25" name="组合 624"/>
          <p:cNvGrpSpPr/>
          <p:nvPr/>
        </p:nvGrpSpPr>
        <p:grpSpPr>
          <a:xfrm rot="17729169" flipH="1">
            <a:off x="7273533" y="3651462"/>
            <a:ext cx="114889" cy="273607"/>
            <a:chOff x="3252632" y="3002021"/>
            <a:chExt cx="263401" cy="627290"/>
          </a:xfrm>
        </p:grpSpPr>
        <p:sp>
          <p:nvSpPr>
            <p:cNvPr id="626" name="任意多边形 62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7" name="任意多边形 62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28" name="组合 627"/>
          <p:cNvGrpSpPr/>
          <p:nvPr/>
        </p:nvGrpSpPr>
        <p:grpSpPr>
          <a:xfrm rot="1418202" flipH="1">
            <a:off x="7122297" y="3744753"/>
            <a:ext cx="114889" cy="273607"/>
            <a:chOff x="3252632" y="3002021"/>
            <a:chExt cx="263401" cy="627290"/>
          </a:xfrm>
        </p:grpSpPr>
        <p:sp>
          <p:nvSpPr>
            <p:cNvPr id="629" name="任意多边形 62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0" name="任意多边形 62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31" name="组合 630"/>
          <p:cNvGrpSpPr/>
          <p:nvPr/>
        </p:nvGrpSpPr>
        <p:grpSpPr>
          <a:xfrm rot="1418202" flipH="1">
            <a:off x="7355006" y="3839429"/>
            <a:ext cx="114889" cy="273607"/>
            <a:chOff x="3252632" y="3002021"/>
            <a:chExt cx="263401" cy="627290"/>
          </a:xfrm>
        </p:grpSpPr>
        <p:sp>
          <p:nvSpPr>
            <p:cNvPr id="632" name="任意多边形 63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3" name="任意多边形 63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34" name="组合 633"/>
          <p:cNvGrpSpPr/>
          <p:nvPr/>
        </p:nvGrpSpPr>
        <p:grpSpPr>
          <a:xfrm rot="19277999" flipH="1">
            <a:off x="7245892" y="3751658"/>
            <a:ext cx="114889" cy="273607"/>
            <a:chOff x="3252632" y="3002021"/>
            <a:chExt cx="263401" cy="627290"/>
          </a:xfrm>
        </p:grpSpPr>
        <p:sp>
          <p:nvSpPr>
            <p:cNvPr id="635" name="任意多边形 63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6" name="任意多边形 63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37" name="组合 636"/>
          <p:cNvGrpSpPr/>
          <p:nvPr/>
        </p:nvGrpSpPr>
        <p:grpSpPr>
          <a:xfrm rot="15828186" flipH="1">
            <a:off x="7042606" y="3657809"/>
            <a:ext cx="114889" cy="273607"/>
            <a:chOff x="3252632" y="3002021"/>
            <a:chExt cx="263401" cy="627290"/>
          </a:xfrm>
        </p:grpSpPr>
        <p:sp>
          <p:nvSpPr>
            <p:cNvPr id="638" name="任意多边形 63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9" name="任意多边形 63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40" name="组合 639"/>
          <p:cNvGrpSpPr/>
          <p:nvPr/>
        </p:nvGrpSpPr>
        <p:grpSpPr>
          <a:xfrm rot="17333971" flipH="1">
            <a:off x="6931678" y="3756323"/>
            <a:ext cx="114889" cy="273607"/>
            <a:chOff x="3252632" y="3002021"/>
            <a:chExt cx="263401" cy="627290"/>
          </a:xfrm>
        </p:grpSpPr>
        <p:sp>
          <p:nvSpPr>
            <p:cNvPr id="641" name="任意多边形 64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2" name="任意多边形 64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43" name="组合 642"/>
          <p:cNvGrpSpPr/>
          <p:nvPr/>
        </p:nvGrpSpPr>
        <p:grpSpPr>
          <a:xfrm rot="17333971" flipH="1">
            <a:off x="7200922" y="3855536"/>
            <a:ext cx="114889" cy="273607"/>
            <a:chOff x="3252632" y="3002021"/>
            <a:chExt cx="263401" cy="627290"/>
          </a:xfrm>
        </p:grpSpPr>
        <p:sp>
          <p:nvSpPr>
            <p:cNvPr id="644" name="任意多边形 64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5" name="任意多边形 64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46" name="组合 645"/>
          <p:cNvGrpSpPr/>
          <p:nvPr/>
        </p:nvGrpSpPr>
        <p:grpSpPr>
          <a:xfrm rot="2065936" flipH="1">
            <a:off x="7476729" y="3332346"/>
            <a:ext cx="114889" cy="273607"/>
            <a:chOff x="3252632" y="3002021"/>
            <a:chExt cx="263401" cy="627290"/>
          </a:xfrm>
        </p:grpSpPr>
        <p:sp>
          <p:nvSpPr>
            <p:cNvPr id="647" name="任意多边形 64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8" name="任意多边形 64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49" name="组合 648"/>
          <p:cNvGrpSpPr/>
          <p:nvPr/>
        </p:nvGrpSpPr>
        <p:grpSpPr>
          <a:xfrm rot="20547802" flipH="1">
            <a:off x="7007595" y="3544980"/>
            <a:ext cx="114889" cy="273607"/>
            <a:chOff x="3252632" y="3002021"/>
            <a:chExt cx="263401" cy="627290"/>
          </a:xfrm>
        </p:grpSpPr>
        <p:sp>
          <p:nvSpPr>
            <p:cNvPr id="650" name="任意多边形 64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1" name="任意多边形 65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52" name="组合 651"/>
          <p:cNvGrpSpPr/>
          <p:nvPr/>
        </p:nvGrpSpPr>
        <p:grpSpPr>
          <a:xfrm rot="1418202" flipH="1">
            <a:off x="6939243" y="3699613"/>
            <a:ext cx="114889" cy="273607"/>
            <a:chOff x="3252632" y="3002021"/>
            <a:chExt cx="263401" cy="627290"/>
          </a:xfrm>
        </p:grpSpPr>
        <p:sp>
          <p:nvSpPr>
            <p:cNvPr id="653" name="任意多边形 65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4" name="任意多边形 65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55" name="组合 654"/>
          <p:cNvGrpSpPr/>
          <p:nvPr/>
        </p:nvGrpSpPr>
        <p:grpSpPr>
          <a:xfrm rot="20547802" flipH="1">
            <a:off x="7255330" y="3548036"/>
            <a:ext cx="114889" cy="273607"/>
            <a:chOff x="3252632" y="3002021"/>
            <a:chExt cx="263401" cy="627290"/>
          </a:xfrm>
        </p:grpSpPr>
        <p:sp>
          <p:nvSpPr>
            <p:cNvPr id="656" name="任意多边形 65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7" name="任意多边形 65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58" name="组合 657"/>
          <p:cNvGrpSpPr/>
          <p:nvPr/>
        </p:nvGrpSpPr>
        <p:grpSpPr>
          <a:xfrm rot="1418202" flipH="1">
            <a:off x="6707964" y="3647322"/>
            <a:ext cx="114889" cy="273607"/>
            <a:chOff x="3252632" y="3002021"/>
            <a:chExt cx="263401" cy="627290"/>
          </a:xfrm>
        </p:grpSpPr>
        <p:sp>
          <p:nvSpPr>
            <p:cNvPr id="659" name="任意多边形 65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0" name="任意多边形 65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61" name="组合 660"/>
          <p:cNvGrpSpPr/>
          <p:nvPr/>
        </p:nvGrpSpPr>
        <p:grpSpPr>
          <a:xfrm rot="15828186" flipH="1">
            <a:off x="7285499" y="4103306"/>
            <a:ext cx="114889" cy="273607"/>
            <a:chOff x="3252632" y="3002021"/>
            <a:chExt cx="263401" cy="627290"/>
          </a:xfrm>
        </p:grpSpPr>
        <p:sp>
          <p:nvSpPr>
            <p:cNvPr id="662" name="任意多边形 66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3" name="任意多边形 66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64" name="组合 663"/>
          <p:cNvGrpSpPr/>
          <p:nvPr/>
        </p:nvGrpSpPr>
        <p:grpSpPr>
          <a:xfrm rot="18809624" flipH="1">
            <a:off x="6722732" y="3770482"/>
            <a:ext cx="114889" cy="273607"/>
            <a:chOff x="3252632" y="3002021"/>
            <a:chExt cx="263401" cy="627290"/>
          </a:xfrm>
        </p:grpSpPr>
        <p:sp>
          <p:nvSpPr>
            <p:cNvPr id="665" name="任意多边形 66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6" name="任意多边形 66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67" name="组合 666"/>
          <p:cNvGrpSpPr/>
          <p:nvPr/>
        </p:nvGrpSpPr>
        <p:grpSpPr>
          <a:xfrm rot="17729169" flipH="1">
            <a:off x="6038557" y="3864244"/>
            <a:ext cx="114889" cy="273607"/>
            <a:chOff x="3252632" y="3002021"/>
            <a:chExt cx="263401" cy="627290"/>
          </a:xfrm>
        </p:grpSpPr>
        <p:sp>
          <p:nvSpPr>
            <p:cNvPr id="668" name="任意多边形 66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9" name="任意多边形 66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70" name="组合 669"/>
          <p:cNvGrpSpPr/>
          <p:nvPr/>
        </p:nvGrpSpPr>
        <p:grpSpPr>
          <a:xfrm rot="1418202" flipH="1">
            <a:off x="6146031" y="4033734"/>
            <a:ext cx="114889" cy="273607"/>
            <a:chOff x="3252632" y="3002021"/>
            <a:chExt cx="263401" cy="627290"/>
          </a:xfrm>
        </p:grpSpPr>
        <p:sp>
          <p:nvSpPr>
            <p:cNvPr id="671" name="任意多边形 67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2" name="任意多边形 67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73" name="组合 672"/>
          <p:cNvGrpSpPr/>
          <p:nvPr/>
        </p:nvGrpSpPr>
        <p:grpSpPr>
          <a:xfrm rot="19277999" flipH="1">
            <a:off x="6251672" y="3964439"/>
            <a:ext cx="114889" cy="273607"/>
            <a:chOff x="3252632" y="3002021"/>
            <a:chExt cx="263401" cy="627290"/>
          </a:xfrm>
        </p:grpSpPr>
        <p:sp>
          <p:nvSpPr>
            <p:cNvPr id="674" name="任意多边形 67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5" name="任意多边形 67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76" name="组合 675"/>
          <p:cNvGrpSpPr/>
          <p:nvPr/>
        </p:nvGrpSpPr>
        <p:grpSpPr>
          <a:xfrm rot="17333971" flipH="1">
            <a:off x="6787726" y="4668392"/>
            <a:ext cx="114889" cy="273607"/>
            <a:chOff x="3252632" y="3002021"/>
            <a:chExt cx="263401" cy="627290"/>
          </a:xfrm>
        </p:grpSpPr>
        <p:sp>
          <p:nvSpPr>
            <p:cNvPr id="677" name="任意多边形 67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8" name="任意多边形 67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79" name="组合 678"/>
          <p:cNvGrpSpPr/>
          <p:nvPr/>
        </p:nvGrpSpPr>
        <p:grpSpPr>
          <a:xfrm rot="2065936" flipH="1">
            <a:off x="6596993" y="3639472"/>
            <a:ext cx="114889" cy="273607"/>
            <a:chOff x="3252632" y="3002021"/>
            <a:chExt cx="263401" cy="627290"/>
          </a:xfrm>
        </p:grpSpPr>
        <p:sp>
          <p:nvSpPr>
            <p:cNvPr id="680" name="任意多边形 67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1" name="任意多边形 68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82" name="组合 681"/>
          <p:cNvGrpSpPr/>
          <p:nvPr/>
        </p:nvGrpSpPr>
        <p:grpSpPr>
          <a:xfrm rot="20547802" flipH="1">
            <a:off x="6535545" y="3804479"/>
            <a:ext cx="114889" cy="273607"/>
            <a:chOff x="3252632" y="3002021"/>
            <a:chExt cx="263401" cy="627290"/>
          </a:xfrm>
        </p:grpSpPr>
        <p:sp>
          <p:nvSpPr>
            <p:cNvPr id="683" name="任意多边形 68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4" name="任意多边形 68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85" name="组合 684"/>
          <p:cNvGrpSpPr/>
          <p:nvPr/>
        </p:nvGrpSpPr>
        <p:grpSpPr>
          <a:xfrm rot="1418202" flipH="1">
            <a:off x="7131572" y="3938253"/>
            <a:ext cx="114889" cy="273607"/>
            <a:chOff x="3252632" y="3002021"/>
            <a:chExt cx="263401" cy="627290"/>
          </a:xfrm>
        </p:grpSpPr>
        <p:sp>
          <p:nvSpPr>
            <p:cNvPr id="686" name="任意多边形 68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7" name="任意多边形 68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88" name="组合 687"/>
          <p:cNvGrpSpPr/>
          <p:nvPr/>
        </p:nvGrpSpPr>
        <p:grpSpPr>
          <a:xfrm rot="15828186" flipH="1">
            <a:off x="7051881" y="3851310"/>
            <a:ext cx="114889" cy="273607"/>
            <a:chOff x="3252632" y="3002021"/>
            <a:chExt cx="263401" cy="627290"/>
          </a:xfrm>
        </p:grpSpPr>
        <p:sp>
          <p:nvSpPr>
            <p:cNvPr id="689" name="任意多边形 68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0" name="任意多边形 68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91" name="组合 690"/>
          <p:cNvGrpSpPr/>
          <p:nvPr/>
        </p:nvGrpSpPr>
        <p:grpSpPr>
          <a:xfrm rot="18809624" flipH="1">
            <a:off x="7070139" y="4080462"/>
            <a:ext cx="114889" cy="273607"/>
            <a:chOff x="3252632" y="3002021"/>
            <a:chExt cx="263401" cy="627290"/>
          </a:xfrm>
        </p:grpSpPr>
        <p:sp>
          <p:nvSpPr>
            <p:cNvPr id="692" name="任意多边形 69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3" name="任意多边形 69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94" name="组合 693"/>
          <p:cNvGrpSpPr/>
          <p:nvPr/>
        </p:nvGrpSpPr>
        <p:grpSpPr>
          <a:xfrm rot="17729169" flipH="1">
            <a:off x="7093444" y="4193273"/>
            <a:ext cx="114889" cy="273607"/>
            <a:chOff x="3252632" y="3002021"/>
            <a:chExt cx="263401" cy="627290"/>
          </a:xfrm>
        </p:grpSpPr>
        <p:sp>
          <p:nvSpPr>
            <p:cNvPr id="695" name="任意多边形 69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6" name="任意多边形 69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97" name="组合 696"/>
          <p:cNvGrpSpPr/>
          <p:nvPr/>
        </p:nvGrpSpPr>
        <p:grpSpPr>
          <a:xfrm rot="1418202" flipH="1">
            <a:off x="6408808" y="3705539"/>
            <a:ext cx="114889" cy="273607"/>
            <a:chOff x="3252632" y="3002021"/>
            <a:chExt cx="263401" cy="627290"/>
          </a:xfrm>
        </p:grpSpPr>
        <p:sp>
          <p:nvSpPr>
            <p:cNvPr id="698" name="任意多边形 69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9" name="任意多边形 69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00" name="组合 699"/>
          <p:cNvGrpSpPr/>
          <p:nvPr/>
        </p:nvGrpSpPr>
        <p:grpSpPr>
          <a:xfrm rot="19277999" flipH="1">
            <a:off x="7065803" y="4293469"/>
            <a:ext cx="114889" cy="273607"/>
            <a:chOff x="3252632" y="3002021"/>
            <a:chExt cx="263401" cy="627290"/>
          </a:xfrm>
        </p:grpSpPr>
        <p:sp>
          <p:nvSpPr>
            <p:cNvPr id="701" name="任意多边形 70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2" name="任意多边形 70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03" name="组合 702"/>
          <p:cNvGrpSpPr/>
          <p:nvPr/>
        </p:nvGrpSpPr>
        <p:grpSpPr>
          <a:xfrm rot="17333971" flipH="1">
            <a:off x="6315983" y="3902047"/>
            <a:ext cx="114889" cy="273607"/>
            <a:chOff x="3252632" y="3002021"/>
            <a:chExt cx="263401" cy="627290"/>
          </a:xfrm>
        </p:grpSpPr>
        <p:sp>
          <p:nvSpPr>
            <p:cNvPr id="704" name="任意多边形 70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5" name="任意多边形 70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06" name="组合 705"/>
          <p:cNvGrpSpPr/>
          <p:nvPr/>
        </p:nvGrpSpPr>
        <p:grpSpPr>
          <a:xfrm rot="2065936" flipH="1">
            <a:off x="6963450" y="3987552"/>
            <a:ext cx="114889" cy="273607"/>
            <a:chOff x="3252632" y="3002021"/>
            <a:chExt cx="263401" cy="627290"/>
          </a:xfrm>
        </p:grpSpPr>
        <p:sp>
          <p:nvSpPr>
            <p:cNvPr id="707" name="任意多边形 70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8" name="任意多边形 70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09" name="组合 708"/>
          <p:cNvGrpSpPr/>
          <p:nvPr/>
        </p:nvGrpSpPr>
        <p:grpSpPr>
          <a:xfrm rot="20547802" flipH="1">
            <a:off x="6662592" y="3609634"/>
            <a:ext cx="114889" cy="273607"/>
            <a:chOff x="3252632" y="3002021"/>
            <a:chExt cx="263401" cy="627290"/>
          </a:xfrm>
        </p:grpSpPr>
        <p:sp>
          <p:nvSpPr>
            <p:cNvPr id="710" name="任意多边形 70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1" name="任意多边形 71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12" name="组合 711"/>
          <p:cNvGrpSpPr/>
          <p:nvPr/>
        </p:nvGrpSpPr>
        <p:grpSpPr>
          <a:xfrm rot="1418202" flipH="1">
            <a:off x="7468087" y="3779843"/>
            <a:ext cx="114889" cy="273607"/>
            <a:chOff x="3252632" y="3002021"/>
            <a:chExt cx="263401" cy="627290"/>
          </a:xfrm>
        </p:grpSpPr>
        <p:sp>
          <p:nvSpPr>
            <p:cNvPr id="713" name="任意多边形 71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4" name="任意多边形 71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15" name="组合 714"/>
          <p:cNvGrpSpPr/>
          <p:nvPr/>
        </p:nvGrpSpPr>
        <p:grpSpPr>
          <a:xfrm rot="15828186" flipH="1">
            <a:off x="7388397" y="3692900"/>
            <a:ext cx="114889" cy="273607"/>
            <a:chOff x="3252632" y="3002021"/>
            <a:chExt cx="263401" cy="627290"/>
          </a:xfrm>
        </p:grpSpPr>
        <p:sp>
          <p:nvSpPr>
            <p:cNvPr id="716" name="任意多边形 71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7" name="任意多边形 71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18" name="组合 717"/>
          <p:cNvGrpSpPr/>
          <p:nvPr/>
        </p:nvGrpSpPr>
        <p:grpSpPr>
          <a:xfrm rot="18809624" flipH="1">
            <a:off x="7406655" y="3922052"/>
            <a:ext cx="114889" cy="273607"/>
            <a:chOff x="3252632" y="3002021"/>
            <a:chExt cx="263401" cy="627290"/>
          </a:xfrm>
        </p:grpSpPr>
        <p:sp>
          <p:nvSpPr>
            <p:cNvPr id="719" name="任意多边形 71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0" name="任意多边形 71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21" name="组合 720"/>
          <p:cNvGrpSpPr/>
          <p:nvPr/>
        </p:nvGrpSpPr>
        <p:grpSpPr>
          <a:xfrm rot="17729169" flipH="1">
            <a:off x="7429959" y="4034863"/>
            <a:ext cx="114889" cy="273607"/>
            <a:chOff x="3252632" y="3002021"/>
            <a:chExt cx="263401" cy="627290"/>
          </a:xfrm>
        </p:grpSpPr>
        <p:sp>
          <p:nvSpPr>
            <p:cNvPr id="722" name="任意多边形 72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3" name="任意多边形 72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24" name="组合 723"/>
          <p:cNvGrpSpPr/>
          <p:nvPr/>
        </p:nvGrpSpPr>
        <p:grpSpPr>
          <a:xfrm rot="1418202" flipH="1">
            <a:off x="7278724" y="4128154"/>
            <a:ext cx="114889" cy="273607"/>
            <a:chOff x="3252632" y="3002021"/>
            <a:chExt cx="263401" cy="627290"/>
          </a:xfrm>
        </p:grpSpPr>
        <p:sp>
          <p:nvSpPr>
            <p:cNvPr id="725" name="任意多边形 72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6" name="任意多边形 72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27" name="组合 726"/>
          <p:cNvGrpSpPr/>
          <p:nvPr/>
        </p:nvGrpSpPr>
        <p:grpSpPr>
          <a:xfrm rot="19277999" flipH="1">
            <a:off x="7402318" y="4135059"/>
            <a:ext cx="114889" cy="273607"/>
            <a:chOff x="3252632" y="3002021"/>
            <a:chExt cx="263401" cy="627290"/>
          </a:xfrm>
        </p:grpSpPr>
        <p:sp>
          <p:nvSpPr>
            <p:cNvPr id="728" name="任意多边形 72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9" name="任意多边形 72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30" name="组合 729"/>
          <p:cNvGrpSpPr/>
          <p:nvPr/>
        </p:nvGrpSpPr>
        <p:grpSpPr>
          <a:xfrm rot="17333971" flipH="1">
            <a:off x="7357348" y="4238937"/>
            <a:ext cx="114889" cy="273607"/>
            <a:chOff x="3252632" y="3002021"/>
            <a:chExt cx="263401" cy="627290"/>
          </a:xfrm>
        </p:grpSpPr>
        <p:sp>
          <p:nvSpPr>
            <p:cNvPr id="731" name="任意多边形 73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2" name="任意多边形 73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33" name="组合 732"/>
          <p:cNvGrpSpPr/>
          <p:nvPr/>
        </p:nvGrpSpPr>
        <p:grpSpPr>
          <a:xfrm rot="2065936" flipH="1">
            <a:off x="7299966" y="3829142"/>
            <a:ext cx="114889" cy="273607"/>
            <a:chOff x="3252632" y="3002021"/>
            <a:chExt cx="263401" cy="627290"/>
          </a:xfrm>
        </p:grpSpPr>
        <p:sp>
          <p:nvSpPr>
            <p:cNvPr id="734" name="任意多边形 73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5" name="任意多边形 73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36" name="组合 735"/>
          <p:cNvGrpSpPr/>
          <p:nvPr/>
        </p:nvGrpSpPr>
        <p:grpSpPr>
          <a:xfrm rot="20547802" flipH="1">
            <a:off x="7237232" y="3889375"/>
            <a:ext cx="114889" cy="273607"/>
            <a:chOff x="3252632" y="3002021"/>
            <a:chExt cx="263401" cy="627290"/>
          </a:xfrm>
        </p:grpSpPr>
        <p:sp>
          <p:nvSpPr>
            <p:cNvPr id="737" name="任意多边形 73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8" name="任意多边形 73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0" name="组合 739"/>
          <p:cNvGrpSpPr/>
          <p:nvPr/>
        </p:nvGrpSpPr>
        <p:grpSpPr>
          <a:xfrm rot="13469686">
            <a:off x="8324895" y="5040255"/>
            <a:ext cx="279870" cy="182168"/>
            <a:chOff x="-870858" y="1726734"/>
            <a:chExt cx="2119088" cy="1379324"/>
          </a:xfrm>
        </p:grpSpPr>
        <p:sp>
          <p:nvSpPr>
            <p:cNvPr id="741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2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3" name="组合 742"/>
          <p:cNvGrpSpPr/>
          <p:nvPr/>
        </p:nvGrpSpPr>
        <p:grpSpPr>
          <a:xfrm rot="1418202" flipH="1">
            <a:off x="6804195" y="2720198"/>
            <a:ext cx="114889" cy="273607"/>
            <a:chOff x="3252632" y="3002021"/>
            <a:chExt cx="263401" cy="627290"/>
          </a:xfrm>
        </p:grpSpPr>
        <p:sp>
          <p:nvSpPr>
            <p:cNvPr id="744" name="任意多边形 74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5" name="任意多边形 74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6" name="组合 745"/>
          <p:cNvGrpSpPr/>
          <p:nvPr/>
        </p:nvGrpSpPr>
        <p:grpSpPr>
          <a:xfrm rot="15828186" flipH="1">
            <a:off x="6832455" y="2696756"/>
            <a:ext cx="114889" cy="273607"/>
            <a:chOff x="3252632" y="3002021"/>
            <a:chExt cx="263401" cy="627290"/>
          </a:xfrm>
        </p:grpSpPr>
        <p:sp>
          <p:nvSpPr>
            <p:cNvPr id="747" name="任意多边形 74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8" name="任意多边形 74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9" name="组合 748"/>
          <p:cNvGrpSpPr/>
          <p:nvPr/>
        </p:nvGrpSpPr>
        <p:grpSpPr>
          <a:xfrm rot="17333971" flipH="1">
            <a:off x="6721527" y="2795269"/>
            <a:ext cx="114889" cy="273607"/>
            <a:chOff x="3252632" y="3002021"/>
            <a:chExt cx="263401" cy="627290"/>
          </a:xfrm>
        </p:grpSpPr>
        <p:sp>
          <p:nvSpPr>
            <p:cNvPr id="750" name="任意多边形 74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1" name="任意多边形 75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52" name="组合 751"/>
          <p:cNvGrpSpPr/>
          <p:nvPr/>
        </p:nvGrpSpPr>
        <p:grpSpPr>
          <a:xfrm rot="18809624" flipH="1">
            <a:off x="6787213" y="2856058"/>
            <a:ext cx="114889" cy="273607"/>
            <a:chOff x="3252632" y="3002021"/>
            <a:chExt cx="263401" cy="627290"/>
          </a:xfrm>
        </p:grpSpPr>
        <p:sp>
          <p:nvSpPr>
            <p:cNvPr id="753" name="任意多边形 75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4" name="任意多边形 75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55" name="组合 754"/>
          <p:cNvGrpSpPr/>
          <p:nvPr/>
        </p:nvGrpSpPr>
        <p:grpSpPr>
          <a:xfrm rot="17729169" flipH="1">
            <a:off x="6731142" y="3029195"/>
            <a:ext cx="114889" cy="273607"/>
            <a:chOff x="3252632" y="3002021"/>
            <a:chExt cx="263401" cy="627290"/>
          </a:xfrm>
        </p:grpSpPr>
        <p:sp>
          <p:nvSpPr>
            <p:cNvPr id="756" name="任意多边形 75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7" name="任意多边形 75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58" name="组合 757"/>
          <p:cNvGrpSpPr/>
          <p:nvPr/>
        </p:nvGrpSpPr>
        <p:grpSpPr>
          <a:xfrm rot="1418202" flipH="1">
            <a:off x="6722782" y="3132010"/>
            <a:ext cx="114889" cy="273607"/>
            <a:chOff x="3252632" y="3002021"/>
            <a:chExt cx="263401" cy="627290"/>
          </a:xfrm>
        </p:grpSpPr>
        <p:sp>
          <p:nvSpPr>
            <p:cNvPr id="759" name="任意多边形 75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0" name="任意多边形 75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61" name="组合 760"/>
          <p:cNvGrpSpPr/>
          <p:nvPr/>
        </p:nvGrpSpPr>
        <p:grpSpPr>
          <a:xfrm rot="19277999" flipH="1">
            <a:off x="6751127" y="3107165"/>
            <a:ext cx="114889" cy="273607"/>
            <a:chOff x="3252632" y="3002021"/>
            <a:chExt cx="263401" cy="627290"/>
          </a:xfrm>
        </p:grpSpPr>
        <p:sp>
          <p:nvSpPr>
            <p:cNvPr id="762" name="任意多边形 76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3" name="任意多边形 76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64" name="组合 763"/>
          <p:cNvGrpSpPr/>
          <p:nvPr/>
        </p:nvGrpSpPr>
        <p:grpSpPr>
          <a:xfrm rot="15828186" flipH="1">
            <a:off x="6643092" y="3045066"/>
            <a:ext cx="114889" cy="273607"/>
            <a:chOff x="3252632" y="3002021"/>
            <a:chExt cx="263401" cy="627290"/>
          </a:xfrm>
        </p:grpSpPr>
        <p:sp>
          <p:nvSpPr>
            <p:cNvPr id="765" name="任意多边形 76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6" name="任意多边形 76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67" name="组合 766"/>
          <p:cNvGrpSpPr/>
          <p:nvPr/>
        </p:nvGrpSpPr>
        <p:grpSpPr>
          <a:xfrm rot="17333971" flipH="1">
            <a:off x="6532163" y="3143580"/>
            <a:ext cx="114889" cy="273607"/>
            <a:chOff x="3252632" y="3002021"/>
            <a:chExt cx="263401" cy="627290"/>
          </a:xfrm>
        </p:grpSpPr>
        <p:sp>
          <p:nvSpPr>
            <p:cNvPr id="768" name="任意多边形 76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9" name="任意多边形 76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70" name="组合 769"/>
          <p:cNvGrpSpPr/>
          <p:nvPr/>
        </p:nvGrpSpPr>
        <p:grpSpPr>
          <a:xfrm rot="17333971" flipH="1">
            <a:off x="6801407" y="3242793"/>
            <a:ext cx="114889" cy="273607"/>
            <a:chOff x="3252632" y="3002021"/>
            <a:chExt cx="263401" cy="627290"/>
          </a:xfrm>
        </p:grpSpPr>
        <p:sp>
          <p:nvSpPr>
            <p:cNvPr id="771" name="任意多边形 77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2" name="任意多边形 77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73" name="组合 772"/>
          <p:cNvGrpSpPr/>
          <p:nvPr/>
        </p:nvGrpSpPr>
        <p:grpSpPr>
          <a:xfrm rot="2065936" flipH="1">
            <a:off x="6744025" y="2832998"/>
            <a:ext cx="114889" cy="273607"/>
            <a:chOff x="3252632" y="3002021"/>
            <a:chExt cx="263401" cy="627290"/>
          </a:xfrm>
        </p:grpSpPr>
        <p:sp>
          <p:nvSpPr>
            <p:cNvPr id="774" name="任意多边形 77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5" name="任意多边形 77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76" name="组合 775"/>
          <p:cNvGrpSpPr/>
          <p:nvPr/>
        </p:nvGrpSpPr>
        <p:grpSpPr>
          <a:xfrm rot="20547802" flipH="1">
            <a:off x="6681291" y="2893232"/>
            <a:ext cx="114889" cy="273607"/>
            <a:chOff x="3252632" y="3002021"/>
            <a:chExt cx="263401" cy="627290"/>
          </a:xfrm>
        </p:grpSpPr>
        <p:sp>
          <p:nvSpPr>
            <p:cNvPr id="777" name="任意多边形 77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8" name="任意多边形 77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79" name="组合 778"/>
          <p:cNvGrpSpPr/>
          <p:nvPr/>
        </p:nvGrpSpPr>
        <p:grpSpPr>
          <a:xfrm rot="17729169" flipH="1">
            <a:off x="6531465" y="2859899"/>
            <a:ext cx="114889" cy="273607"/>
            <a:chOff x="3252632" y="3002021"/>
            <a:chExt cx="263401" cy="627290"/>
          </a:xfrm>
        </p:grpSpPr>
        <p:sp>
          <p:nvSpPr>
            <p:cNvPr id="780" name="任意多边形 77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1" name="任意多边形 78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82" name="组合 781"/>
          <p:cNvGrpSpPr/>
          <p:nvPr/>
        </p:nvGrpSpPr>
        <p:grpSpPr>
          <a:xfrm rot="1418202" flipH="1">
            <a:off x="6380229" y="2953189"/>
            <a:ext cx="114889" cy="273607"/>
            <a:chOff x="3252632" y="3002021"/>
            <a:chExt cx="263401" cy="627290"/>
          </a:xfrm>
        </p:grpSpPr>
        <p:sp>
          <p:nvSpPr>
            <p:cNvPr id="783" name="任意多边形 78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4" name="任意多边形 78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85" name="组合 784"/>
          <p:cNvGrpSpPr/>
          <p:nvPr/>
        </p:nvGrpSpPr>
        <p:grpSpPr>
          <a:xfrm rot="1418202" flipH="1">
            <a:off x="6612938" y="3047865"/>
            <a:ext cx="114889" cy="273607"/>
            <a:chOff x="3252632" y="3002021"/>
            <a:chExt cx="263401" cy="627290"/>
          </a:xfrm>
        </p:grpSpPr>
        <p:sp>
          <p:nvSpPr>
            <p:cNvPr id="786" name="任意多边形 78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7" name="任意多边形 78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88" name="组合 787"/>
          <p:cNvGrpSpPr/>
          <p:nvPr/>
        </p:nvGrpSpPr>
        <p:grpSpPr>
          <a:xfrm rot="19277999" flipH="1">
            <a:off x="6503824" y="2960094"/>
            <a:ext cx="114889" cy="273607"/>
            <a:chOff x="3252632" y="3002021"/>
            <a:chExt cx="263401" cy="627290"/>
          </a:xfrm>
        </p:grpSpPr>
        <p:sp>
          <p:nvSpPr>
            <p:cNvPr id="789" name="任意多边形 78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0" name="任意多边形 78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91" name="组合 790"/>
          <p:cNvGrpSpPr/>
          <p:nvPr/>
        </p:nvGrpSpPr>
        <p:grpSpPr>
          <a:xfrm rot="15828186" flipH="1">
            <a:off x="6300538" y="2866245"/>
            <a:ext cx="114889" cy="273607"/>
            <a:chOff x="3252632" y="3002021"/>
            <a:chExt cx="263401" cy="627290"/>
          </a:xfrm>
        </p:grpSpPr>
        <p:sp>
          <p:nvSpPr>
            <p:cNvPr id="792" name="任意多边形 79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3" name="任意多边形 79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94" name="组合 793"/>
          <p:cNvGrpSpPr/>
          <p:nvPr/>
        </p:nvGrpSpPr>
        <p:grpSpPr>
          <a:xfrm rot="17333971" flipH="1">
            <a:off x="6458854" y="3063972"/>
            <a:ext cx="114889" cy="273607"/>
            <a:chOff x="3252632" y="3002021"/>
            <a:chExt cx="263401" cy="627290"/>
          </a:xfrm>
        </p:grpSpPr>
        <p:sp>
          <p:nvSpPr>
            <p:cNvPr id="795" name="任意多边形 79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6" name="任意多边形 79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97" name="组合 796"/>
          <p:cNvGrpSpPr/>
          <p:nvPr/>
        </p:nvGrpSpPr>
        <p:grpSpPr>
          <a:xfrm rot="2065936" flipH="1">
            <a:off x="6328261" y="2693182"/>
            <a:ext cx="114889" cy="273607"/>
            <a:chOff x="3252632" y="3002021"/>
            <a:chExt cx="263401" cy="627290"/>
          </a:xfrm>
        </p:grpSpPr>
        <p:sp>
          <p:nvSpPr>
            <p:cNvPr id="798" name="任意多边形 79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9" name="任意多边形 79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0" name="组合 799"/>
          <p:cNvGrpSpPr/>
          <p:nvPr/>
        </p:nvGrpSpPr>
        <p:grpSpPr>
          <a:xfrm rot="20547802" flipH="1">
            <a:off x="5551152" y="3301103"/>
            <a:ext cx="114889" cy="273607"/>
            <a:chOff x="3252632" y="3002021"/>
            <a:chExt cx="263401" cy="627290"/>
          </a:xfrm>
        </p:grpSpPr>
        <p:sp>
          <p:nvSpPr>
            <p:cNvPr id="801" name="任意多边形 80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2" name="任意多边形 80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3" name="组合 802"/>
          <p:cNvGrpSpPr/>
          <p:nvPr/>
        </p:nvGrpSpPr>
        <p:grpSpPr>
          <a:xfrm rot="20547802" flipH="1">
            <a:off x="6513262" y="2756473"/>
            <a:ext cx="114889" cy="273607"/>
            <a:chOff x="3252632" y="3002021"/>
            <a:chExt cx="263401" cy="627290"/>
          </a:xfrm>
        </p:grpSpPr>
        <p:sp>
          <p:nvSpPr>
            <p:cNvPr id="804" name="任意多边形 80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5" name="任意多边形 80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6" name="组合 805"/>
          <p:cNvGrpSpPr/>
          <p:nvPr/>
        </p:nvGrpSpPr>
        <p:grpSpPr>
          <a:xfrm rot="1418202" flipH="1">
            <a:off x="6389504" y="3146689"/>
            <a:ext cx="114889" cy="273607"/>
            <a:chOff x="3252632" y="3002021"/>
            <a:chExt cx="263401" cy="627290"/>
          </a:xfrm>
        </p:grpSpPr>
        <p:sp>
          <p:nvSpPr>
            <p:cNvPr id="807" name="任意多边形 80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8" name="任意多边形 80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9" name="组合 808"/>
          <p:cNvGrpSpPr/>
          <p:nvPr/>
        </p:nvGrpSpPr>
        <p:grpSpPr>
          <a:xfrm rot="15828186" flipH="1">
            <a:off x="6309814" y="3059746"/>
            <a:ext cx="114889" cy="273607"/>
            <a:chOff x="3252632" y="3002021"/>
            <a:chExt cx="263401" cy="627290"/>
          </a:xfrm>
        </p:grpSpPr>
        <p:sp>
          <p:nvSpPr>
            <p:cNvPr id="810" name="任意多边形 80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1" name="任意多边形 81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12" name="组合 811"/>
          <p:cNvGrpSpPr/>
          <p:nvPr/>
        </p:nvGrpSpPr>
        <p:grpSpPr>
          <a:xfrm rot="18809624" flipH="1">
            <a:off x="6328072" y="3288898"/>
            <a:ext cx="114889" cy="273607"/>
            <a:chOff x="3252632" y="3002021"/>
            <a:chExt cx="263401" cy="627290"/>
          </a:xfrm>
        </p:grpSpPr>
        <p:sp>
          <p:nvSpPr>
            <p:cNvPr id="813" name="任意多边形 81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4" name="任意多边形 81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15" name="组合 814"/>
          <p:cNvGrpSpPr/>
          <p:nvPr/>
        </p:nvGrpSpPr>
        <p:grpSpPr>
          <a:xfrm rot="1418202" flipH="1">
            <a:off x="6726019" y="2988279"/>
            <a:ext cx="114889" cy="273607"/>
            <a:chOff x="3252632" y="3002021"/>
            <a:chExt cx="263401" cy="627290"/>
          </a:xfrm>
        </p:grpSpPr>
        <p:sp>
          <p:nvSpPr>
            <p:cNvPr id="816" name="任意多边形 81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7" name="任意多边形 81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18" name="组合 817"/>
          <p:cNvGrpSpPr/>
          <p:nvPr/>
        </p:nvGrpSpPr>
        <p:grpSpPr>
          <a:xfrm rot="15828186" flipH="1">
            <a:off x="6646329" y="2901336"/>
            <a:ext cx="114889" cy="273607"/>
            <a:chOff x="3252632" y="3002021"/>
            <a:chExt cx="263401" cy="627290"/>
          </a:xfrm>
        </p:grpSpPr>
        <p:sp>
          <p:nvSpPr>
            <p:cNvPr id="819" name="任意多边形 81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0" name="任意多边形 81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21" name="组合 820"/>
          <p:cNvGrpSpPr/>
          <p:nvPr/>
        </p:nvGrpSpPr>
        <p:grpSpPr>
          <a:xfrm rot="18809624" flipH="1">
            <a:off x="6664587" y="3130488"/>
            <a:ext cx="114889" cy="273607"/>
            <a:chOff x="3252632" y="3002021"/>
            <a:chExt cx="263401" cy="627290"/>
          </a:xfrm>
        </p:grpSpPr>
        <p:sp>
          <p:nvSpPr>
            <p:cNvPr id="822" name="任意多边形 82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3" name="任意多边形 82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24" name="组合 823"/>
          <p:cNvGrpSpPr/>
          <p:nvPr/>
        </p:nvGrpSpPr>
        <p:grpSpPr>
          <a:xfrm rot="2065936" flipH="1">
            <a:off x="6557898" y="3037578"/>
            <a:ext cx="114889" cy="273607"/>
            <a:chOff x="3252632" y="3002021"/>
            <a:chExt cx="263401" cy="627290"/>
          </a:xfrm>
        </p:grpSpPr>
        <p:sp>
          <p:nvSpPr>
            <p:cNvPr id="825" name="任意多边形 82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6" name="任意多边形 82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27" name="组合 826"/>
          <p:cNvGrpSpPr/>
          <p:nvPr/>
        </p:nvGrpSpPr>
        <p:grpSpPr>
          <a:xfrm rot="20547802" flipH="1">
            <a:off x="6495164" y="3097811"/>
            <a:ext cx="114889" cy="273607"/>
            <a:chOff x="3252632" y="3002021"/>
            <a:chExt cx="263401" cy="627290"/>
          </a:xfrm>
        </p:grpSpPr>
        <p:sp>
          <p:nvSpPr>
            <p:cNvPr id="828" name="任意多边形 82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9" name="任意多边形 82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0" name="组合 829"/>
          <p:cNvGrpSpPr/>
          <p:nvPr/>
        </p:nvGrpSpPr>
        <p:grpSpPr>
          <a:xfrm rot="1418202" flipH="1">
            <a:off x="5982842" y="2624106"/>
            <a:ext cx="114889" cy="273607"/>
            <a:chOff x="3252632" y="3002021"/>
            <a:chExt cx="263401" cy="627290"/>
          </a:xfrm>
        </p:grpSpPr>
        <p:sp>
          <p:nvSpPr>
            <p:cNvPr id="831" name="任意多边形 83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2" name="任意多边形 83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3" name="组合 832"/>
          <p:cNvGrpSpPr/>
          <p:nvPr/>
        </p:nvGrpSpPr>
        <p:grpSpPr>
          <a:xfrm rot="15828186" flipH="1">
            <a:off x="5984115" y="2365713"/>
            <a:ext cx="114889" cy="273607"/>
            <a:chOff x="3252632" y="3002021"/>
            <a:chExt cx="263401" cy="627290"/>
          </a:xfrm>
        </p:grpSpPr>
        <p:sp>
          <p:nvSpPr>
            <p:cNvPr id="834" name="任意多边形 83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5" name="任意多边形 83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6" name="组合 835"/>
          <p:cNvGrpSpPr/>
          <p:nvPr/>
        </p:nvGrpSpPr>
        <p:grpSpPr>
          <a:xfrm rot="17333971" flipH="1">
            <a:off x="6030349" y="2645202"/>
            <a:ext cx="114889" cy="273607"/>
            <a:chOff x="3252632" y="3002021"/>
            <a:chExt cx="263401" cy="627290"/>
          </a:xfrm>
        </p:grpSpPr>
        <p:sp>
          <p:nvSpPr>
            <p:cNvPr id="837" name="任意多边形 83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8" name="任意多边形 83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9" name="组合 838"/>
          <p:cNvGrpSpPr/>
          <p:nvPr/>
        </p:nvGrpSpPr>
        <p:grpSpPr>
          <a:xfrm rot="18809624" flipH="1">
            <a:off x="6159535" y="2775841"/>
            <a:ext cx="114889" cy="273607"/>
            <a:chOff x="3252632" y="3002021"/>
            <a:chExt cx="263401" cy="627290"/>
          </a:xfrm>
        </p:grpSpPr>
        <p:sp>
          <p:nvSpPr>
            <p:cNvPr id="840" name="任意多边形 83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1" name="任意多边形 84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2" name="组合 841"/>
          <p:cNvGrpSpPr/>
          <p:nvPr/>
        </p:nvGrpSpPr>
        <p:grpSpPr>
          <a:xfrm rot="17729169" flipH="1">
            <a:off x="6182840" y="2888652"/>
            <a:ext cx="114889" cy="273607"/>
            <a:chOff x="3252632" y="3002021"/>
            <a:chExt cx="263401" cy="627290"/>
          </a:xfrm>
        </p:grpSpPr>
        <p:sp>
          <p:nvSpPr>
            <p:cNvPr id="843" name="任意多边形 84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4" name="任意多边形 84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5" name="组合 844"/>
          <p:cNvGrpSpPr/>
          <p:nvPr/>
        </p:nvGrpSpPr>
        <p:grpSpPr>
          <a:xfrm rot="1418202" flipH="1">
            <a:off x="6031604" y="2981942"/>
            <a:ext cx="114889" cy="273607"/>
            <a:chOff x="3252632" y="3002021"/>
            <a:chExt cx="263401" cy="627290"/>
          </a:xfrm>
        </p:grpSpPr>
        <p:sp>
          <p:nvSpPr>
            <p:cNvPr id="846" name="任意多边形 84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7" name="任意多边形 84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8" name="组合 847"/>
          <p:cNvGrpSpPr/>
          <p:nvPr/>
        </p:nvGrpSpPr>
        <p:grpSpPr>
          <a:xfrm rot="19277999" flipH="1">
            <a:off x="6155199" y="2988847"/>
            <a:ext cx="114889" cy="273607"/>
            <a:chOff x="3252632" y="3002021"/>
            <a:chExt cx="263401" cy="627290"/>
          </a:xfrm>
        </p:grpSpPr>
        <p:sp>
          <p:nvSpPr>
            <p:cNvPr id="849" name="任意多边形 84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0" name="任意多边形 84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51" name="组合 850"/>
          <p:cNvGrpSpPr/>
          <p:nvPr/>
        </p:nvGrpSpPr>
        <p:grpSpPr>
          <a:xfrm rot="15828186" flipH="1">
            <a:off x="5951913" y="2894999"/>
            <a:ext cx="114889" cy="273607"/>
            <a:chOff x="3252632" y="3002021"/>
            <a:chExt cx="263401" cy="627290"/>
          </a:xfrm>
        </p:grpSpPr>
        <p:sp>
          <p:nvSpPr>
            <p:cNvPr id="852" name="任意多边形 85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3" name="任意多边形 85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54" name="组合 853"/>
          <p:cNvGrpSpPr/>
          <p:nvPr/>
        </p:nvGrpSpPr>
        <p:grpSpPr>
          <a:xfrm rot="17333971" flipH="1">
            <a:off x="5840985" y="2993512"/>
            <a:ext cx="114889" cy="273607"/>
            <a:chOff x="3252632" y="3002021"/>
            <a:chExt cx="263401" cy="627290"/>
          </a:xfrm>
        </p:grpSpPr>
        <p:sp>
          <p:nvSpPr>
            <p:cNvPr id="855" name="任意多边形 85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6" name="任意多边形 85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57" name="组合 856"/>
          <p:cNvGrpSpPr/>
          <p:nvPr/>
        </p:nvGrpSpPr>
        <p:grpSpPr>
          <a:xfrm rot="17333971" flipH="1">
            <a:off x="6110228" y="3092725"/>
            <a:ext cx="114889" cy="273607"/>
            <a:chOff x="3252632" y="3002021"/>
            <a:chExt cx="263401" cy="627290"/>
          </a:xfrm>
        </p:grpSpPr>
        <p:sp>
          <p:nvSpPr>
            <p:cNvPr id="858" name="任意多边形 85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9" name="任意多边形 85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60" name="组合 859"/>
          <p:cNvGrpSpPr/>
          <p:nvPr/>
        </p:nvGrpSpPr>
        <p:grpSpPr>
          <a:xfrm rot="2065936" flipH="1">
            <a:off x="6163290" y="2844855"/>
            <a:ext cx="114889" cy="273607"/>
            <a:chOff x="3252632" y="3002021"/>
            <a:chExt cx="263401" cy="627290"/>
          </a:xfrm>
        </p:grpSpPr>
        <p:sp>
          <p:nvSpPr>
            <p:cNvPr id="861" name="任意多边形 86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2" name="任意多边形 86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63" name="组合 862"/>
          <p:cNvGrpSpPr/>
          <p:nvPr/>
        </p:nvGrpSpPr>
        <p:grpSpPr>
          <a:xfrm rot="20547802" flipH="1">
            <a:off x="5990112" y="2743164"/>
            <a:ext cx="114889" cy="273607"/>
            <a:chOff x="3252632" y="3002021"/>
            <a:chExt cx="263401" cy="627290"/>
          </a:xfrm>
        </p:grpSpPr>
        <p:sp>
          <p:nvSpPr>
            <p:cNvPr id="864" name="任意多边形 86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5" name="任意多边形 86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66" name="组合 865"/>
          <p:cNvGrpSpPr/>
          <p:nvPr/>
        </p:nvGrpSpPr>
        <p:grpSpPr>
          <a:xfrm rot="17729169" flipH="1">
            <a:off x="5840287" y="2709831"/>
            <a:ext cx="114889" cy="273607"/>
            <a:chOff x="3252632" y="3002021"/>
            <a:chExt cx="263401" cy="627290"/>
          </a:xfrm>
        </p:grpSpPr>
        <p:sp>
          <p:nvSpPr>
            <p:cNvPr id="867" name="任意多边形 86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8" name="任意多边形 86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69" name="组合 868"/>
          <p:cNvGrpSpPr/>
          <p:nvPr/>
        </p:nvGrpSpPr>
        <p:grpSpPr>
          <a:xfrm rot="1418202" flipH="1">
            <a:off x="5689051" y="2803121"/>
            <a:ext cx="114889" cy="273607"/>
            <a:chOff x="3252632" y="3002021"/>
            <a:chExt cx="263401" cy="627290"/>
          </a:xfrm>
        </p:grpSpPr>
        <p:sp>
          <p:nvSpPr>
            <p:cNvPr id="870" name="任意多边形 86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1" name="任意多边形 87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72" name="组合 871"/>
          <p:cNvGrpSpPr/>
          <p:nvPr/>
        </p:nvGrpSpPr>
        <p:grpSpPr>
          <a:xfrm rot="1418202" flipH="1">
            <a:off x="5921760" y="2897797"/>
            <a:ext cx="114889" cy="273607"/>
            <a:chOff x="3252632" y="3002021"/>
            <a:chExt cx="263401" cy="627290"/>
          </a:xfrm>
        </p:grpSpPr>
        <p:sp>
          <p:nvSpPr>
            <p:cNvPr id="873" name="任意多边形 87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4" name="任意多边形 87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75" name="组合 874"/>
          <p:cNvGrpSpPr/>
          <p:nvPr/>
        </p:nvGrpSpPr>
        <p:grpSpPr>
          <a:xfrm rot="19277999" flipH="1">
            <a:off x="5812646" y="2810026"/>
            <a:ext cx="114889" cy="273607"/>
            <a:chOff x="3252632" y="3002021"/>
            <a:chExt cx="263401" cy="627290"/>
          </a:xfrm>
        </p:grpSpPr>
        <p:sp>
          <p:nvSpPr>
            <p:cNvPr id="876" name="任意多边形 87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7" name="任意多边形 87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78" name="组合 877"/>
          <p:cNvGrpSpPr/>
          <p:nvPr/>
        </p:nvGrpSpPr>
        <p:grpSpPr>
          <a:xfrm rot="15828186" flipH="1">
            <a:off x="5609360" y="2716177"/>
            <a:ext cx="114889" cy="273607"/>
            <a:chOff x="3252632" y="3002021"/>
            <a:chExt cx="263401" cy="627290"/>
          </a:xfrm>
        </p:grpSpPr>
        <p:sp>
          <p:nvSpPr>
            <p:cNvPr id="879" name="任意多边形 87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0" name="任意多边形 87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81" name="组合 880"/>
          <p:cNvGrpSpPr/>
          <p:nvPr/>
        </p:nvGrpSpPr>
        <p:grpSpPr>
          <a:xfrm rot="17333971" flipH="1">
            <a:off x="5767675" y="2913904"/>
            <a:ext cx="114889" cy="273607"/>
            <a:chOff x="3252632" y="3002021"/>
            <a:chExt cx="263401" cy="627290"/>
          </a:xfrm>
        </p:grpSpPr>
        <p:sp>
          <p:nvSpPr>
            <p:cNvPr id="882" name="任意多边形 88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3" name="任意多边形 88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84" name="组合 883"/>
          <p:cNvGrpSpPr/>
          <p:nvPr/>
        </p:nvGrpSpPr>
        <p:grpSpPr>
          <a:xfrm rot="2065936" flipH="1">
            <a:off x="5637082" y="2543115"/>
            <a:ext cx="114889" cy="273607"/>
            <a:chOff x="3252632" y="3002021"/>
            <a:chExt cx="263401" cy="627290"/>
          </a:xfrm>
        </p:grpSpPr>
        <p:sp>
          <p:nvSpPr>
            <p:cNvPr id="885" name="任意多边形 88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6" name="任意多边形 88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87" name="组合 886"/>
          <p:cNvGrpSpPr/>
          <p:nvPr/>
        </p:nvGrpSpPr>
        <p:grpSpPr>
          <a:xfrm rot="20547802" flipH="1">
            <a:off x="5574349" y="2603348"/>
            <a:ext cx="114889" cy="273607"/>
            <a:chOff x="3252632" y="3002021"/>
            <a:chExt cx="263401" cy="627290"/>
          </a:xfrm>
        </p:grpSpPr>
        <p:sp>
          <p:nvSpPr>
            <p:cNvPr id="888" name="任意多边形 88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9" name="任意多边形 88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90" name="组合 889"/>
          <p:cNvGrpSpPr/>
          <p:nvPr/>
        </p:nvGrpSpPr>
        <p:grpSpPr>
          <a:xfrm rot="20547802" flipH="1">
            <a:off x="5822084" y="2606405"/>
            <a:ext cx="114889" cy="273607"/>
            <a:chOff x="3252632" y="3002021"/>
            <a:chExt cx="263401" cy="627290"/>
          </a:xfrm>
        </p:grpSpPr>
        <p:sp>
          <p:nvSpPr>
            <p:cNvPr id="891" name="任意多边形 89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2" name="任意多边形 89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93" name="组合 892"/>
          <p:cNvGrpSpPr/>
          <p:nvPr/>
        </p:nvGrpSpPr>
        <p:grpSpPr>
          <a:xfrm rot="1418202" flipH="1">
            <a:off x="5698325" y="2996621"/>
            <a:ext cx="114889" cy="273607"/>
            <a:chOff x="3252632" y="3002021"/>
            <a:chExt cx="263401" cy="627290"/>
          </a:xfrm>
        </p:grpSpPr>
        <p:sp>
          <p:nvSpPr>
            <p:cNvPr id="894" name="任意多边形 89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5" name="任意多边形 89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96" name="组合 895"/>
          <p:cNvGrpSpPr/>
          <p:nvPr/>
        </p:nvGrpSpPr>
        <p:grpSpPr>
          <a:xfrm rot="15828186" flipH="1">
            <a:off x="5618635" y="2909678"/>
            <a:ext cx="114889" cy="273607"/>
            <a:chOff x="3252632" y="3002021"/>
            <a:chExt cx="263401" cy="627290"/>
          </a:xfrm>
        </p:grpSpPr>
        <p:sp>
          <p:nvSpPr>
            <p:cNvPr id="897" name="任意多边形 89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8" name="任意多边形 89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99" name="组合 898"/>
          <p:cNvGrpSpPr/>
          <p:nvPr/>
        </p:nvGrpSpPr>
        <p:grpSpPr>
          <a:xfrm rot="18809624" flipH="1">
            <a:off x="5636893" y="3138830"/>
            <a:ext cx="114889" cy="273607"/>
            <a:chOff x="3252632" y="3002021"/>
            <a:chExt cx="263401" cy="627290"/>
          </a:xfrm>
        </p:grpSpPr>
        <p:sp>
          <p:nvSpPr>
            <p:cNvPr id="900" name="任意多边形 89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1" name="任意多边形 90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02" name="组合 901"/>
          <p:cNvGrpSpPr/>
          <p:nvPr/>
        </p:nvGrpSpPr>
        <p:grpSpPr>
          <a:xfrm rot="1418202" flipH="1">
            <a:off x="6034841" y="2838211"/>
            <a:ext cx="114889" cy="273607"/>
            <a:chOff x="3252632" y="3002021"/>
            <a:chExt cx="263401" cy="627290"/>
          </a:xfrm>
        </p:grpSpPr>
        <p:sp>
          <p:nvSpPr>
            <p:cNvPr id="903" name="任意多边形 90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4" name="任意多边形 90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05" name="组合 904"/>
          <p:cNvGrpSpPr/>
          <p:nvPr/>
        </p:nvGrpSpPr>
        <p:grpSpPr>
          <a:xfrm rot="15828186" flipH="1">
            <a:off x="5955150" y="2751268"/>
            <a:ext cx="114889" cy="273607"/>
            <a:chOff x="3252632" y="3002021"/>
            <a:chExt cx="263401" cy="627290"/>
          </a:xfrm>
        </p:grpSpPr>
        <p:sp>
          <p:nvSpPr>
            <p:cNvPr id="906" name="任意多边形 90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7" name="任意多边形 90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08" name="组合 907"/>
          <p:cNvGrpSpPr/>
          <p:nvPr/>
        </p:nvGrpSpPr>
        <p:grpSpPr>
          <a:xfrm rot="18809624" flipH="1">
            <a:off x="5973408" y="2980420"/>
            <a:ext cx="114889" cy="273607"/>
            <a:chOff x="3252632" y="3002021"/>
            <a:chExt cx="263401" cy="627290"/>
          </a:xfrm>
        </p:grpSpPr>
        <p:sp>
          <p:nvSpPr>
            <p:cNvPr id="909" name="任意多边形 90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0" name="任意多边形 90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1" name="组合 910"/>
          <p:cNvGrpSpPr/>
          <p:nvPr/>
        </p:nvGrpSpPr>
        <p:grpSpPr>
          <a:xfrm rot="2065936" flipH="1">
            <a:off x="5866719" y="2887510"/>
            <a:ext cx="114889" cy="273607"/>
            <a:chOff x="3252632" y="3002021"/>
            <a:chExt cx="263401" cy="627290"/>
          </a:xfrm>
        </p:grpSpPr>
        <p:sp>
          <p:nvSpPr>
            <p:cNvPr id="912" name="任意多边形 91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3" name="任意多边形 91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4" name="组合 913"/>
          <p:cNvGrpSpPr/>
          <p:nvPr/>
        </p:nvGrpSpPr>
        <p:grpSpPr>
          <a:xfrm rot="20547802" flipH="1">
            <a:off x="5803986" y="2947744"/>
            <a:ext cx="114889" cy="273607"/>
            <a:chOff x="3252632" y="3002021"/>
            <a:chExt cx="263401" cy="627290"/>
          </a:xfrm>
        </p:grpSpPr>
        <p:sp>
          <p:nvSpPr>
            <p:cNvPr id="915" name="任意多边形 91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6" name="任意多边形 91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7" name="组合 916"/>
          <p:cNvGrpSpPr/>
          <p:nvPr/>
        </p:nvGrpSpPr>
        <p:grpSpPr>
          <a:xfrm rot="1418202" flipH="1">
            <a:off x="6020373" y="3113851"/>
            <a:ext cx="114889" cy="273607"/>
            <a:chOff x="3252632" y="3002021"/>
            <a:chExt cx="263401" cy="627290"/>
          </a:xfrm>
        </p:grpSpPr>
        <p:sp>
          <p:nvSpPr>
            <p:cNvPr id="918" name="任意多边形 91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9" name="任意多边形 91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20" name="组合 919"/>
          <p:cNvGrpSpPr/>
          <p:nvPr/>
        </p:nvGrpSpPr>
        <p:grpSpPr>
          <a:xfrm rot="15828186" flipH="1">
            <a:off x="5940683" y="3026908"/>
            <a:ext cx="114889" cy="273607"/>
            <a:chOff x="3252632" y="3002021"/>
            <a:chExt cx="263401" cy="627290"/>
          </a:xfrm>
        </p:grpSpPr>
        <p:sp>
          <p:nvSpPr>
            <p:cNvPr id="921" name="任意多边形 92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2" name="任意多边形 92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23" name="组合 922"/>
          <p:cNvGrpSpPr/>
          <p:nvPr/>
        </p:nvGrpSpPr>
        <p:grpSpPr>
          <a:xfrm rot="17333971" flipH="1">
            <a:off x="5829755" y="3125422"/>
            <a:ext cx="114889" cy="273607"/>
            <a:chOff x="3252632" y="3002021"/>
            <a:chExt cx="263401" cy="627290"/>
          </a:xfrm>
        </p:grpSpPr>
        <p:sp>
          <p:nvSpPr>
            <p:cNvPr id="924" name="任意多边形 92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5" name="任意多边形 92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26" name="组合 925"/>
          <p:cNvGrpSpPr/>
          <p:nvPr/>
        </p:nvGrpSpPr>
        <p:grpSpPr>
          <a:xfrm rot="18809624" flipH="1">
            <a:off x="5958941" y="3256061"/>
            <a:ext cx="114889" cy="273607"/>
            <a:chOff x="3252632" y="3002021"/>
            <a:chExt cx="263401" cy="627290"/>
          </a:xfrm>
        </p:grpSpPr>
        <p:sp>
          <p:nvSpPr>
            <p:cNvPr id="927" name="任意多边形 92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8" name="任意多边形 92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29" name="组合 928"/>
          <p:cNvGrpSpPr/>
          <p:nvPr/>
        </p:nvGrpSpPr>
        <p:grpSpPr>
          <a:xfrm rot="17729169" flipH="1">
            <a:off x="5982246" y="3368872"/>
            <a:ext cx="114889" cy="273607"/>
            <a:chOff x="3252632" y="3002021"/>
            <a:chExt cx="263401" cy="627290"/>
          </a:xfrm>
        </p:grpSpPr>
        <p:sp>
          <p:nvSpPr>
            <p:cNvPr id="930" name="任意多边形 92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1" name="任意多边形 93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32" name="组合 931"/>
          <p:cNvGrpSpPr/>
          <p:nvPr/>
        </p:nvGrpSpPr>
        <p:grpSpPr>
          <a:xfrm rot="1418202" flipH="1">
            <a:off x="5831010" y="3462162"/>
            <a:ext cx="114889" cy="273607"/>
            <a:chOff x="3252632" y="3002021"/>
            <a:chExt cx="263401" cy="627290"/>
          </a:xfrm>
        </p:grpSpPr>
        <p:sp>
          <p:nvSpPr>
            <p:cNvPr id="933" name="任意多边形 93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4" name="任意多边形 93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35" name="组合 934"/>
          <p:cNvGrpSpPr/>
          <p:nvPr/>
        </p:nvGrpSpPr>
        <p:grpSpPr>
          <a:xfrm rot="19277999" flipH="1">
            <a:off x="5954605" y="3469067"/>
            <a:ext cx="114889" cy="273607"/>
            <a:chOff x="3252632" y="3002021"/>
            <a:chExt cx="263401" cy="627290"/>
          </a:xfrm>
        </p:grpSpPr>
        <p:sp>
          <p:nvSpPr>
            <p:cNvPr id="936" name="任意多边形 93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7" name="任意多边形 93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38" name="组合 937"/>
          <p:cNvGrpSpPr/>
          <p:nvPr/>
        </p:nvGrpSpPr>
        <p:grpSpPr>
          <a:xfrm rot="15828186" flipH="1">
            <a:off x="5751319" y="3375219"/>
            <a:ext cx="114889" cy="273607"/>
            <a:chOff x="3252632" y="3002021"/>
            <a:chExt cx="263401" cy="627290"/>
          </a:xfrm>
        </p:grpSpPr>
        <p:sp>
          <p:nvSpPr>
            <p:cNvPr id="939" name="任意多边形 93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0" name="任意多边形 93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41" name="组合 940"/>
          <p:cNvGrpSpPr/>
          <p:nvPr/>
        </p:nvGrpSpPr>
        <p:grpSpPr>
          <a:xfrm rot="17333971" flipH="1">
            <a:off x="5640391" y="3473732"/>
            <a:ext cx="114889" cy="273607"/>
            <a:chOff x="3252632" y="3002021"/>
            <a:chExt cx="263401" cy="627290"/>
          </a:xfrm>
        </p:grpSpPr>
        <p:sp>
          <p:nvSpPr>
            <p:cNvPr id="942" name="任意多边形 94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3" name="任意多边形 94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44" name="组合 943"/>
          <p:cNvGrpSpPr/>
          <p:nvPr/>
        </p:nvGrpSpPr>
        <p:grpSpPr>
          <a:xfrm rot="17333971" flipH="1">
            <a:off x="5804859" y="3496745"/>
            <a:ext cx="114889" cy="273607"/>
            <a:chOff x="3252632" y="3002021"/>
            <a:chExt cx="263401" cy="627290"/>
          </a:xfrm>
        </p:grpSpPr>
        <p:sp>
          <p:nvSpPr>
            <p:cNvPr id="945" name="任意多边形 94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6" name="任意多边形 94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47" name="组合 946"/>
          <p:cNvGrpSpPr/>
          <p:nvPr/>
        </p:nvGrpSpPr>
        <p:grpSpPr>
          <a:xfrm rot="2065936" flipH="1">
            <a:off x="5852252" y="3163150"/>
            <a:ext cx="114889" cy="273607"/>
            <a:chOff x="3252632" y="3002021"/>
            <a:chExt cx="263401" cy="627290"/>
          </a:xfrm>
        </p:grpSpPr>
        <p:sp>
          <p:nvSpPr>
            <p:cNvPr id="948" name="任意多边形 94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9" name="任意多边形 94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0" name="组合 949"/>
          <p:cNvGrpSpPr/>
          <p:nvPr/>
        </p:nvGrpSpPr>
        <p:grpSpPr>
          <a:xfrm rot="20547802" flipH="1">
            <a:off x="5789518" y="3223384"/>
            <a:ext cx="114889" cy="273607"/>
            <a:chOff x="3252632" y="3002021"/>
            <a:chExt cx="263401" cy="627290"/>
          </a:xfrm>
        </p:grpSpPr>
        <p:sp>
          <p:nvSpPr>
            <p:cNvPr id="951" name="任意多边形 95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2" name="任意多边形 95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3" name="组合 952"/>
          <p:cNvGrpSpPr/>
          <p:nvPr/>
        </p:nvGrpSpPr>
        <p:grpSpPr>
          <a:xfrm rot="17729169" flipH="1">
            <a:off x="5639693" y="3190051"/>
            <a:ext cx="114889" cy="273607"/>
            <a:chOff x="3252632" y="3002021"/>
            <a:chExt cx="263401" cy="627290"/>
          </a:xfrm>
        </p:grpSpPr>
        <p:sp>
          <p:nvSpPr>
            <p:cNvPr id="954" name="任意多边形 95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5" name="任意多边形 95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6" name="组合 955"/>
          <p:cNvGrpSpPr/>
          <p:nvPr/>
        </p:nvGrpSpPr>
        <p:grpSpPr>
          <a:xfrm rot="1418202" flipH="1">
            <a:off x="5488457" y="3283341"/>
            <a:ext cx="114889" cy="273607"/>
            <a:chOff x="3252632" y="3002021"/>
            <a:chExt cx="263401" cy="627290"/>
          </a:xfrm>
        </p:grpSpPr>
        <p:sp>
          <p:nvSpPr>
            <p:cNvPr id="957" name="任意多边形 95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8" name="任意多边形 95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9" name="组合 958"/>
          <p:cNvGrpSpPr/>
          <p:nvPr/>
        </p:nvGrpSpPr>
        <p:grpSpPr>
          <a:xfrm rot="1418202" flipH="1">
            <a:off x="5721166" y="3378017"/>
            <a:ext cx="114889" cy="273607"/>
            <a:chOff x="3252632" y="3002021"/>
            <a:chExt cx="263401" cy="627290"/>
          </a:xfrm>
        </p:grpSpPr>
        <p:sp>
          <p:nvSpPr>
            <p:cNvPr id="960" name="任意多边形 95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1" name="任意多边形 96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62" name="组合 961"/>
          <p:cNvGrpSpPr/>
          <p:nvPr/>
        </p:nvGrpSpPr>
        <p:grpSpPr>
          <a:xfrm rot="19277999" flipH="1">
            <a:off x="5612052" y="3290246"/>
            <a:ext cx="114889" cy="273607"/>
            <a:chOff x="3252632" y="3002021"/>
            <a:chExt cx="263401" cy="627290"/>
          </a:xfrm>
        </p:grpSpPr>
        <p:sp>
          <p:nvSpPr>
            <p:cNvPr id="963" name="任意多边形 96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4" name="任意多边形 96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65" name="组合 964"/>
          <p:cNvGrpSpPr/>
          <p:nvPr/>
        </p:nvGrpSpPr>
        <p:grpSpPr>
          <a:xfrm rot="15828186" flipH="1">
            <a:off x="5408766" y="3196398"/>
            <a:ext cx="114889" cy="273607"/>
            <a:chOff x="3252632" y="3002021"/>
            <a:chExt cx="263401" cy="627290"/>
          </a:xfrm>
        </p:grpSpPr>
        <p:sp>
          <p:nvSpPr>
            <p:cNvPr id="966" name="任意多边形 96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7" name="任意多边形 96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68" name="组合 967"/>
          <p:cNvGrpSpPr/>
          <p:nvPr/>
        </p:nvGrpSpPr>
        <p:grpSpPr>
          <a:xfrm rot="17333971" flipH="1">
            <a:off x="5567081" y="3394124"/>
            <a:ext cx="114889" cy="273607"/>
            <a:chOff x="3252632" y="3002021"/>
            <a:chExt cx="263401" cy="627290"/>
          </a:xfrm>
        </p:grpSpPr>
        <p:sp>
          <p:nvSpPr>
            <p:cNvPr id="969" name="任意多边形 96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0" name="任意多边形 96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71" name="组合 970"/>
          <p:cNvGrpSpPr/>
          <p:nvPr/>
        </p:nvGrpSpPr>
        <p:grpSpPr>
          <a:xfrm rot="2065936" flipH="1">
            <a:off x="5436489" y="3023335"/>
            <a:ext cx="114889" cy="273607"/>
            <a:chOff x="3252632" y="3002021"/>
            <a:chExt cx="263401" cy="627290"/>
          </a:xfrm>
        </p:grpSpPr>
        <p:sp>
          <p:nvSpPr>
            <p:cNvPr id="972" name="任意多边形 97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3" name="任意多边形 97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74" name="组合 973"/>
          <p:cNvGrpSpPr/>
          <p:nvPr/>
        </p:nvGrpSpPr>
        <p:grpSpPr>
          <a:xfrm rot="20547802" flipH="1">
            <a:off x="5373755" y="3083568"/>
            <a:ext cx="114889" cy="273607"/>
            <a:chOff x="3252632" y="3002021"/>
            <a:chExt cx="263401" cy="627290"/>
          </a:xfrm>
        </p:grpSpPr>
        <p:sp>
          <p:nvSpPr>
            <p:cNvPr id="975" name="任意多边形 97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6" name="任意多边形 97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77" name="组合 976"/>
          <p:cNvGrpSpPr/>
          <p:nvPr/>
        </p:nvGrpSpPr>
        <p:grpSpPr>
          <a:xfrm rot="20547802" flipH="1">
            <a:off x="5621490" y="3086625"/>
            <a:ext cx="114889" cy="273607"/>
            <a:chOff x="3252632" y="3002021"/>
            <a:chExt cx="263401" cy="627290"/>
          </a:xfrm>
        </p:grpSpPr>
        <p:sp>
          <p:nvSpPr>
            <p:cNvPr id="978" name="任意多边形 97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9" name="任意多边形 97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80" name="组合 979"/>
          <p:cNvGrpSpPr/>
          <p:nvPr/>
        </p:nvGrpSpPr>
        <p:grpSpPr>
          <a:xfrm rot="1418202" flipH="1">
            <a:off x="5497731" y="3476841"/>
            <a:ext cx="114889" cy="273607"/>
            <a:chOff x="3252632" y="3002021"/>
            <a:chExt cx="263401" cy="627290"/>
          </a:xfrm>
        </p:grpSpPr>
        <p:sp>
          <p:nvSpPr>
            <p:cNvPr id="981" name="任意多边形 98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2" name="任意多边形 98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83" name="组合 982"/>
          <p:cNvGrpSpPr/>
          <p:nvPr/>
        </p:nvGrpSpPr>
        <p:grpSpPr>
          <a:xfrm rot="15828186" flipH="1">
            <a:off x="5418041" y="3389898"/>
            <a:ext cx="114889" cy="273607"/>
            <a:chOff x="3252632" y="3002021"/>
            <a:chExt cx="263401" cy="627290"/>
          </a:xfrm>
        </p:grpSpPr>
        <p:sp>
          <p:nvSpPr>
            <p:cNvPr id="984" name="任意多边形 98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5" name="任意多边形 98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86" name="组合 985"/>
          <p:cNvGrpSpPr/>
          <p:nvPr/>
        </p:nvGrpSpPr>
        <p:grpSpPr>
          <a:xfrm rot="18809624" flipH="1">
            <a:off x="5436299" y="3619051"/>
            <a:ext cx="114889" cy="273607"/>
            <a:chOff x="3252632" y="3002021"/>
            <a:chExt cx="263401" cy="627290"/>
          </a:xfrm>
        </p:grpSpPr>
        <p:sp>
          <p:nvSpPr>
            <p:cNvPr id="987" name="任意多边形 98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8" name="任意多边形 98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89" name="组合 988"/>
          <p:cNvGrpSpPr/>
          <p:nvPr/>
        </p:nvGrpSpPr>
        <p:grpSpPr>
          <a:xfrm rot="1418202" flipH="1">
            <a:off x="5834247" y="3318431"/>
            <a:ext cx="114889" cy="273607"/>
            <a:chOff x="3252632" y="3002021"/>
            <a:chExt cx="263401" cy="627290"/>
          </a:xfrm>
        </p:grpSpPr>
        <p:sp>
          <p:nvSpPr>
            <p:cNvPr id="990" name="任意多边形 98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1" name="任意多边形 99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92" name="组合 991"/>
          <p:cNvGrpSpPr/>
          <p:nvPr/>
        </p:nvGrpSpPr>
        <p:grpSpPr>
          <a:xfrm rot="15828186" flipH="1">
            <a:off x="5754556" y="3231488"/>
            <a:ext cx="114889" cy="273607"/>
            <a:chOff x="3252632" y="3002021"/>
            <a:chExt cx="263401" cy="627290"/>
          </a:xfrm>
        </p:grpSpPr>
        <p:sp>
          <p:nvSpPr>
            <p:cNvPr id="993" name="任意多边形 99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4" name="任意多边形 99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95" name="组合 994"/>
          <p:cNvGrpSpPr/>
          <p:nvPr/>
        </p:nvGrpSpPr>
        <p:grpSpPr>
          <a:xfrm rot="18809624" flipH="1">
            <a:off x="5899775" y="3527317"/>
            <a:ext cx="114889" cy="273607"/>
            <a:chOff x="3252632" y="3002021"/>
            <a:chExt cx="263401" cy="627290"/>
          </a:xfrm>
        </p:grpSpPr>
        <p:sp>
          <p:nvSpPr>
            <p:cNvPr id="996" name="任意多边形 99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7" name="任意多边形 99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98" name="组合 997"/>
          <p:cNvGrpSpPr/>
          <p:nvPr/>
        </p:nvGrpSpPr>
        <p:grpSpPr>
          <a:xfrm rot="2065936" flipH="1">
            <a:off x="5666126" y="3367730"/>
            <a:ext cx="114889" cy="273607"/>
            <a:chOff x="3252632" y="3002021"/>
            <a:chExt cx="263401" cy="627290"/>
          </a:xfrm>
        </p:grpSpPr>
        <p:sp>
          <p:nvSpPr>
            <p:cNvPr id="999" name="任意多边形 99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0" name="任意多边形 99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01" name="组合 1000"/>
          <p:cNvGrpSpPr/>
          <p:nvPr/>
        </p:nvGrpSpPr>
        <p:grpSpPr>
          <a:xfrm rot="20547802" flipH="1">
            <a:off x="5603392" y="3427964"/>
            <a:ext cx="114889" cy="273607"/>
            <a:chOff x="3252632" y="3002021"/>
            <a:chExt cx="263401" cy="627290"/>
          </a:xfrm>
        </p:grpSpPr>
        <p:sp>
          <p:nvSpPr>
            <p:cNvPr id="1002" name="任意多边形 100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3" name="任意多边形 100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04" name="组合 1003"/>
          <p:cNvGrpSpPr/>
          <p:nvPr/>
        </p:nvGrpSpPr>
        <p:grpSpPr>
          <a:xfrm rot="323925" flipH="1">
            <a:off x="6884539" y="2551957"/>
            <a:ext cx="114889" cy="273607"/>
            <a:chOff x="3252632" y="3002021"/>
            <a:chExt cx="263401" cy="627290"/>
          </a:xfrm>
        </p:grpSpPr>
        <p:sp>
          <p:nvSpPr>
            <p:cNvPr id="1005" name="任意多边形 100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6" name="任意多边形 100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07" name="组合 1006"/>
          <p:cNvGrpSpPr/>
          <p:nvPr/>
        </p:nvGrpSpPr>
        <p:grpSpPr>
          <a:xfrm rot="2065936" flipH="1">
            <a:off x="6826352" y="2407679"/>
            <a:ext cx="114889" cy="273607"/>
            <a:chOff x="3252632" y="3002021"/>
            <a:chExt cx="263401" cy="627290"/>
          </a:xfrm>
        </p:grpSpPr>
        <p:sp>
          <p:nvSpPr>
            <p:cNvPr id="1008" name="任意多边形 100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9" name="任意多边形 100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10" name="组合 1009"/>
          <p:cNvGrpSpPr/>
          <p:nvPr/>
        </p:nvGrpSpPr>
        <p:grpSpPr>
          <a:xfrm rot="20547802" flipH="1">
            <a:off x="6763618" y="2467912"/>
            <a:ext cx="114889" cy="273607"/>
            <a:chOff x="3252632" y="3002021"/>
            <a:chExt cx="263401" cy="627290"/>
          </a:xfrm>
        </p:grpSpPr>
        <p:sp>
          <p:nvSpPr>
            <p:cNvPr id="1011" name="任意多边形 101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2" name="任意多边形 101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13" name="组合 1012"/>
          <p:cNvGrpSpPr/>
          <p:nvPr/>
        </p:nvGrpSpPr>
        <p:grpSpPr>
          <a:xfrm rot="17729169" flipH="1">
            <a:off x="6632438" y="2397288"/>
            <a:ext cx="114889" cy="273607"/>
            <a:chOff x="3252632" y="3002021"/>
            <a:chExt cx="263401" cy="627290"/>
          </a:xfrm>
        </p:grpSpPr>
        <p:sp>
          <p:nvSpPr>
            <p:cNvPr id="1014" name="任意多边形 101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5" name="任意多边形 101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16" name="组合 1015"/>
          <p:cNvGrpSpPr/>
          <p:nvPr/>
        </p:nvGrpSpPr>
        <p:grpSpPr>
          <a:xfrm rot="1418202" flipH="1">
            <a:off x="6462556" y="2527870"/>
            <a:ext cx="114889" cy="273607"/>
            <a:chOff x="3252632" y="3002021"/>
            <a:chExt cx="263401" cy="627290"/>
          </a:xfrm>
        </p:grpSpPr>
        <p:sp>
          <p:nvSpPr>
            <p:cNvPr id="1017" name="任意多边形 101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8" name="任意多边形 101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19" name="组合 1018"/>
          <p:cNvGrpSpPr/>
          <p:nvPr/>
        </p:nvGrpSpPr>
        <p:grpSpPr>
          <a:xfrm rot="1418202" flipH="1">
            <a:off x="6695265" y="2622546"/>
            <a:ext cx="114889" cy="273607"/>
            <a:chOff x="3252632" y="3002021"/>
            <a:chExt cx="263401" cy="627290"/>
          </a:xfrm>
        </p:grpSpPr>
        <p:sp>
          <p:nvSpPr>
            <p:cNvPr id="1020" name="任意多边形 101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1" name="任意多边形 102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22" name="组合 1021"/>
          <p:cNvGrpSpPr/>
          <p:nvPr/>
        </p:nvGrpSpPr>
        <p:grpSpPr>
          <a:xfrm rot="19277999" flipH="1">
            <a:off x="6586151" y="2534775"/>
            <a:ext cx="114889" cy="273607"/>
            <a:chOff x="3252632" y="3002021"/>
            <a:chExt cx="263401" cy="627290"/>
          </a:xfrm>
        </p:grpSpPr>
        <p:sp>
          <p:nvSpPr>
            <p:cNvPr id="1023" name="任意多边形 102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4" name="任意多边形 102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25" name="组合 1024"/>
          <p:cNvGrpSpPr/>
          <p:nvPr/>
        </p:nvGrpSpPr>
        <p:grpSpPr>
          <a:xfrm rot="15828186" flipH="1">
            <a:off x="5701828" y="3550589"/>
            <a:ext cx="114889" cy="273607"/>
            <a:chOff x="3252632" y="3002021"/>
            <a:chExt cx="263401" cy="627290"/>
          </a:xfrm>
        </p:grpSpPr>
        <p:sp>
          <p:nvSpPr>
            <p:cNvPr id="1026" name="任意多边形 102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7" name="任意多边形 102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28" name="组合 1027"/>
          <p:cNvGrpSpPr/>
          <p:nvPr/>
        </p:nvGrpSpPr>
        <p:grpSpPr>
          <a:xfrm rot="17333971" flipH="1">
            <a:off x="5976662" y="2401328"/>
            <a:ext cx="114889" cy="273607"/>
            <a:chOff x="3252632" y="3002021"/>
            <a:chExt cx="263401" cy="627290"/>
          </a:xfrm>
        </p:grpSpPr>
        <p:sp>
          <p:nvSpPr>
            <p:cNvPr id="1029" name="任意多边形 102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0" name="任意多边形 102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1" name="组合 1030"/>
          <p:cNvGrpSpPr/>
          <p:nvPr/>
        </p:nvGrpSpPr>
        <p:grpSpPr>
          <a:xfrm rot="17333971" flipH="1">
            <a:off x="6541181" y="2638653"/>
            <a:ext cx="114889" cy="273607"/>
            <a:chOff x="3252632" y="3002021"/>
            <a:chExt cx="263401" cy="627290"/>
          </a:xfrm>
        </p:grpSpPr>
        <p:sp>
          <p:nvSpPr>
            <p:cNvPr id="1032" name="任意多边形 103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3" name="任意多边形 103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4" name="组合 1033"/>
          <p:cNvGrpSpPr/>
          <p:nvPr/>
        </p:nvGrpSpPr>
        <p:grpSpPr>
          <a:xfrm rot="1418202" flipH="1">
            <a:off x="5895512" y="3296213"/>
            <a:ext cx="114889" cy="273607"/>
            <a:chOff x="3252632" y="3002021"/>
            <a:chExt cx="263401" cy="627290"/>
          </a:xfrm>
        </p:grpSpPr>
        <p:sp>
          <p:nvSpPr>
            <p:cNvPr id="1035" name="任意多边形 103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6" name="任意多边形 103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7" name="组合 1036"/>
          <p:cNvGrpSpPr/>
          <p:nvPr/>
        </p:nvGrpSpPr>
        <p:grpSpPr>
          <a:xfrm rot="17333971" flipH="1">
            <a:off x="6855853" y="3193257"/>
            <a:ext cx="114889" cy="273607"/>
            <a:chOff x="3252632" y="3002021"/>
            <a:chExt cx="263401" cy="627290"/>
          </a:xfrm>
        </p:grpSpPr>
        <p:sp>
          <p:nvSpPr>
            <p:cNvPr id="1038" name="任意多边形 103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9" name="任意多边形 103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40" name="组合 1039"/>
          <p:cNvGrpSpPr/>
          <p:nvPr/>
        </p:nvGrpSpPr>
        <p:grpSpPr>
          <a:xfrm rot="323925" flipH="1">
            <a:off x="6240365" y="3195117"/>
            <a:ext cx="114889" cy="273607"/>
            <a:chOff x="3252632" y="3002021"/>
            <a:chExt cx="263401" cy="627290"/>
          </a:xfrm>
        </p:grpSpPr>
        <p:sp>
          <p:nvSpPr>
            <p:cNvPr id="1041" name="任意多边形 104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2" name="任意多边形 104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43" name="组合 1042"/>
          <p:cNvGrpSpPr/>
          <p:nvPr/>
        </p:nvGrpSpPr>
        <p:grpSpPr>
          <a:xfrm rot="2065936" flipH="1">
            <a:off x="6144886" y="3209326"/>
            <a:ext cx="114889" cy="273607"/>
            <a:chOff x="3252632" y="3002021"/>
            <a:chExt cx="263401" cy="627290"/>
          </a:xfrm>
        </p:grpSpPr>
        <p:sp>
          <p:nvSpPr>
            <p:cNvPr id="1044" name="任意多边形 104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5" name="任意多边形 104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46" name="组合 1045"/>
          <p:cNvGrpSpPr/>
          <p:nvPr/>
        </p:nvGrpSpPr>
        <p:grpSpPr>
          <a:xfrm rot="20547802" flipH="1">
            <a:off x="6082153" y="3269560"/>
            <a:ext cx="114889" cy="273607"/>
            <a:chOff x="3252632" y="3002021"/>
            <a:chExt cx="263401" cy="627290"/>
          </a:xfrm>
        </p:grpSpPr>
        <p:sp>
          <p:nvSpPr>
            <p:cNvPr id="1047" name="任意多边形 104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8" name="任意多边形 104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49" name="组合 1048"/>
          <p:cNvGrpSpPr/>
          <p:nvPr/>
        </p:nvGrpSpPr>
        <p:grpSpPr>
          <a:xfrm rot="323925" flipH="1">
            <a:off x="6661068" y="3214985"/>
            <a:ext cx="114889" cy="273607"/>
            <a:chOff x="3252632" y="3002021"/>
            <a:chExt cx="263401" cy="627290"/>
          </a:xfrm>
        </p:grpSpPr>
        <p:sp>
          <p:nvSpPr>
            <p:cNvPr id="1050" name="任意多边形 104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1" name="任意多边形 105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52" name="组合 1051"/>
          <p:cNvGrpSpPr/>
          <p:nvPr/>
        </p:nvGrpSpPr>
        <p:grpSpPr>
          <a:xfrm rot="2065936" flipH="1">
            <a:off x="6565589" y="3229195"/>
            <a:ext cx="114889" cy="273607"/>
            <a:chOff x="3252632" y="3002021"/>
            <a:chExt cx="263401" cy="627290"/>
          </a:xfrm>
        </p:grpSpPr>
        <p:sp>
          <p:nvSpPr>
            <p:cNvPr id="1053" name="任意多边形 105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4" name="任意多边形 105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55" name="组合 1054"/>
          <p:cNvGrpSpPr/>
          <p:nvPr/>
        </p:nvGrpSpPr>
        <p:grpSpPr>
          <a:xfrm rot="20547802" flipH="1">
            <a:off x="6502855" y="3289428"/>
            <a:ext cx="114889" cy="273607"/>
            <a:chOff x="3252632" y="3002021"/>
            <a:chExt cx="263401" cy="627290"/>
          </a:xfrm>
        </p:grpSpPr>
        <p:sp>
          <p:nvSpPr>
            <p:cNvPr id="1056" name="任意多边形 105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7" name="任意多边形 105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58" name="组合 1057"/>
          <p:cNvGrpSpPr/>
          <p:nvPr/>
        </p:nvGrpSpPr>
        <p:grpSpPr>
          <a:xfrm rot="1418202" flipH="1">
            <a:off x="6742842" y="3444820"/>
            <a:ext cx="114889" cy="273607"/>
            <a:chOff x="3252632" y="3002021"/>
            <a:chExt cx="263401" cy="627290"/>
          </a:xfrm>
        </p:grpSpPr>
        <p:sp>
          <p:nvSpPr>
            <p:cNvPr id="1059" name="任意多边形 105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0" name="任意多边形 105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1" name="组合 1060"/>
          <p:cNvGrpSpPr/>
          <p:nvPr/>
        </p:nvGrpSpPr>
        <p:grpSpPr>
          <a:xfrm rot="15828186" flipH="1">
            <a:off x="6663152" y="3357877"/>
            <a:ext cx="114889" cy="273607"/>
            <a:chOff x="3252632" y="3002021"/>
            <a:chExt cx="263401" cy="627290"/>
          </a:xfrm>
        </p:grpSpPr>
        <p:sp>
          <p:nvSpPr>
            <p:cNvPr id="1062" name="任意多边形 106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3" name="任意多边形 106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4" name="组合 1063"/>
          <p:cNvGrpSpPr/>
          <p:nvPr/>
        </p:nvGrpSpPr>
        <p:grpSpPr>
          <a:xfrm rot="18809624" flipH="1">
            <a:off x="6776660" y="3587029"/>
            <a:ext cx="114889" cy="273607"/>
            <a:chOff x="3252632" y="3002021"/>
            <a:chExt cx="263401" cy="627290"/>
          </a:xfrm>
        </p:grpSpPr>
        <p:sp>
          <p:nvSpPr>
            <p:cNvPr id="1065" name="任意多边形 106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6" name="任意多边形 106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7" name="组合 1066"/>
          <p:cNvGrpSpPr/>
          <p:nvPr/>
        </p:nvGrpSpPr>
        <p:grpSpPr>
          <a:xfrm rot="1418202" flipH="1">
            <a:off x="5770192" y="3705739"/>
            <a:ext cx="114889" cy="273607"/>
            <a:chOff x="3252632" y="3002021"/>
            <a:chExt cx="263401" cy="627290"/>
          </a:xfrm>
        </p:grpSpPr>
        <p:sp>
          <p:nvSpPr>
            <p:cNvPr id="1068" name="任意多边形 106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9" name="任意多边形 106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70" name="组合 1069"/>
          <p:cNvGrpSpPr/>
          <p:nvPr/>
        </p:nvGrpSpPr>
        <p:grpSpPr>
          <a:xfrm rot="15828186" flipH="1">
            <a:off x="5690501" y="3618796"/>
            <a:ext cx="114889" cy="273607"/>
            <a:chOff x="3252632" y="3002021"/>
            <a:chExt cx="263401" cy="627290"/>
          </a:xfrm>
        </p:grpSpPr>
        <p:sp>
          <p:nvSpPr>
            <p:cNvPr id="1071" name="任意多边形 107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2" name="任意多边形 107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73" name="组合 1072"/>
          <p:cNvGrpSpPr/>
          <p:nvPr/>
        </p:nvGrpSpPr>
        <p:grpSpPr>
          <a:xfrm rot="1418202" flipH="1">
            <a:off x="7744912" y="3966319"/>
            <a:ext cx="114889" cy="273607"/>
            <a:chOff x="3252632" y="3002021"/>
            <a:chExt cx="263401" cy="627290"/>
          </a:xfrm>
        </p:grpSpPr>
        <p:sp>
          <p:nvSpPr>
            <p:cNvPr id="1074" name="任意多边形 107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5" name="任意多边形 107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76" name="组合 1075"/>
          <p:cNvGrpSpPr/>
          <p:nvPr/>
        </p:nvGrpSpPr>
        <p:grpSpPr>
          <a:xfrm rot="15828186" flipH="1">
            <a:off x="7665222" y="3879377"/>
            <a:ext cx="114889" cy="273607"/>
            <a:chOff x="3252632" y="3002021"/>
            <a:chExt cx="263401" cy="627290"/>
          </a:xfrm>
        </p:grpSpPr>
        <p:sp>
          <p:nvSpPr>
            <p:cNvPr id="1077" name="任意多边形 107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8" name="任意多边形 107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79" name="组合 1078"/>
          <p:cNvGrpSpPr/>
          <p:nvPr/>
        </p:nvGrpSpPr>
        <p:grpSpPr>
          <a:xfrm rot="17333971" flipH="1">
            <a:off x="7554293" y="3977890"/>
            <a:ext cx="114889" cy="273607"/>
            <a:chOff x="3252632" y="3002021"/>
            <a:chExt cx="263401" cy="627290"/>
          </a:xfrm>
        </p:grpSpPr>
        <p:sp>
          <p:nvSpPr>
            <p:cNvPr id="1080" name="任意多边形 107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1" name="任意多边形 108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82" name="组合 1081"/>
          <p:cNvGrpSpPr/>
          <p:nvPr/>
        </p:nvGrpSpPr>
        <p:grpSpPr>
          <a:xfrm rot="18809624" flipH="1">
            <a:off x="7683480" y="4108529"/>
            <a:ext cx="114889" cy="273607"/>
            <a:chOff x="3252632" y="3002021"/>
            <a:chExt cx="263401" cy="627290"/>
          </a:xfrm>
        </p:grpSpPr>
        <p:sp>
          <p:nvSpPr>
            <p:cNvPr id="1083" name="任意多边形 108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4" name="任意多边形 108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85" name="组合 1084"/>
          <p:cNvGrpSpPr/>
          <p:nvPr/>
        </p:nvGrpSpPr>
        <p:grpSpPr>
          <a:xfrm rot="17729169" flipH="1">
            <a:off x="7706785" y="4221340"/>
            <a:ext cx="114889" cy="273607"/>
            <a:chOff x="3252632" y="3002021"/>
            <a:chExt cx="263401" cy="627290"/>
          </a:xfrm>
        </p:grpSpPr>
        <p:sp>
          <p:nvSpPr>
            <p:cNvPr id="1086" name="任意多边形 108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7" name="任意多边形 108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88" name="组合 1087"/>
          <p:cNvGrpSpPr/>
          <p:nvPr/>
        </p:nvGrpSpPr>
        <p:grpSpPr>
          <a:xfrm rot="1418202" flipH="1">
            <a:off x="7555549" y="4314631"/>
            <a:ext cx="114889" cy="273607"/>
            <a:chOff x="3252632" y="3002021"/>
            <a:chExt cx="263401" cy="627290"/>
          </a:xfrm>
        </p:grpSpPr>
        <p:sp>
          <p:nvSpPr>
            <p:cNvPr id="1089" name="任意多边形 108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0" name="任意多边形 108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91" name="组合 1090"/>
          <p:cNvGrpSpPr/>
          <p:nvPr/>
        </p:nvGrpSpPr>
        <p:grpSpPr>
          <a:xfrm rot="19277999" flipH="1">
            <a:off x="7679144" y="4321535"/>
            <a:ext cx="114889" cy="273607"/>
            <a:chOff x="3252632" y="3002021"/>
            <a:chExt cx="263401" cy="627290"/>
          </a:xfrm>
        </p:grpSpPr>
        <p:sp>
          <p:nvSpPr>
            <p:cNvPr id="1092" name="任意多边形 109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3" name="任意多边形 109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94" name="组合 1093"/>
          <p:cNvGrpSpPr/>
          <p:nvPr/>
        </p:nvGrpSpPr>
        <p:grpSpPr>
          <a:xfrm rot="17333971" flipH="1">
            <a:off x="7634173" y="4425414"/>
            <a:ext cx="114889" cy="273607"/>
            <a:chOff x="3252632" y="3002021"/>
            <a:chExt cx="263401" cy="627290"/>
          </a:xfrm>
        </p:grpSpPr>
        <p:sp>
          <p:nvSpPr>
            <p:cNvPr id="1095" name="任意多边形 109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6" name="任意多边形 109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97" name="组合 1096"/>
          <p:cNvGrpSpPr/>
          <p:nvPr/>
        </p:nvGrpSpPr>
        <p:grpSpPr>
          <a:xfrm rot="2065936" flipH="1">
            <a:off x="7576791" y="4015619"/>
            <a:ext cx="114889" cy="273607"/>
            <a:chOff x="3252632" y="3002021"/>
            <a:chExt cx="263401" cy="627290"/>
          </a:xfrm>
        </p:grpSpPr>
        <p:sp>
          <p:nvSpPr>
            <p:cNvPr id="1098" name="任意多边形 109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9" name="任意多边形 109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00" name="组合 1099"/>
          <p:cNvGrpSpPr/>
          <p:nvPr/>
        </p:nvGrpSpPr>
        <p:grpSpPr>
          <a:xfrm rot="20547802" flipH="1">
            <a:off x="7514057" y="4075852"/>
            <a:ext cx="114889" cy="273607"/>
            <a:chOff x="3252632" y="3002021"/>
            <a:chExt cx="263401" cy="627290"/>
          </a:xfrm>
        </p:grpSpPr>
        <p:sp>
          <p:nvSpPr>
            <p:cNvPr id="1101" name="任意多边形 110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2" name="任意多边形 110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03" name="组合 1102"/>
          <p:cNvGrpSpPr/>
          <p:nvPr/>
        </p:nvGrpSpPr>
        <p:grpSpPr>
          <a:xfrm rot="1418202" flipH="1">
            <a:off x="7558785" y="4170899"/>
            <a:ext cx="114889" cy="273607"/>
            <a:chOff x="3252632" y="3002021"/>
            <a:chExt cx="263401" cy="627290"/>
          </a:xfrm>
        </p:grpSpPr>
        <p:sp>
          <p:nvSpPr>
            <p:cNvPr id="1104" name="任意多边形 110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5" name="任意多边形 110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06" name="组合 1105"/>
          <p:cNvGrpSpPr/>
          <p:nvPr/>
        </p:nvGrpSpPr>
        <p:grpSpPr>
          <a:xfrm rot="18809624" flipH="1">
            <a:off x="7497353" y="4313109"/>
            <a:ext cx="114889" cy="273607"/>
            <a:chOff x="3252632" y="3002021"/>
            <a:chExt cx="263401" cy="627290"/>
          </a:xfrm>
        </p:grpSpPr>
        <p:sp>
          <p:nvSpPr>
            <p:cNvPr id="1107" name="任意多边形 110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8" name="任意多边形 110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09" name="组合 1108"/>
          <p:cNvGrpSpPr/>
          <p:nvPr/>
        </p:nvGrpSpPr>
        <p:grpSpPr>
          <a:xfrm rot="17729169" flipH="1">
            <a:off x="7520658" y="4425920"/>
            <a:ext cx="114889" cy="273607"/>
            <a:chOff x="3252632" y="3002021"/>
            <a:chExt cx="263401" cy="627290"/>
          </a:xfrm>
        </p:grpSpPr>
        <p:sp>
          <p:nvSpPr>
            <p:cNvPr id="1110" name="任意多边形 110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1" name="任意多边形 111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2" name="组合 1111"/>
          <p:cNvGrpSpPr/>
          <p:nvPr/>
        </p:nvGrpSpPr>
        <p:grpSpPr>
          <a:xfrm rot="19277999" flipH="1">
            <a:off x="7331092" y="4697565"/>
            <a:ext cx="114889" cy="273607"/>
            <a:chOff x="3252632" y="3002021"/>
            <a:chExt cx="263401" cy="627290"/>
          </a:xfrm>
        </p:grpSpPr>
        <p:sp>
          <p:nvSpPr>
            <p:cNvPr id="1113" name="任意多边形 111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4" name="任意多边形 111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5" name="组合 1114"/>
          <p:cNvGrpSpPr/>
          <p:nvPr/>
        </p:nvGrpSpPr>
        <p:grpSpPr>
          <a:xfrm rot="18809624" flipH="1">
            <a:off x="8132905" y="4327805"/>
            <a:ext cx="114889" cy="273607"/>
            <a:chOff x="3252632" y="3002021"/>
            <a:chExt cx="263401" cy="627290"/>
          </a:xfrm>
        </p:grpSpPr>
        <p:sp>
          <p:nvSpPr>
            <p:cNvPr id="1116" name="任意多边形 111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7" name="任意多边形 111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8" name="组合 1117"/>
          <p:cNvGrpSpPr/>
          <p:nvPr/>
        </p:nvGrpSpPr>
        <p:grpSpPr>
          <a:xfrm rot="17729169" flipH="1">
            <a:off x="8156210" y="4440616"/>
            <a:ext cx="114889" cy="273607"/>
            <a:chOff x="3252632" y="3002021"/>
            <a:chExt cx="263401" cy="627290"/>
          </a:xfrm>
        </p:grpSpPr>
        <p:sp>
          <p:nvSpPr>
            <p:cNvPr id="1119" name="任意多边形 111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0" name="任意多边形 111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21" name="组合 1120"/>
          <p:cNvGrpSpPr/>
          <p:nvPr/>
        </p:nvGrpSpPr>
        <p:grpSpPr>
          <a:xfrm rot="1418202" flipH="1">
            <a:off x="8004974" y="4533907"/>
            <a:ext cx="114889" cy="273607"/>
            <a:chOff x="3252632" y="3002021"/>
            <a:chExt cx="263401" cy="627290"/>
          </a:xfrm>
        </p:grpSpPr>
        <p:sp>
          <p:nvSpPr>
            <p:cNvPr id="1122" name="任意多边形 112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3" name="任意多边形 112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24" name="组合 1123"/>
          <p:cNvGrpSpPr/>
          <p:nvPr/>
        </p:nvGrpSpPr>
        <p:grpSpPr>
          <a:xfrm rot="19277999" flipH="1">
            <a:off x="8128569" y="4540812"/>
            <a:ext cx="114889" cy="273607"/>
            <a:chOff x="3252632" y="3002021"/>
            <a:chExt cx="263401" cy="627290"/>
          </a:xfrm>
        </p:grpSpPr>
        <p:sp>
          <p:nvSpPr>
            <p:cNvPr id="1125" name="任意多边形 112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6" name="任意多边形 112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27" name="组合 1126"/>
          <p:cNvGrpSpPr/>
          <p:nvPr/>
        </p:nvGrpSpPr>
        <p:grpSpPr>
          <a:xfrm rot="15828186" flipH="1">
            <a:off x="7925283" y="4446963"/>
            <a:ext cx="114889" cy="273607"/>
            <a:chOff x="3252632" y="3002021"/>
            <a:chExt cx="263401" cy="627290"/>
          </a:xfrm>
        </p:grpSpPr>
        <p:sp>
          <p:nvSpPr>
            <p:cNvPr id="1128" name="任意多边形 112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9" name="任意多边形 112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0" name="组合 1129"/>
          <p:cNvGrpSpPr/>
          <p:nvPr/>
        </p:nvGrpSpPr>
        <p:grpSpPr>
          <a:xfrm rot="17333971" flipH="1">
            <a:off x="7814355" y="4545477"/>
            <a:ext cx="114889" cy="273607"/>
            <a:chOff x="3252632" y="3002021"/>
            <a:chExt cx="263401" cy="627290"/>
          </a:xfrm>
        </p:grpSpPr>
        <p:sp>
          <p:nvSpPr>
            <p:cNvPr id="1131" name="任意多边形 113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2" name="任意多边形 113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3" name="组合 1132"/>
          <p:cNvGrpSpPr/>
          <p:nvPr/>
        </p:nvGrpSpPr>
        <p:grpSpPr>
          <a:xfrm rot="20547802" flipH="1">
            <a:off x="7963483" y="4295128"/>
            <a:ext cx="114889" cy="273607"/>
            <a:chOff x="3252632" y="3002021"/>
            <a:chExt cx="263401" cy="627290"/>
          </a:xfrm>
        </p:grpSpPr>
        <p:sp>
          <p:nvSpPr>
            <p:cNvPr id="1134" name="任意多边形 113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5" name="任意多边形 113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6" name="组合 1135"/>
          <p:cNvGrpSpPr/>
          <p:nvPr/>
        </p:nvGrpSpPr>
        <p:grpSpPr>
          <a:xfrm rot="17729169" flipH="1">
            <a:off x="7813657" y="4261795"/>
            <a:ext cx="114889" cy="273607"/>
            <a:chOff x="3252632" y="3002021"/>
            <a:chExt cx="263401" cy="627290"/>
          </a:xfrm>
        </p:grpSpPr>
        <p:sp>
          <p:nvSpPr>
            <p:cNvPr id="1137" name="任意多边形 113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8" name="任意多边形 113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9" name="组合 1138"/>
          <p:cNvGrpSpPr/>
          <p:nvPr/>
        </p:nvGrpSpPr>
        <p:grpSpPr>
          <a:xfrm rot="1418202" flipH="1">
            <a:off x="7662421" y="4355086"/>
            <a:ext cx="114889" cy="273607"/>
            <a:chOff x="3252632" y="3002021"/>
            <a:chExt cx="263401" cy="627290"/>
          </a:xfrm>
        </p:grpSpPr>
        <p:sp>
          <p:nvSpPr>
            <p:cNvPr id="1140" name="任意多边形 113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1" name="任意多边形 114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42" name="组合 1141"/>
          <p:cNvGrpSpPr/>
          <p:nvPr/>
        </p:nvGrpSpPr>
        <p:grpSpPr>
          <a:xfrm rot="1418202" flipH="1">
            <a:off x="7895130" y="4449762"/>
            <a:ext cx="114889" cy="273607"/>
            <a:chOff x="3252632" y="3002021"/>
            <a:chExt cx="263401" cy="627290"/>
          </a:xfrm>
        </p:grpSpPr>
        <p:sp>
          <p:nvSpPr>
            <p:cNvPr id="1143" name="任意多边形 114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4" name="任意多边形 114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45" name="组合 1144"/>
          <p:cNvGrpSpPr/>
          <p:nvPr/>
        </p:nvGrpSpPr>
        <p:grpSpPr>
          <a:xfrm rot="19277999" flipH="1">
            <a:off x="7786016" y="4361991"/>
            <a:ext cx="114889" cy="273607"/>
            <a:chOff x="3252632" y="3002021"/>
            <a:chExt cx="263401" cy="627290"/>
          </a:xfrm>
        </p:grpSpPr>
        <p:sp>
          <p:nvSpPr>
            <p:cNvPr id="1146" name="任意多边形 114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7" name="任意多边形 114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48" name="组合 1147"/>
          <p:cNvGrpSpPr/>
          <p:nvPr/>
        </p:nvGrpSpPr>
        <p:grpSpPr>
          <a:xfrm rot="17333971" flipH="1">
            <a:off x="7741046" y="4465869"/>
            <a:ext cx="114889" cy="273607"/>
            <a:chOff x="3252632" y="3002021"/>
            <a:chExt cx="263401" cy="627290"/>
          </a:xfrm>
        </p:grpSpPr>
        <p:sp>
          <p:nvSpPr>
            <p:cNvPr id="1149" name="任意多边形 114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0" name="任意多边形 114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1" name="组合 1150"/>
          <p:cNvGrpSpPr/>
          <p:nvPr/>
        </p:nvGrpSpPr>
        <p:grpSpPr>
          <a:xfrm rot="1418202" flipH="1">
            <a:off x="7671696" y="4548585"/>
            <a:ext cx="114889" cy="273607"/>
            <a:chOff x="3252632" y="3002021"/>
            <a:chExt cx="263401" cy="627290"/>
          </a:xfrm>
        </p:grpSpPr>
        <p:sp>
          <p:nvSpPr>
            <p:cNvPr id="1152" name="任意多边形 115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3" name="任意多边形 115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4" name="组合 1153"/>
          <p:cNvGrpSpPr/>
          <p:nvPr/>
        </p:nvGrpSpPr>
        <p:grpSpPr>
          <a:xfrm rot="1418202" flipH="1">
            <a:off x="8008211" y="4390176"/>
            <a:ext cx="114889" cy="273607"/>
            <a:chOff x="3252632" y="3002021"/>
            <a:chExt cx="263401" cy="627290"/>
          </a:xfrm>
        </p:grpSpPr>
        <p:sp>
          <p:nvSpPr>
            <p:cNvPr id="1155" name="任意多边形 115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6" name="任意多边形 115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7" name="组合 1156"/>
          <p:cNvGrpSpPr/>
          <p:nvPr/>
        </p:nvGrpSpPr>
        <p:grpSpPr>
          <a:xfrm rot="15828186" flipH="1">
            <a:off x="7928521" y="4303233"/>
            <a:ext cx="114889" cy="273607"/>
            <a:chOff x="3252632" y="3002021"/>
            <a:chExt cx="263401" cy="627290"/>
          </a:xfrm>
        </p:grpSpPr>
        <p:sp>
          <p:nvSpPr>
            <p:cNvPr id="1158" name="任意多边形 115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9" name="任意多边形 115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60" name="组合 1159"/>
          <p:cNvGrpSpPr/>
          <p:nvPr/>
        </p:nvGrpSpPr>
        <p:grpSpPr>
          <a:xfrm rot="18809624" flipH="1">
            <a:off x="8375629" y="4625613"/>
            <a:ext cx="114889" cy="273607"/>
            <a:chOff x="3252632" y="3002021"/>
            <a:chExt cx="263401" cy="627290"/>
          </a:xfrm>
        </p:grpSpPr>
        <p:sp>
          <p:nvSpPr>
            <p:cNvPr id="1161" name="任意多边形 116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2" name="任意多边形 116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63" name="组合 1162"/>
          <p:cNvGrpSpPr/>
          <p:nvPr/>
        </p:nvGrpSpPr>
        <p:grpSpPr>
          <a:xfrm rot="2065936" flipH="1">
            <a:off x="7840090" y="4439475"/>
            <a:ext cx="114889" cy="273607"/>
            <a:chOff x="3252632" y="3002021"/>
            <a:chExt cx="263401" cy="627290"/>
          </a:xfrm>
        </p:grpSpPr>
        <p:sp>
          <p:nvSpPr>
            <p:cNvPr id="1164" name="任意多边形 116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5" name="任意多边形 116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66" name="组合 1165"/>
          <p:cNvGrpSpPr/>
          <p:nvPr/>
        </p:nvGrpSpPr>
        <p:grpSpPr>
          <a:xfrm rot="20547802" flipH="1">
            <a:off x="7777356" y="4499708"/>
            <a:ext cx="114889" cy="273607"/>
            <a:chOff x="3252632" y="3002021"/>
            <a:chExt cx="263401" cy="627290"/>
          </a:xfrm>
        </p:grpSpPr>
        <p:sp>
          <p:nvSpPr>
            <p:cNvPr id="1167" name="任意多边形 116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8" name="任意多边形 116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69" name="组合 1168"/>
          <p:cNvGrpSpPr/>
          <p:nvPr/>
        </p:nvGrpSpPr>
        <p:grpSpPr>
          <a:xfrm rot="15828186" flipH="1">
            <a:off x="8205346" y="4489709"/>
            <a:ext cx="114889" cy="273607"/>
            <a:chOff x="3252632" y="3002021"/>
            <a:chExt cx="263401" cy="627290"/>
          </a:xfrm>
        </p:grpSpPr>
        <p:sp>
          <p:nvSpPr>
            <p:cNvPr id="1170" name="任意多边形 116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1" name="任意多边形 117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72" name="组合 1171"/>
          <p:cNvGrpSpPr/>
          <p:nvPr/>
        </p:nvGrpSpPr>
        <p:grpSpPr>
          <a:xfrm rot="17333971" flipH="1">
            <a:off x="8402070" y="4821293"/>
            <a:ext cx="114889" cy="273607"/>
            <a:chOff x="3252632" y="3002021"/>
            <a:chExt cx="263401" cy="627290"/>
          </a:xfrm>
        </p:grpSpPr>
        <p:sp>
          <p:nvSpPr>
            <p:cNvPr id="1173" name="任意多边形 117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4" name="任意多边形 117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75" name="组合 1174"/>
          <p:cNvGrpSpPr/>
          <p:nvPr/>
        </p:nvGrpSpPr>
        <p:grpSpPr>
          <a:xfrm rot="18809624" flipH="1">
            <a:off x="7821311" y="4639305"/>
            <a:ext cx="114889" cy="273607"/>
            <a:chOff x="3252632" y="3002021"/>
            <a:chExt cx="263401" cy="627290"/>
          </a:xfrm>
        </p:grpSpPr>
        <p:sp>
          <p:nvSpPr>
            <p:cNvPr id="1176" name="任意多边形 117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7" name="任意多边形 117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78" name="组合 1177"/>
          <p:cNvGrpSpPr/>
          <p:nvPr/>
        </p:nvGrpSpPr>
        <p:grpSpPr>
          <a:xfrm rot="17729169" flipH="1">
            <a:off x="7844616" y="4752116"/>
            <a:ext cx="114889" cy="273607"/>
            <a:chOff x="3252632" y="3002021"/>
            <a:chExt cx="263401" cy="627290"/>
          </a:xfrm>
        </p:grpSpPr>
        <p:sp>
          <p:nvSpPr>
            <p:cNvPr id="1179" name="任意多边形 117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0" name="任意多边形 117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81" name="组合 1180"/>
          <p:cNvGrpSpPr/>
          <p:nvPr/>
        </p:nvGrpSpPr>
        <p:grpSpPr>
          <a:xfrm rot="1418202" flipH="1">
            <a:off x="7693380" y="4845407"/>
            <a:ext cx="114889" cy="273607"/>
            <a:chOff x="3252632" y="3002021"/>
            <a:chExt cx="263401" cy="627290"/>
          </a:xfrm>
        </p:grpSpPr>
        <p:sp>
          <p:nvSpPr>
            <p:cNvPr id="1182" name="任意多边形 118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3" name="任意多边形 118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84" name="组合 1183"/>
          <p:cNvGrpSpPr/>
          <p:nvPr/>
        </p:nvGrpSpPr>
        <p:grpSpPr>
          <a:xfrm rot="19277999" flipH="1">
            <a:off x="7816975" y="4852312"/>
            <a:ext cx="114889" cy="273607"/>
            <a:chOff x="3252632" y="3002021"/>
            <a:chExt cx="263401" cy="627290"/>
          </a:xfrm>
        </p:grpSpPr>
        <p:sp>
          <p:nvSpPr>
            <p:cNvPr id="1185" name="任意多边形 118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6" name="任意多边形 118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87" name="组合 1186"/>
          <p:cNvGrpSpPr/>
          <p:nvPr/>
        </p:nvGrpSpPr>
        <p:grpSpPr>
          <a:xfrm rot="20547802" flipH="1">
            <a:off x="7651889" y="4606628"/>
            <a:ext cx="114889" cy="273607"/>
            <a:chOff x="3252632" y="3002021"/>
            <a:chExt cx="263401" cy="627290"/>
          </a:xfrm>
        </p:grpSpPr>
        <p:sp>
          <p:nvSpPr>
            <p:cNvPr id="1188" name="任意多边形 118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9" name="任意多边形 118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90" name="组合 1189"/>
          <p:cNvGrpSpPr/>
          <p:nvPr/>
        </p:nvGrpSpPr>
        <p:grpSpPr>
          <a:xfrm rot="1418202" flipH="1">
            <a:off x="7696617" y="4701676"/>
            <a:ext cx="114889" cy="273607"/>
            <a:chOff x="3252632" y="3002021"/>
            <a:chExt cx="263401" cy="627290"/>
          </a:xfrm>
        </p:grpSpPr>
        <p:sp>
          <p:nvSpPr>
            <p:cNvPr id="1191" name="任意多边形 119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2" name="任意多边形 119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93" name="组合 1192"/>
          <p:cNvGrpSpPr/>
          <p:nvPr/>
        </p:nvGrpSpPr>
        <p:grpSpPr>
          <a:xfrm rot="15828186" flipH="1">
            <a:off x="7893752" y="4801209"/>
            <a:ext cx="114889" cy="273607"/>
            <a:chOff x="3252632" y="3002021"/>
            <a:chExt cx="263401" cy="627290"/>
          </a:xfrm>
        </p:grpSpPr>
        <p:sp>
          <p:nvSpPr>
            <p:cNvPr id="1194" name="任意多边形 119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5" name="任意多边形 119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96" name="组合 1195"/>
          <p:cNvGrpSpPr/>
          <p:nvPr/>
        </p:nvGrpSpPr>
        <p:grpSpPr>
          <a:xfrm rot="17333971" flipH="1">
            <a:off x="7782823" y="4899723"/>
            <a:ext cx="114889" cy="273607"/>
            <a:chOff x="3252632" y="3002021"/>
            <a:chExt cx="263401" cy="627290"/>
          </a:xfrm>
        </p:grpSpPr>
        <p:sp>
          <p:nvSpPr>
            <p:cNvPr id="1197" name="任意多边形 119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8" name="任意多边形 119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99" name="组合 1198"/>
          <p:cNvGrpSpPr/>
          <p:nvPr/>
        </p:nvGrpSpPr>
        <p:grpSpPr>
          <a:xfrm rot="17333971" flipH="1">
            <a:off x="4976035" y="4354093"/>
            <a:ext cx="114889" cy="273607"/>
            <a:chOff x="3252632" y="3002021"/>
            <a:chExt cx="263401" cy="627290"/>
          </a:xfrm>
        </p:grpSpPr>
        <p:sp>
          <p:nvSpPr>
            <p:cNvPr id="1200" name="任意多边形 119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1" name="任意多边形 120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02" name="组合 1201"/>
          <p:cNvGrpSpPr/>
          <p:nvPr/>
        </p:nvGrpSpPr>
        <p:grpSpPr>
          <a:xfrm rot="18809624" flipH="1">
            <a:off x="4835978" y="4385519"/>
            <a:ext cx="114889" cy="273607"/>
            <a:chOff x="3252632" y="3002021"/>
            <a:chExt cx="263401" cy="627290"/>
          </a:xfrm>
        </p:grpSpPr>
        <p:sp>
          <p:nvSpPr>
            <p:cNvPr id="1203" name="任意多边形 120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4" name="任意多边形 120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05" name="组合 1204"/>
          <p:cNvGrpSpPr/>
          <p:nvPr/>
        </p:nvGrpSpPr>
        <p:grpSpPr>
          <a:xfrm rot="323925" flipH="1">
            <a:off x="5167321" y="4457220"/>
            <a:ext cx="114889" cy="273607"/>
            <a:chOff x="3252632" y="3002021"/>
            <a:chExt cx="263401" cy="627290"/>
          </a:xfrm>
        </p:grpSpPr>
        <p:sp>
          <p:nvSpPr>
            <p:cNvPr id="1206" name="任意多边形 120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7" name="任意多边形 120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08" name="组合 1207"/>
          <p:cNvGrpSpPr/>
          <p:nvPr/>
        </p:nvGrpSpPr>
        <p:grpSpPr>
          <a:xfrm rot="2065936" flipH="1">
            <a:off x="5071843" y="4471429"/>
            <a:ext cx="114889" cy="273607"/>
            <a:chOff x="3252632" y="3002021"/>
            <a:chExt cx="263401" cy="627290"/>
          </a:xfrm>
        </p:grpSpPr>
        <p:sp>
          <p:nvSpPr>
            <p:cNvPr id="1209" name="任意多边形 120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0" name="任意多边形 120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11" name="组合 1210"/>
          <p:cNvGrpSpPr/>
          <p:nvPr/>
        </p:nvGrpSpPr>
        <p:grpSpPr>
          <a:xfrm rot="20547802" flipH="1">
            <a:off x="4980534" y="4445938"/>
            <a:ext cx="114889" cy="273607"/>
            <a:chOff x="3252632" y="3002021"/>
            <a:chExt cx="263401" cy="627290"/>
          </a:xfrm>
        </p:grpSpPr>
        <p:sp>
          <p:nvSpPr>
            <p:cNvPr id="1212" name="任意多边形 121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3" name="任意多边形 121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14" name="组合 1213"/>
          <p:cNvGrpSpPr/>
          <p:nvPr/>
        </p:nvGrpSpPr>
        <p:grpSpPr>
          <a:xfrm rot="17729169" flipH="1">
            <a:off x="4859283" y="4498330"/>
            <a:ext cx="114889" cy="273607"/>
            <a:chOff x="3252632" y="3002021"/>
            <a:chExt cx="263401" cy="627290"/>
          </a:xfrm>
        </p:grpSpPr>
        <p:sp>
          <p:nvSpPr>
            <p:cNvPr id="1215" name="任意多边形 121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6" name="任意多边形 121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17" name="组合 1216"/>
          <p:cNvGrpSpPr/>
          <p:nvPr/>
        </p:nvGrpSpPr>
        <p:grpSpPr>
          <a:xfrm rot="1418202" flipH="1">
            <a:off x="4708047" y="4591620"/>
            <a:ext cx="114889" cy="273607"/>
            <a:chOff x="3252632" y="3002021"/>
            <a:chExt cx="263401" cy="627290"/>
          </a:xfrm>
        </p:grpSpPr>
        <p:sp>
          <p:nvSpPr>
            <p:cNvPr id="1218" name="任意多边形 121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9" name="任意多边形 121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20" name="组合 1219"/>
          <p:cNvGrpSpPr/>
          <p:nvPr/>
        </p:nvGrpSpPr>
        <p:grpSpPr>
          <a:xfrm rot="1418202" flipH="1">
            <a:off x="4864557" y="4667247"/>
            <a:ext cx="114889" cy="273607"/>
            <a:chOff x="3252632" y="3002021"/>
            <a:chExt cx="263401" cy="627290"/>
          </a:xfrm>
        </p:grpSpPr>
        <p:sp>
          <p:nvSpPr>
            <p:cNvPr id="1221" name="任意多边形 122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2" name="任意多边形 122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23" name="组合 1222"/>
          <p:cNvGrpSpPr/>
          <p:nvPr/>
        </p:nvGrpSpPr>
        <p:grpSpPr>
          <a:xfrm rot="19277999" flipH="1">
            <a:off x="4831642" y="4598525"/>
            <a:ext cx="114889" cy="273607"/>
            <a:chOff x="3252632" y="3002021"/>
            <a:chExt cx="263401" cy="627290"/>
          </a:xfrm>
        </p:grpSpPr>
        <p:sp>
          <p:nvSpPr>
            <p:cNvPr id="1224" name="任意多边形 122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5" name="任意多边形 122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26" name="组合 1225"/>
          <p:cNvGrpSpPr/>
          <p:nvPr/>
        </p:nvGrpSpPr>
        <p:grpSpPr>
          <a:xfrm rot="17333971" flipH="1">
            <a:off x="4641530" y="4571774"/>
            <a:ext cx="114889" cy="273607"/>
            <a:chOff x="3252632" y="3002021"/>
            <a:chExt cx="263401" cy="627290"/>
          </a:xfrm>
        </p:grpSpPr>
        <p:sp>
          <p:nvSpPr>
            <p:cNvPr id="1227" name="任意多边形 122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8" name="任意多边形 122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29" name="组合 1228"/>
          <p:cNvGrpSpPr/>
          <p:nvPr/>
        </p:nvGrpSpPr>
        <p:grpSpPr>
          <a:xfrm rot="20840178" flipH="1">
            <a:off x="5581085" y="4547535"/>
            <a:ext cx="114889" cy="273607"/>
            <a:chOff x="3252632" y="3002021"/>
            <a:chExt cx="263401" cy="627290"/>
          </a:xfrm>
        </p:grpSpPr>
        <p:sp>
          <p:nvSpPr>
            <p:cNvPr id="1230" name="任意多边形 122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1" name="任意多边形 123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32" name="组合 1231"/>
          <p:cNvGrpSpPr/>
          <p:nvPr/>
        </p:nvGrpSpPr>
        <p:grpSpPr>
          <a:xfrm rot="1418202" flipH="1">
            <a:off x="5277448" y="4412226"/>
            <a:ext cx="114889" cy="273607"/>
            <a:chOff x="3252632" y="3002021"/>
            <a:chExt cx="263401" cy="627290"/>
          </a:xfrm>
        </p:grpSpPr>
        <p:sp>
          <p:nvSpPr>
            <p:cNvPr id="1233" name="任意多边形 123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4" name="任意多边形 123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35" name="组合 1234"/>
          <p:cNvGrpSpPr/>
          <p:nvPr/>
        </p:nvGrpSpPr>
        <p:grpSpPr>
          <a:xfrm rot="1418202" flipH="1">
            <a:off x="6291207" y="3697276"/>
            <a:ext cx="114889" cy="273607"/>
            <a:chOff x="3252632" y="3002021"/>
            <a:chExt cx="263401" cy="627290"/>
          </a:xfrm>
        </p:grpSpPr>
        <p:sp>
          <p:nvSpPr>
            <p:cNvPr id="1236" name="任意多边形 123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7" name="任意多边形 123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38" name="组合 1237"/>
          <p:cNvGrpSpPr/>
          <p:nvPr/>
        </p:nvGrpSpPr>
        <p:grpSpPr>
          <a:xfrm rot="19277999" flipH="1">
            <a:off x="5553444" y="4647730"/>
            <a:ext cx="114889" cy="273607"/>
            <a:chOff x="3252632" y="3002021"/>
            <a:chExt cx="263401" cy="627290"/>
          </a:xfrm>
        </p:grpSpPr>
        <p:sp>
          <p:nvSpPr>
            <p:cNvPr id="1239" name="任意多边形 123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0" name="任意多边形 123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41" name="组合 1240"/>
          <p:cNvGrpSpPr/>
          <p:nvPr/>
        </p:nvGrpSpPr>
        <p:grpSpPr>
          <a:xfrm rot="17333971" flipH="1">
            <a:off x="6038557" y="3656233"/>
            <a:ext cx="114889" cy="273607"/>
            <a:chOff x="3252632" y="3002021"/>
            <a:chExt cx="263401" cy="627290"/>
          </a:xfrm>
        </p:grpSpPr>
        <p:sp>
          <p:nvSpPr>
            <p:cNvPr id="1242" name="任意多边形 124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3" name="任意多边形 124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44" name="组合 1243"/>
          <p:cNvGrpSpPr/>
          <p:nvPr/>
        </p:nvGrpSpPr>
        <p:grpSpPr>
          <a:xfrm rot="20547802" flipH="1">
            <a:off x="5869451" y="4997278"/>
            <a:ext cx="114889" cy="273607"/>
            <a:chOff x="3252632" y="3002021"/>
            <a:chExt cx="263401" cy="627290"/>
          </a:xfrm>
        </p:grpSpPr>
        <p:sp>
          <p:nvSpPr>
            <p:cNvPr id="1245" name="任意多边形 124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6" name="任意多边形 124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47" name="组合 1246"/>
          <p:cNvGrpSpPr/>
          <p:nvPr/>
        </p:nvGrpSpPr>
        <p:grpSpPr>
          <a:xfrm rot="17729169" flipH="1">
            <a:off x="5719625" y="4963945"/>
            <a:ext cx="114889" cy="273607"/>
            <a:chOff x="3252632" y="3002021"/>
            <a:chExt cx="263401" cy="627290"/>
          </a:xfrm>
        </p:grpSpPr>
        <p:sp>
          <p:nvSpPr>
            <p:cNvPr id="1248" name="任意多边形 124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9" name="任意多边形 124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50" name="组合 1249"/>
          <p:cNvGrpSpPr/>
          <p:nvPr/>
        </p:nvGrpSpPr>
        <p:grpSpPr>
          <a:xfrm rot="15828186" flipH="1">
            <a:off x="5488699" y="4970291"/>
            <a:ext cx="114889" cy="273607"/>
            <a:chOff x="3252632" y="3002021"/>
            <a:chExt cx="263401" cy="627290"/>
          </a:xfrm>
        </p:grpSpPr>
        <p:sp>
          <p:nvSpPr>
            <p:cNvPr id="1251" name="任意多边形 125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2" name="任意多边形 125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53" name="组合 1252"/>
          <p:cNvGrpSpPr/>
          <p:nvPr/>
        </p:nvGrpSpPr>
        <p:grpSpPr>
          <a:xfrm rot="2065936" flipH="1">
            <a:off x="5516421" y="4797229"/>
            <a:ext cx="114889" cy="273607"/>
            <a:chOff x="3252632" y="3002021"/>
            <a:chExt cx="263401" cy="627290"/>
          </a:xfrm>
        </p:grpSpPr>
        <p:sp>
          <p:nvSpPr>
            <p:cNvPr id="1254" name="任意多边形 125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5" name="任意多边形 125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56" name="组合 1255"/>
          <p:cNvGrpSpPr/>
          <p:nvPr/>
        </p:nvGrpSpPr>
        <p:grpSpPr>
          <a:xfrm rot="20547802" flipH="1">
            <a:off x="4872662" y="4495513"/>
            <a:ext cx="114889" cy="273607"/>
            <a:chOff x="3252632" y="3002021"/>
            <a:chExt cx="263401" cy="627290"/>
          </a:xfrm>
        </p:grpSpPr>
        <p:sp>
          <p:nvSpPr>
            <p:cNvPr id="1257" name="任意多边形 125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8" name="任意多边形 125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59" name="组合 1258"/>
          <p:cNvGrpSpPr/>
          <p:nvPr/>
        </p:nvGrpSpPr>
        <p:grpSpPr>
          <a:xfrm rot="20547802" flipH="1">
            <a:off x="5701422" y="4860519"/>
            <a:ext cx="114889" cy="273607"/>
            <a:chOff x="3252632" y="3002021"/>
            <a:chExt cx="263401" cy="627290"/>
          </a:xfrm>
        </p:grpSpPr>
        <p:sp>
          <p:nvSpPr>
            <p:cNvPr id="1260" name="任意多边形 125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1" name="任意多边形 126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62" name="组合 1261"/>
          <p:cNvGrpSpPr/>
          <p:nvPr/>
        </p:nvGrpSpPr>
        <p:grpSpPr>
          <a:xfrm rot="15828186" flipH="1">
            <a:off x="5834489" y="5005382"/>
            <a:ext cx="114889" cy="273607"/>
            <a:chOff x="3252632" y="3002021"/>
            <a:chExt cx="263401" cy="627290"/>
          </a:xfrm>
        </p:grpSpPr>
        <p:sp>
          <p:nvSpPr>
            <p:cNvPr id="1263" name="任意多边形 126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4" name="任意多边形 126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65" name="组合 1264"/>
          <p:cNvGrpSpPr/>
          <p:nvPr/>
        </p:nvGrpSpPr>
        <p:grpSpPr>
          <a:xfrm rot="18809624" flipH="1">
            <a:off x="5968142" y="3694375"/>
            <a:ext cx="114889" cy="273607"/>
            <a:chOff x="3252632" y="3002021"/>
            <a:chExt cx="263401" cy="627290"/>
          </a:xfrm>
        </p:grpSpPr>
        <p:sp>
          <p:nvSpPr>
            <p:cNvPr id="1266" name="任意多边形 126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7" name="任意多边形 126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68" name="组合 1267"/>
          <p:cNvGrpSpPr/>
          <p:nvPr/>
        </p:nvGrpSpPr>
        <p:grpSpPr>
          <a:xfrm rot="17729169" flipH="1">
            <a:off x="5972397" y="4931136"/>
            <a:ext cx="114889" cy="273607"/>
            <a:chOff x="3252632" y="3002021"/>
            <a:chExt cx="263401" cy="627290"/>
          </a:xfrm>
        </p:grpSpPr>
        <p:sp>
          <p:nvSpPr>
            <p:cNvPr id="1269" name="任意多边形 126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0" name="任意多边形 126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71" name="组合 1270"/>
          <p:cNvGrpSpPr/>
          <p:nvPr/>
        </p:nvGrpSpPr>
        <p:grpSpPr>
          <a:xfrm rot="1418202" flipH="1">
            <a:off x="5821161" y="5024427"/>
            <a:ext cx="114889" cy="273607"/>
            <a:chOff x="3252632" y="3002021"/>
            <a:chExt cx="263401" cy="627290"/>
          </a:xfrm>
        </p:grpSpPr>
        <p:sp>
          <p:nvSpPr>
            <p:cNvPr id="1272" name="任意多边形 127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3" name="任意多边形 127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74" name="组合 1273"/>
          <p:cNvGrpSpPr/>
          <p:nvPr/>
        </p:nvGrpSpPr>
        <p:grpSpPr>
          <a:xfrm rot="19277999" flipH="1">
            <a:off x="5944756" y="5031332"/>
            <a:ext cx="114889" cy="273607"/>
            <a:chOff x="3252632" y="3002021"/>
            <a:chExt cx="263401" cy="627290"/>
          </a:xfrm>
        </p:grpSpPr>
        <p:sp>
          <p:nvSpPr>
            <p:cNvPr id="1275" name="任意多边形 127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6" name="任意多边形 127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77" name="组合 1276"/>
          <p:cNvGrpSpPr/>
          <p:nvPr/>
        </p:nvGrpSpPr>
        <p:grpSpPr>
          <a:xfrm rot="15828186" flipH="1">
            <a:off x="5741470" y="4937483"/>
            <a:ext cx="114889" cy="273607"/>
            <a:chOff x="3252632" y="3002021"/>
            <a:chExt cx="263401" cy="627290"/>
          </a:xfrm>
        </p:grpSpPr>
        <p:sp>
          <p:nvSpPr>
            <p:cNvPr id="1278" name="任意多边形 127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9" name="任意多边形 127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80" name="组合 1279"/>
          <p:cNvGrpSpPr/>
          <p:nvPr/>
        </p:nvGrpSpPr>
        <p:grpSpPr>
          <a:xfrm rot="20547802" flipH="1">
            <a:off x="6038556" y="3814098"/>
            <a:ext cx="114889" cy="273607"/>
            <a:chOff x="3252632" y="3002021"/>
            <a:chExt cx="263401" cy="627290"/>
          </a:xfrm>
        </p:grpSpPr>
        <p:sp>
          <p:nvSpPr>
            <p:cNvPr id="1281" name="任意多边形 128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2" name="任意多边形 128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83" name="组合 1282"/>
          <p:cNvGrpSpPr/>
          <p:nvPr/>
        </p:nvGrpSpPr>
        <p:grpSpPr>
          <a:xfrm rot="1418202" flipH="1">
            <a:off x="5573204" y="4902182"/>
            <a:ext cx="114889" cy="273607"/>
            <a:chOff x="3252632" y="3002021"/>
            <a:chExt cx="263401" cy="627290"/>
          </a:xfrm>
        </p:grpSpPr>
        <p:sp>
          <p:nvSpPr>
            <p:cNvPr id="1284" name="任意多边形 128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5" name="任意多边形 128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86" name="组合 1285"/>
          <p:cNvGrpSpPr/>
          <p:nvPr/>
        </p:nvGrpSpPr>
        <p:grpSpPr>
          <a:xfrm rot="1418202" flipH="1">
            <a:off x="6146030" y="3785321"/>
            <a:ext cx="114889" cy="273607"/>
            <a:chOff x="3252632" y="3002021"/>
            <a:chExt cx="263401" cy="627290"/>
          </a:xfrm>
        </p:grpSpPr>
        <p:sp>
          <p:nvSpPr>
            <p:cNvPr id="1287" name="任意多边形 128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8" name="任意多边形 128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89" name="组合 1288"/>
          <p:cNvGrpSpPr/>
          <p:nvPr/>
        </p:nvGrpSpPr>
        <p:grpSpPr>
          <a:xfrm rot="15828186" flipH="1">
            <a:off x="6180761" y="3926977"/>
            <a:ext cx="114889" cy="273607"/>
            <a:chOff x="3252632" y="3002021"/>
            <a:chExt cx="263401" cy="627290"/>
          </a:xfrm>
        </p:grpSpPr>
        <p:sp>
          <p:nvSpPr>
            <p:cNvPr id="1290" name="任意多边形 128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1" name="任意多边形 129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92" name="组合 1291"/>
          <p:cNvGrpSpPr/>
          <p:nvPr/>
        </p:nvGrpSpPr>
        <p:grpSpPr>
          <a:xfrm rot="18809624" flipH="1">
            <a:off x="6038556" y="4213281"/>
            <a:ext cx="114889" cy="273607"/>
            <a:chOff x="3252632" y="3002021"/>
            <a:chExt cx="263401" cy="627290"/>
          </a:xfrm>
        </p:grpSpPr>
        <p:sp>
          <p:nvSpPr>
            <p:cNvPr id="1293" name="任意多边形 129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4" name="任意多边形 129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95" name="组合 1294"/>
          <p:cNvGrpSpPr/>
          <p:nvPr/>
        </p:nvGrpSpPr>
        <p:grpSpPr>
          <a:xfrm rot="15828186" flipH="1">
            <a:off x="6021532" y="4980229"/>
            <a:ext cx="114889" cy="273607"/>
            <a:chOff x="3252632" y="3002021"/>
            <a:chExt cx="263401" cy="627290"/>
          </a:xfrm>
        </p:grpSpPr>
        <p:sp>
          <p:nvSpPr>
            <p:cNvPr id="1296" name="任意多边形 129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7" name="任意多边形 129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98" name="组合 1297"/>
          <p:cNvGrpSpPr/>
          <p:nvPr/>
        </p:nvGrpSpPr>
        <p:grpSpPr>
          <a:xfrm rot="17333971" flipH="1">
            <a:off x="5910604" y="5078743"/>
            <a:ext cx="114889" cy="273607"/>
            <a:chOff x="3252632" y="3002021"/>
            <a:chExt cx="263401" cy="627290"/>
          </a:xfrm>
        </p:grpSpPr>
        <p:sp>
          <p:nvSpPr>
            <p:cNvPr id="1299" name="任意多边形 129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0" name="任意多边形 129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01" name="组合 1300"/>
          <p:cNvGrpSpPr/>
          <p:nvPr/>
        </p:nvGrpSpPr>
        <p:grpSpPr>
          <a:xfrm rot="1418202" flipH="1">
            <a:off x="6030184" y="4932820"/>
            <a:ext cx="114889" cy="273607"/>
            <a:chOff x="3252632" y="3002021"/>
            <a:chExt cx="263401" cy="627290"/>
          </a:xfrm>
        </p:grpSpPr>
        <p:sp>
          <p:nvSpPr>
            <p:cNvPr id="1302" name="任意多边形 130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3" name="任意多边形 130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04" name="组合 1303"/>
          <p:cNvGrpSpPr/>
          <p:nvPr/>
        </p:nvGrpSpPr>
        <p:grpSpPr>
          <a:xfrm rot="1418202" flipH="1">
            <a:off x="6262893" y="5027496"/>
            <a:ext cx="114889" cy="273607"/>
            <a:chOff x="3252632" y="3002021"/>
            <a:chExt cx="263401" cy="627290"/>
          </a:xfrm>
        </p:grpSpPr>
        <p:sp>
          <p:nvSpPr>
            <p:cNvPr id="1305" name="任意多边形 130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6" name="任意多边形 130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07" name="组合 1306"/>
          <p:cNvGrpSpPr/>
          <p:nvPr/>
        </p:nvGrpSpPr>
        <p:grpSpPr>
          <a:xfrm rot="19277999" flipH="1">
            <a:off x="6168923" y="4930200"/>
            <a:ext cx="114889" cy="273607"/>
            <a:chOff x="3252632" y="3002021"/>
            <a:chExt cx="263401" cy="627290"/>
          </a:xfrm>
        </p:grpSpPr>
        <p:sp>
          <p:nvSpPr>
            <p:cNvPr id="1308" name="任意多边形 130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9" name="任意多边形 130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10" name="组合 1309"/>
          <p:cNvGrpSpPr/>
          <p:nvPr/>
        </p:nvGrpSpPr>
        <p:grpSpPr>
          <a:xfrm rot="17333971" flipH="1">
            <a:off x="6108809" y="5043603"/>
            <a:ext cx="114889" cy="273607"/>
            <a:chOff x="3252632" y="3002021"/>
            <a:chExt cx="263401" cy="627290"/>
          </a:xfrm>
        </p:grpSpPr>
        <p:sp>
          <p:nvSpPr>
            <p:cNvPr id="1311" name="任意多边形 131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2" name="任意多边形 131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13" name="组合 1312"/>
          <p:cNvGrpSpPr/>
          <p:nvPr/>
        </p:nvGrpSpPr>
        <p:grpSpPr>
          <a:xfrm rot="2490407" flipH="1">
            <a:off x="6660107" y="4985955"/>
            <a:ext cx="114889" cy="273607"/>
            <a:chOff x="3252632" y="3002021"/>
            <a:chExt cx="263401" cy="627290"/>
          </a:xfrm>
        </p:grpSpPr>
        <p:sp>
          <p:nvSpPr>
            <p:cNvPr id="1314" name="任意多边形 131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5" name="任意多边形 131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16" name="组合 1315"/>
          <p:cNvGrpSpPr/>
          <p:nvPr/>
        </p:nvGrpSpPr>
        <p:grpSpPr>
          <a:xfrm rot="17729169" flipH="1">
            <a:off x="6353843" y="5061839"/>
            <a:ext cx="114889" cy="273607"/>
            <a:chOff x="3252632" y="3002021"/>
            <a:chExt cx="263401" cy="627290"/>
          </a:xfrm>
        </p:grpSpPr>
        <p:sp>
          <p:nvSpPr>
            <p:cNvPr id="1317" name="任意多边形 131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8" name="任意多边形 131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19" name="组合 1318"/>
          <p:cNvGrpSpPr/>
          <p:nvPr/>
        </p:nvGrpSpPr>
        <p:grpSpPr>
          <a:xfrm rot="19277999" flipH="1">
            <a:off x="6326202" y="5162034"/>
            <a:ext cx="114889" cy="273607"/>
            <a:chOff x="3252632" y="3002021"/>
            <a:chExt cx="263401" cy="627290"/>
          </a:xfrm>
        </p:grpSpPr>
        <p:sp>
          <p:nvSpPr>
            <p:cNvPr id="1320" name="任意多边形 131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1" name="任意多边形 132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22" name="组合 1321"/>
          <p:cNvGrpSpPr/>
          <p:nvPr/>
        </p:nvGrpSpPr>
        <p:grpSpPr>
          <a:xfrm rot="15828186" flipH="1">
            <a:off x="6402978" y="5110932"/>
            <a:ext cx="114889" cy="273607"/>
            <a:chOff x="3252632" y="3002021"/>
            <a:chExt cx="263401" cy="627290"/>
          </a:xfrm>
        </p:grpSpPr>
        <p:sp>
          <p:nvSpPr>
            <p:cNvPr id="1323" name="任意多边形 132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4" name="任意多边形 132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25" name="组合 1324"/>
          <p:cNvGrpSpPr/>
          <p:nvPr/>
        </p:nvGrpSpPr>
        <p:grpSpPr>
          <a:xfrm rot="1418202" flipH="1">
            <a:off x="6411630" y="5063523"/>
            <a:ext cx="114889" cy="273607"/>
            <a:chOff x="3252632" y="3002021"/>
            <a:chExt cx="263401" cy="627290"/>
          </a:xfrm>
        </p:grpSpPr>
        <p:sp>
          <p:nvSpPr>
            <p:cNvPr id="1326" name="任意多边形 132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7" name="任意多边形 132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28" name="组合 1327"/>
          <p:cNvGrpSpPr/>
          <p:nvPr/>
        </p:nvGrpSpPr>
        <p:grpSpPr>
          <a:xfrm rot="1418202" flipH="1">
            <a:off x="6644339" y="5158198"/>
            <a:ext cx="114889" cy="273607"/>
            <a:chOff x="3252632" y="3002021"/>
            <a:chExt cx="263401" cy="627290"/>
          </a:xfrm>
        </p:grpSpPr>
        <p:sp>
          <p:nvSpPr>
            <p:cNvPr id="1329" name="任意多边形 132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0" name="任意多边形 132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31" name="组合 1330"/>
          <p:cNvGrpSpPr/>
          <p:nvPr/>
        </p:nvGrpSpPr>
        <p:grpSpPr>
          <a:xfrm rot="19277999" flipH="1">
            <a:off x="6535225" y="5070427"/>
            <a:ext cx="114889" cy="273607"/>
            <a:chOff x="3252632" y="3002021"/>
            <a:chExt cx="263401" cy="627290"/>
          </a:xfrm>
        </p:grpSpPr>
        <p:sp>
          <p:nvSpPr>
            <p:cNvPr id="1332" name="任意多边形 133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3" name="任意多边形 133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34" name="组合 1333"/>
          <p:cNvGrpSpPr/>
          <p:nvPr/>
        </p:nvGrpSpPr>
        <p:grpSpPr>
          <a:xfrm rot="17333971" flipH="1">
            <a:off x="6490255" y="5174305"/>
            <a:ext cx="114889" cy="273607"/>
            <a:chOff x="3252632" y="3002021"/>
            <a:chExt cx="263401" cy="627290"/>
          </a:xfrm>
        </p:grpSpPr>
        <p:sp>
          <p:nvSpPr>
            <p:cNvPr id="1335" name="任意多边形 133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6" name="任意多边形 133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37" name="组合 1336"/>
          <p:cNvGrpSpPr/>
          <p:nvPr/>
        </p:nvGrpSpPr>
        <p:grpSpPr>
          <a:xfrm rot="18809624" flipH="1">
            <a:off x="7361647" y="5060972"/>
            <a:ext cx="114889" cy="273607"/>
            <a:chOff x="3252632" y="3002021"/>
            <a:chExt cx="263401" cy="627290"/>
          </a:xfrm>
        </p:grpSpPr>
        <p:sp>
          <p:nvSpPr>
            <p:cNvPr id="1338" name="任意多边形 133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9" name="任意多边形 133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40" name="组合 1339"/>
          <p:cNvGrpSpPr/>
          <p:nvPr/>
        </p:nvGrpSpPr>
        <p:grpSpPr>
          <a:xfrm rot="17729169" flipH="1">
            <a:off x="7384952" y="5173783"/>
            <a:ext cx="114889" cy="273607"/>
            <a:chOff x="3252632" y="3002021"/>
            <a:chExt cx="263401" cy="627290"/>
          </a:xfrm>
        </p:grpSpPr>
        <p:sp>
          <p:nvSpPr>
            <p:cNvPr id="1341" name="任意多边形 134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2" name="任意多边形 134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43" name="组合 1342"/>
          <p:cNvGrpSpPr/>
          <p:nvPr/>
        </p:nvGrpSpPr>
        <p:grpSpPr>
          <a:xfrm rot="20547802" flipH="1">
            <a:off x="7192225" y="5028296"/>
            <a:ext cx="114889" cy="273607"/>
            <a:chOff x="3252632" y="3002021"/>
            <a:chExt cx="263401" cy="627290"/>
          </a:xfrm>
        </p:grpSpPr>
        <p:sp>
          <p:nvSpPr>
            <p:cNvPr id="1344" name="任意多边形 134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5" name="任意多边形 134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46" name="组合 1345"/>
          <p:cNvGrpSpPr/>
          <p:nvPr/>
        </p:nvGrpSpPr>
        <p:grpSpPr>
          <a:xfrm rot="1418202" flipH="1">
            <a:off x="7171693" y="5095368"/>
            <a:ext cx="114889" cy="273607"/>
            <a:chOff x="3252632" y="3002021"/>
            <a:chExt cx="263401" cy="627290"/>
          </a:xfrm>
        </p:grpSpPr>
        <p:sp>
          <p:nvSpPr>
            <p:cNvPr id="1347" name="任意多边形 134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8" name="任意多边形 134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49" name="组合 1348"/>
          <p:cNvGrpSpPr/>
          <p:nvPr/>
        </p:nvGrpSpPr>
        <p:grpSpPr>
          <a:xfrm rot="15828186" flipH="1">
            <a:off x="7434088" y="5222877"/>
            <a:ext cx="114889" cy="273607"/>
            <a:chOff x="3252632" y="3002021"/>
            <a:chExt cx="263401" cy="627290"/>
          </a:xfrm>
        </p:grpSpPr>
        <p:sp>
          <p:nvSpPr>
            <p:cNvPr id="1350" name="任意多边形 134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1" name="任意多边形 135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52" name="组合 1351"/>
          <p:cNvGrpSpPr/>
          <p:nvPr/>
        </p:nvGrpSpPr>
        <p:grpSpPr>
          <a:xfrm rot="15828186" flipH="1">
            <a:off x="4608551" y="4713106"/>
            <a:ext cx="114889" cy="273607"/>
            <a:chOff x="3252632" y="3002021"/>
            <a:chExt cx="263401" cy="627290"/>
          </a:xfrm>
        </p:grpSpPr>
        <p:sp>
          <p:nvSpPr>
            <p:cNvPr id="1353" name="任意多边形 135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4" name="任意多边形 135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55" name="组合 1354"/>
          <p:cNvGrpSpPr/>
          <p:nvPr/>
        </p:nvGrpSpPr>
        <p:grpSpPr>
          <a:xfrm rot="17333971" flipH="1">
            <a:off x="4497623" y="4811619"/>
            <a:ext cx="114889" cy="273607"/>
            <a:chOff x="3252632" y="3002021"/>
            <a:chExt cx="263401" cy="627290"/>
          </a:xfrm>
        </p:grpSpPr>
        <p:sp>
          <p:nvSpPr>
            <p:cNvPr id="1356" name="任意多边形 135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7" name="任意多边形 135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58" name="组合 1357"/>
          <p:cNvGrpSpPr/>
          <p:nvPr/>
        </p:nvGrpSpPr>
        <p:grpSpPr>
          <a:xfrm rot="1418202" flipH="1">
            <a:off x="4572470" y="4588958"/>
            <a:ext cx="114889" cy="273607"/>
            <a:chOff x="3252632" y="3002021"/>
            <a:chExt cx="263401" cy="627290"/>
          </a:xfrm>
        </p:grpSpPr>
        <p:sp>
          <p:nvSpPr>
            <p:cNvPr id="1359" name="任意多边形 135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0" name="任意多边形 135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61" name="组合 1360"/>
          <p:cNvGrpSpPr/>
          <p:nvPr/>
        </p:nvGrpSpPr>
        <p:grpSpPr>
          <a:xfrm rot="19277999" flipH="1">
            <a:off x="4696066" y="4595862"/>
            <a:ext cx="114889" cy="273607"/>
            <a:chOff x="3252632" y="3002021"/>
            <a:chExt cx="263401" cy="627290"/>
          </a:xfrm>
        </p:grpSpPr>
        <p:sp>
          <p:nvSpPr>
            <p:cNvPr id="1362" name="任意多边形 136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3" name="任意多边形 136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64" name="组合 1363"/>
          <p:cNvGrpSpPr/>
          <p:nvPr/>
        </p:nvGrpSpPr>
        <p:grpSpPr>
          <a:xfrm rot="15828186" flipH="1">
            <a:off x="4492780" y="4502015"/>
            <a:ext cx="114889" cy="273607"/>
            <a:chOff x="3252632" y="3002021"/>
            <a:chExt cx="263401" cy="627290"/>
          </a:xfrm>
        </p:grpSpPr>
        <p:sp>
          <p:nvSpPr>
            <p:cNvPr id="1365" name="任意多边形 136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6" name="任意多边形 136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67" name="组合 1366"/>
          <p:cNvGrpSpPr/>
          <p:nvPr/>
        </p:nvGrpSpPr>
        <p:grpSpPr>
          <a:xfrm rot="17333971" flipH="1">
            <a:off x="4381852" y="4600528"/>
            <a:ext cx="114889" cy="273607"/>
            <a:chOff x="3252632" y="3002021"/>
            <a:chExt cx="263401" cy="627290"/>
          </a:xfrm>
        </p:grpSpPr>
        <p:sp>
          <p:nvSpPr>
            <p:cNvPr id="1368" name="任意多边形 136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9" name="任意多边形 136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70" name="组合 1369"/>
          <p:cNvGrpSpPr/>
          <p:nvPr/>
        </p:nvGrpSpPr>
        <p:grpSpPr>
          <a:xfrm rot="17333971" flipH="1">
            <a:off x="4651095" y="4699741"/>
            <a:ext cx="114889" cy="273607"/>
            <a:chOff x="3252632" y="3002021"/>
            <a:chExt cx="263401" cy="627290"/>
          </a:xfrm>
        </p:grpSpPr>
        <p:sp>
          <p:nvSpPr>
            <p:cNvPr id="1371" name="任意多边形 137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2" name="任意多边形 137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73" name="组合 1372"/>
          <p:cNvGrpSpPr/>
          <p:nvPr/>
        </p:nvGrpSpPr>
        <p:grpSpPr>
          <a:xfrm rot="15828186" flipH="1">
            <a:off x="4695774" y="4240583"/>
            <a:ext cx="114889" cy="273607"/>
            <a:chOff x="3252632" y="3002021"/>
            <a:chExt cx="263401" cy="627290"/>
          </a:xfrm>
        </p:grpSpPr>
        <p:sp>
          <p:nvSpPr>
            <p:cNvPr id="1374" name="任意多边形 137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5" name="任意多边形 137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76" name="组合 1375"/>
          <p:cNvGrpSpPr/>
          <p:nvPr/>
        </p:nvGrpSpPr>
        <p:grpSpPr>
          <a:xfrm rot="17333971" flipH="1">
            <a:off x="4584845" y="4339097"/>
            <a:ext cx="114889" cy="273607"/>
            <a:chOff x="3252632" y="3002021"/>
            <a:chExt cx="263401" cy="627290"/>
          </a:xfrm>
        </p:grpSpPr>
        <p:sp>
          <p:nvSpPr>
            <p:cNvPr id="1377" name="任意多边形 137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8" name="任意多边形 137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79" name="组合 1378"/>
          <p:cNvGrpSpPr/>
          <p:nvPr/>
        </p:nvGrpSpPr>
        <p:grpSpPr>
          <a:xfrm rot="15828186" flipH="1">
            <a:off x="4227984" y="5053852"/>
            <a:ext cx="114889" cy="273607"/>
            <a:chOff x="3252632" y="3002021"/>
            <a:chExt cx="263401" cy="627290"/>
          </a:xfrm>
        </p:grpSpPr>
        <p:sp>
          <p:nvSpPr>
            <p:cNvPr id="1380" name="任意多边形 137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1" name="任意多边形 138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82" name="组合 1381"/>
          <p:cNvGrpSpPr/>
          <p:nvPr/>
        </p:nvGrpSpPr>
        <p:grpSpPr>
          <a:xfrm rot="17333971" flipH="1">
            <a:off x="4117056" y="5152365"/>
            <a:ext cx="114889" cy="273607"/>
            <a:chOff x="3252632" y="3002021"/>
            <a:chExt cx="263401" cy="627290"/>
          </a:xfrm>
        </p:grpSpPr>
        <p:sp>
          <p:nvSpPr>
            <p:cNvPr id="1383" name="任意多边形 138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4" name="任意多边形 138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85" name="组合 1384"/>
          <p:cNvGrpSpPr/>
          <p:nvPr/>
        </p:nvGrpSpPr>
        <p:grpSpPr>
          <a:xfrm rot="1418202" flipH="1">
            <a:off x="4191904" y="4929704"/>
            <a:ext cx="114889" cy="273607"/>
            <a:chOff x="3252632" y="3002021"/>
            <a:chExt cx="263401" cy="627290"/>
          </a:xfrm>
        </p:grpSpPr>
        <p:sp>
          <p:nvSpPr>
            <p:cNvPr id="1386" name="任意多边形 138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7" name="任意多边形 138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88" name="组合 1387"/>
          <p:cNvGrpSpPr/>
          <p:nvPr/>
        </p:nvGrpSpPr>
        <p:grpSpPr>
          <a:xfrm rot="15828186" flipH="1">
            <a:off x="4112213" y="4842761"/>
            <a:ext cx="114889" cy="273607"/>
            <a:chOff x="3252632" y="3002021"/>
            <a:chExt cx="263401" cy="627290"/>
          </a:xfrm>
        </p:grpSpPr>
        <p:sp>
          <p:nvSpPr>
            <p:cNvPr id="1389" name="任意多边形 138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0" name="任意多边形 138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91" name="组合 1390"/>
          <p:cNvGrpSpPr/>
          <p:nvPr/>
        </p:nvGrpSpPr>
        <p:grpSpPr>
          <a:xfrm rot="17333971" flipH="1">
            <a:off x="4001285" y="4941274"/>
            <a:ext cx="114889" cy="273607"/>
            <a:chOff x="3252632" y="3002021"/>
            <a:chExt cx="263401" cy="627290"/>
          </a:xfrm>
        </p:grpSpPr>
        <p:sp>
          <p:nvSpPr>
            <p:cNvPr id="1392" name="任意多边形 139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3" name="任意多边形 139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94" name="组合 1393"/>
          <p:cNvGrpSpPr/>
          <p:nvPr/>
        </p:nvGrpSpPr>
        <p:grpSpPr>
          <a:xfrm rot="17333971" flipH="1">
            <a:off x="4270529" y="5040487"/>
            <a:ext cx="114889" cy="273607"/>
            <a:chOff x="3252632" y="3002021"/>
            <a:chExt cx="263401" cy="627290"/>
          </a:xfrm>
        </p:grpSpPr>
        <p:sp>
          <p:nvSpPr>
            <p:cNvPr id="1395" name="任意多边形 139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6" name="任意多边形 139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97" name="组合 1396"/>
          <p:cNvGrpSpPr/>
          <p:nvPr/>
        </p:nvGrpSpPr>
        <p:grpSpPr>
          <a:xfrm rot="21380791" flipH="1">
            <a:off x="4204279" y="4679843"/>
            <a:ext cx="114889" cy="273607"/>
            <a:chOff x="3252632" y="3002021"/>
            <a:chExt cx="263401" cy="627290"/>
          </a:xfrm>
        </p:grpSpPr>
        <p:sp>
          <p:nvSpPr>
            <p:cNvPr id="1398" name="任意多边形 139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9" name="任意多边形 139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00" name="组合 1399"/>
          <p:cNvGrpSpPr/>
          <p:nvPr/>
        </p:nvGrpSpPr>
        <p:grpSpPr>
          <a:xfrm rot="323925" flipH="1">
            <a:off x="4353125" y="4673879"/>
            <a:ext cx="114889" cy="273607"/>
            <a:chOff x="3252632" y="3002021"/>
            <a:chExt cx="263401" cy="627290"/>
          </a:xfrm>
        </p:grpSpPr>
        <p:sp>
          <p:nvSpPr>
            <p:cNvPr id="1401" name="任意多边形 140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2" name="任意多边形 140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03" name="组合 1402"/>
          <p:cNvGrpSpPr/>
          <p:nvPr/>
        </p:nvGrpSpPr>
        <p:grpSpPr>
          <a:xfrm rot="18809624" flipH="1">
            <a:off x="4443666" y="4846747"/>
            <a:ext cx="114889" cy="273607"/>
            <a:chOff x="3252632" y="3002021"/>
            <a:chExt cx="263401" cy="627290"/>
          </a:xfrm>
        </p:grpSpPr>
        <p:sp>
          <p:nvSpPr>
            <p:cNvPr id="1404" name="任意多边形 140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5" name="任意多边形 140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06" name="组合 1405"/>
          <p:cNvGrpSpPr/>
          <p:nvPr/>
        </p:nvGrpSpPr>
        <p:grpSpPr>
          <a:xfrm rot="17729169" flipH="1">
            <a:off x="4466971" y="4959559"/>
            <a:ext cx="114889" cy="273607"/>
            <a:chOff x="3252632" y="3002021"/>
            <a:chExt cx="263401" cy="627290"/>
          </a:xfrm>
        </p:grpSpPr>
        <p:sp>
          <p:nvSpPr>
            <p:cNvPr id="1407" name="任意多边形 140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8" name="任意多边形 140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09" name="组合 1408"/>
          <p:cNvGrpSpPr/>
          <p:nvPr/>
        </p:nvGrpSpPr>
        <p:grpSpPr>
          <a:xfrm rot="20547802" flipH="1">
            <a:off x="4274243" y="4814071"/>
            <a:ext cx="114889" cy="273607"/>
            <a:chOff x="3252632" y="3002021"/>
            <a:chExt cx="263401" cy="627290"/>
          </a:xfrm>
        </p:grpSpPr>
        <p:sp>
          <p:nvSpPr>
            <p:cNvPr id="1410" name="任意多边形 140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1" name="任意多边形 141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12" name="组合 1411"/>
          <p:cNvGrpSpPr/>
          <p:nvPr/>
        </p:nvGrpSpPr>
        <p:grpSpPr>
          <a:xfrm rot="1418202" flipH="1">
            <a:off x="4318971" y="4909118"/>
            <a:ext cx="114889" cy="273607"/>
            <a:chOff x="3252632" y="3002021"/>
            <a:chExt cx="263401" cy="627290"/>
          </a:xfrm>
        </p:grpSpPr>
        <p:sp>
          <p:nvSpPr>
            <p:cNvPr id="1413" name="任意多边形 141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4" name="任意多边形 141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15" name="组合 1414"/>
          <p:cNvGrpSpPr/>
          <p:nvPr/>
        </p:nvGrpSpPr>
        <p:grpSpPr>
          <a:xfrm rot="15828186" flipH="1">
            <a:off x="4516106" y="5008652"/>
            <a:ext cx="114889" cy="273607"/>
            <a:chOff x="3252632" y="3002021"/>
            <a:chExt cx="263401" cy="627290"/>
          </a:xfrm>
        </p:grpSpPr>
        <p:sp>
          <p:nvSpPr>
            <p:cNvPr id="1416" name="任意多边形 141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7" name="任意多边形 141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18" name="组合 1417"/>
          <p:cNvGrpSpPr/>
          <p:nvPr/>
        </p:nvGrpSpPr>
        <p:grpSpPr>
          <a:xfrm rot="18809624" flipH="1">
            <a:off x="5441880" y="5041456"/>
            <a:ext cx="114889" cy="273607"/>
            <a:chOff x="3252632" y="3002021"/>
            <a:chExt cx="263401" cy="627290"/>
          </a:xfrm>
        </p:grpSpPr>
        <p:sp>
          <p:nvSpPr>
            <p:cNvPr id="1419" name="任意多边形 141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0" name="任意多边形 141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21" name="组合 1420"/>
          <p:cNvGrpSpPr/>
          <p:nvPr/>
        </p:nvGrpSpPr>
        <p:grpSpPr>
          <a:xfrm rot="17729169" flipH="1">
            <a:off x="5465184" y="5154267"/>
            <a:ext cx="114889" cy="273607"/>
            <a:chOff x="3252632" y="3002021"/>
            <a:chExt cx="263401" cy="627290"/>
          </a:xfrm>
        </p:grpSpPr>
        <p:sp>
          <p:nvSpPr>
            <p:cNvPr id="1422" name="任意多边形 142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3" name="任意多边形 142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24" name="组合 1423"/>
          <p:cNvGrpSpPr/>
          <p:nvPr/>
        </p:nvGrpSpPr>
        <p:grpSpPr>
          <a:xfrm rot="1418202" flipH="1">
            <a:off x="5317185" y="5103826"/>
            <a:ext cx="114889" cy="273607"/>
            <a:chOff x="3252632" y="3002021"/>
            <a:chExt cx="263401" cy="627290"/>
          </a:xfrm>
        </p:grpSpPr>
        <p:sp>
          <p:nvSpPr>
            <p:cNvPr id="1425" name="任意多边形 142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6" name="任意多边形 142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27" name="组合 1426"/>
          <p:cNvGrpSpPr/>
          <p:nvPr/>
        </p:nvGrpSpPr>
        <p:grpSpPr>
          <a:xfrm rot="15828186" flipH="1">
            <a:off x="5514320" y="5203360"/>
            <a:ext cx="114889" cy="273607"/>
            <a:chOff x="3252632" y="3002021"/>
            <a:chExt cx="263401" cy="627290"/>
          </a:xfrm>
        </p:grpSpPr>
        <p:sp>
          <p:nvSpPr>
            <p:cNvPr id="1428" name="任意多边形 142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9" name="任意多边形 142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30" name="组合 1429"/>
          <p:cNvGrpSpPr/>
          <p:nvPr/>
        </p:nvGrpSpPr>
        <p:grpSpPr>
          <a:xfrm rot="18809624" flipH="1">
            <a:off x="7732723" y="5008631"/>
            <a:ext cx="114889" cy="273607"/>
            <a:chOff x="3252632" y="3002021"/>
            <a:chExt cx="263401" cy="627290"/>
          </a:xfrm>
        </p:grpSpPr>
        <p:sp>
          <p:nvSpPr>
            <p:cNvPr id="1431" name="任意多边形 143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2" name="任意多边形 143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33" name="组合 1432"/>
          <p:cNvGrpSpPr/>
          <p:nvPr/>
        </p:nvGrpSpPr>
        <p:grpSpPr>
          <a:xfrm rot="17729169" flipH="1">
            <a:off x="7756027" y="5121442"/>
            <a:ext cx="114889" cy="273607"/>
            <a:chOff x="3252632" y="3002021"/>
            <a:chExt cx="263401" cy="627290"/>
          </a:xfrm>
        </p:grpSpPr>
        <p:sp>
          <p:nvSpPr>
            <p:cNvPr id="1434" name="任意多边形 143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5" name="任意多边形 143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36" name="组合 1435"/>
          <p:cNvGrpSpPr/>
          <p:nvPr/>
        </p:nvGrpSpPr>
        <p:grpSpPr>
          <a:xfrm rot="20547802" flipH="1">
            <a:off x="7563300" y="4975954"/>
            <a:ext cx="114889" cy="273607"/>
            <a:chOff x="3252632" y="3002021"/>
            <a:chExt cx="263401" cy="627290"/>
          </a:xfrm>
        </p:grpSpPr>
        <p:sp>
          <p:nvSpPr>
            <p:cNvPr id="1437" name="任意多边形 143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8" name="任意多边形 143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39" name="组合 1438"/>
          <p:cNvGrpSpPr/>
          <p:nvPr/>
        </p:nvGrpSpPr>
        <p:grpSpPr>
          <a:xfrm rot="1418202" flipH="1">
            <a:off x="7494948" y="5130587"/>
            <a:ext cx="114889" cy="273607"/>
            <a:chOff x="3252632" y="3002021"/>
            <a:chExt cx="263401" cy="627290"/>
          </a:xfrm>
        </p:grpSpPr>
        <p:sp>
          <p:nvSpPr>
            <p:cNvPr id="1440" name="任意多边形 143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1" name="任意多边形 144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42" name="组合 1441"/>
          <p:cNvGrpSpPr/>
          <p:nvPr/>
        </p:nvGrpSpPr>
        <p:grpSpPr>
          <a:xfrm rot="1418202" flipH="1">
            <a:off x="7608028" y="5071001"/>
            <a:ext cx="114889" cy="273607"/>
            <a:chOff x="3252632" y="3002021"/>
            <a:chExt cx="263401" cy="627290"/>
          </a:xfrm>
        </p:grpSpPr>
        <p:sp>
          <p:nvSpPr>
            <p:cNvPr id="1443" name="任意多边形 144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4" name="任意多边形 144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45" name="组合 1444"/>
          <p:cNvGrpSpPr/>
          <p:nvPr/>
        </p:nvGrpSpPr>
        <p:grpSpPr>
          <a:xfrm rot="15828186" flipH="1">
            <a:off x="7528338" y="4984058"/>
            <a:ext cx="114889" cy="273607"/>
            <a:chOff x="3252632" y="3002021"/>
            <a:chExt cx="263401" cy="627290"/>
          </a:xfrm>
        </p:grpSpPr>
        <p:sp>
          <p:nvSpPr>
            <p:cNvPr id="1446" name="任意多边形 144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7" name="任意多边形 144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48" name="组合 1447"/>
          <p:cNvGrpSpPr/>
          <p:nvPr/>
        </p:nvGrpSpPr>
        <p:grpSpPr>
          <a:xfrm rot="18809624" flipH="1">
            <a:off x="7546596" y="5213211"/>
            <a:ext cx="114889" cy="273607"/>
            <a:chOff x="3252632" y="3002021"/>
            <a:chExt cx="263401" cy="627290"/>
          </a:xfrm>
        </p:grpSpPr>
        <p:sp>
          <p:nvSpPr>
            <p:cNvPr id="1449" name="任意多边形 144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0" name="任意多边形 144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51" name="组合 1450"/>
          <p:cNvGrpSpPr/>
          <p:nvPr/>
        </p:nvGrpSpPr>
        <p:grpSpPr>
          <a:xfrm rot="15828186" flipH="1">
            <a:off x="7805163" y="5170535"/>
            <a:ext cx="114889" cy="273607"/>
            <a:chOff x="3252632" y="3002021"/>
            <a:chExt cx="263401" cy="627290"/>
          </a:xfrm>
        </p:grpSpPr>
        <p:sp>
          <p:nvSpPr>
            <p:cNvPr id="1452" name="任意多边形 145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3" name="任意多边形 145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54" name="组合 1453"/>
          <p:cNvGrpSpPr/>
          <p:nvPr/>
        </p:nvGrpSpPr>
        <p:grpSpPr>
          <a:xfrm rot="17333971" flipH="1">
            <a:off x="5121514" y="3434848"/>
            <a:ext cx="114889" cy="273607"/>
            <a:chOff x="3252632" y="3002021"/>
            <a:chExt cx="263401" cy="627290"/>
          </a:xfrm>
        </p:grpSpPr>
        <p:sp>
          <p:nvSpPr>
            <p:cNvPr id="1455" name="任意多边形 145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6" name="任意多边形 145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57" name="组合 1456"/>
          <p:cNvGrpSpPr/>
          <p:nvPr/>
        </p:nvGrpSpPr>
        <p:grpSpPr>
          <a:xfrm rot="17729169" flipH="1">
            <a:off x="4927453" y="3542220"/>
            <a:ext cx="114889" cy="273607"/>
            <a:chOff x="3252632" y="3002021"/>
            <a:chExt cx="263401" cy="627290"/>
          </a:xfrm>
        </p:grpSpPr>
        <p:sp>
          <p:nvSpPr>
            <p:cNvPr id="1458" name="任意多边形 145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9" name="任意多边形 145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60" name="组合 1459"/>
          <p:cNvGrpSpPr/>
          <p:nvPr/>
        </p:nvGrpSpPr>
        <p:grpSpPr>
          <a:xfrm rot="19277999" flipH="1">
            <a:off x="4899812" y="3642416"/>
            <a:ext cx="114889" cy="273607"/>
            <a:chOff x="3252632" y="3002021"/>
            <a:chExt cx="263401" cy="627290"/>
          </a:xfrm>
        </p:grpSpPr>
        <p:sp>
          <p:nvSpPr>
            <p:cNvPr id="1461" name="任意多边形 146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2" name="任意多边形 146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63" name="组合 1462"/>
          <p:cNvGrpSpPr/>
          <p:nvPr/>
        </p:nvGrpSpPr>
        <p:grpSpPr>
          <a:xfrm rot="15828186" flipH="1">
            <a:off x="4976588" y="3591313"/>
            <a:ext cx="114889" cy="273607"/>
            <a:chOff x="3252632" y="3002021"/>
            <a:chExt cx="263401" cy="627290"/>
          </a:xfrm>
        </p:grpSpPr>
        <p:sp>
          <p:nvSpPr>
            <p:cNvPr id="1464" name="任意多边形 146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5" name="任意多边形 146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66" name="组合 1465"/>
          <p:cNvGrpSpPr/>
          <p:nvPr/>
        </p:nvGrpSpPr>
        <p:grpSpPr>
          <a:xfrm rot="1418202" flipH="1">
            <a:off x="4985240" y="3543904"/>
            <a:ext cx="114889" cy="273607"/>
            <a:chOff x="3252632" y="3002021"/>
            <a:chExt cx="263401" cy="627290"/>
          </a:xfrm>
        </p:grpSpPr>
        <p:sp>
          <p:nvSpPr>
            <p:cNvPr id="1467" name="任意多边形 146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8" name="任意多边形 146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69" name="组合 1468"/>
          <p:cNvGrpSpPr/>
          <p:nvPr/>
        </p:nvGrpSpPr>
        <p:grpSpPr>
          <a:xfrm rot="1418202" flipH="1">
            <a:off x="5217949" y="3638580"/>
            <a:ext cx="114889" cy="273607"/>
            <a:chOff x="3252632" y="3002021"/>
            <a:chExt cx="263401" cy="627290"/>
          </a:xfrm>
        </p:grpSpPr>
        <p:sp>
          <p:nvSpPr>
            <p:cNvPr id="1470" name="任意多边形 146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1" name="任意多边形 147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72" name="组合 1471"/>
          <p:cNvGrpSpPr/>
          <p:nvPr/>
        </p:nvGrpSpPr>
        <p:grpSpPr>
          <a:xfrm rot="19277999" flipH="1">
            <a:off x="5108835" y="3550809"/>
            <a:ext cx="114889" cy="273607"/>
            <a:chOff x="3252632" y="3002021"/>
            <a:chExt cx="263401" cy="627290"/>
          </a:xfrm>
        </p:grpSpPr>
        <p:sp>
          <p:nvSpPr>
            <p:cNvPr id="1473" name="任意多边形 147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4" name="任意多边形 147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75" name="组合 1474"/>
          <p:cNvGrpSpPr/>
          <p:nvPr/>
        </p:nvGrpSpPr>
        <p:grpSpPr>
          <a:xfrm rot="17333971" flipH="1">
            <a:off x="5063865" y="3654687"/>
            <a:ext cx="114889" cy="273607"/>
            <a:chOff x="3252632" y="3002021"/>
            <a:chExt cx="263401" cy="627290"/>
          </a:xfrm>
        </p:grpSpPr>
        <p:sp>
          <p:nvSpPr>
            <p:cNvPr id="1476" name="任意多边形 147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7" name="任意多边形 147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78" name="组合 1477"/>
          <p:cNvGrpSpPr/>
          <p:nvPr/>
        </p:nvGrpSpPr>
        <p:grpSpPr>
          <a:xfrm rot="17333971" flipH="1">
            <a:off x="4851152" y="3733179"/>
            <a:ext cx="114889" cy="273607"/>
            <a:chOff x="3252632" y="3002021"/>
            <a:chExt cx="263401" cy="627290"/>
          </a:xfrm>
        </p:grpSpPr>
        <p:sp>
          <p:nvSpPr>
            <p:cNvPr id="1479" name="任意多边形 147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0" name="任意多边形 147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81" name="组合 1480"/>
          <p:cNvGrpSpPr/>
          <p:nvPr/>
        </p:nvGrpSpPr>
        <p:grpSpPr>
          <a:xfrm rot="17729169" flipH="1">
            <a:off x="4657091" y="3840551"/>
            <a:ext cx="114889" cy="273607"/>
            <a:chOff x="3252632" y="3002021"/>
            <a:chExt cx="263401" cy="627290"/>
          </a:xfrm>
        </p:grpSpPr>
        <p:sp>
          <p:nvSpPr>
            <p:cNvPr id="1482" name="任意多边形 148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3" name="任意多边形 148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84" name="组合 1483"/>
          <p:cNvGrpSpPr/>
          <p:nvPr/>
        </p:nvGrpSpPr>
        <p:grpSpPr>
          <a:xfrm rot="19277999" flipH="1">
            <a:off x="4629450" y="3940746"/>
            <a:ext cx="114889" cy="273607"/>
            <a:chOff x="3252632" y="3002021"/>
            <a:chExt cx="263401" cy="627290"/>
          </a:xfrm>
        </p:grpSpPr>
        <p:sp>
          <p:nvSpPr>
            <p:cNvPr id="1485" name="任意多边形 148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6" name="任意多边形 148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87" name="组合 1486"/>
          <p:cNvGrpSpPr/>
          <p:nvPr/>
        </p:nvGrpSpPr>
        <p:grpSpPr>
          <a:xfrm rot="15828186" flipH="1">
            <a:off x="4706226" y="3889644"/>
            <a:ext cx="114889" cy="273607"/>
            <a:chOff x="3252632" y="3002021"/>
            <a:chExt cx="263401" cy="627290"/>
          </a:xfrm>
        </p:grpSpPr>
        <p:sp>
          <p:nvSpPr>
            <p:cNvPr id="1488" name="任意多边形 148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9" name="任意多边形 148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90" name="组合 1489"/>
          <p:cNvGrpSpPr/>
          <p:nvPr/>
        </p:nvGrpSpPr>
        <p:grpSpPr>
          <a:xfrm rot="1418202" flipH="1">
            <a:off x="4714878" y="3842235"/>
            <a:ext cx="114889" cy="273607"/>
            <a:chOff x="3252632" y="3002021"/>
            <a:chExt cx="263401" cy="627290"/>
          </a:xfrm>
        </p:grpSpPr>
        <p:sp>
          <p:nvSpPr>
            <p:cNvPr id="1491" name="任意多边形 149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2" name="任意多边形 149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93" name="组合 1492"/>
          <p:cNvGrpSpPr/>
          <p:nvPr/>
        </p:nvGrpSpPr>
        <p:grpSpPr>
          <a:xfrm rot="1418202" flipH="1">
            <a:off x="4947587" y="3936911"/>
            <a:ext cx="114889" cy="273607"/>
            <a:chOff x="3252632" y="3002021"/>
            <a:chExt cx="263401" cy="627290"/>
          </a:xfrm>
        </p:grpSpPr>
        <p:sp>
          <p:nvSpPr>
            <p:cNvPr id="1494" name="任意多边形 149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5" name="任意多边形 149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96" name="组合 1495"/>
          <p:cNvGrpSpPr/>
          <p:nvPr/>
        </p:nvGrpSpPr>
        <p:grpSpPr>
          <a:xfrm rot="19277999" flipH="1">
            <a:off x="4838473" y="3849140"/>
            <a:ext cx="114889" cy="273607"/>
            <a:chOff x="3252632" y="3002021"/>
            <a:chExt cx="263401" cy="627290"/>
          </a:xfrm>
        </p:grpSpPr>
        <p:sp>
          <p:nvSpPr>
            <p:cNvPr id="1497" name="任意多边形 149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8" name="任意多边形 149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99" name="组合 1498"/>
          <p:cNvGrpSpPr/>
          <p:nvPr/>
        </p:nvGrpSpPr>
        <p:grpSpPr>
          <a:xfrm rot="17333971" flipH="1">
            <a:off x="4793502" y="3953018"/>
            <a:ext cx="114889" cy="273607"/>
            <a:chOff x="3252632" y="3002021"/>
            <a:chExt cx="263401" cy="627290"/>
          </a:xfrm>
        </p:grpSpPr>
        <p:sp>
          <p:nvSpPr>
            <p:cNvPr id="1500" name="任意多边形 149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1" name="任意多边形 150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02" name="组合 1501"/>
          <p:cNvGrpSpPr/>
          <p:nvPr/>
        </p:nvGrpSpPr>
        <p:grpSpPr>
          <a:xfrm rot="17333971" flipH="1">
            <a:off x="4636727" y="4985082"/>
            <a:ext cx="114889" cy="273607"/>
            <a:chOff x="3252632" y="3002021"/>
            <a:chExt cx="263401" cy="627290"/>
          </a:xfrm>
        </p:grpSpPr>
        <p:sp>
          <p:nvSpPr>
            <p:cNvPr id="1503" name="任意多边形 150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4" name="任意多边形 150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05" name="组合 1504"/>
          <p:cNvGrpSpPr/>
          <p:nvPr/>
        </p:nvGrpSpPr>
        <p:grpSpPr>
          <a:xfrm rot="17729169" flipH="1">
            <a:off x="4442666" y="5092455"/>
            <a:ext cx="114889" cy="273607"/>
            <a:chOff x="3252632" y="3002021"/>
            <a:chExt cx="263401" cy="627290"/>
          </a:xfrm>
        </p:grpSpPr>
        <p:sp>
          <p:nvSpPr>
            <p:cNvPr id="1506" name="任意多边形 150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7" name="任意多边形 150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08" name="组合 1507"/>
          <p:cNvGrpSpPr/>
          <p:nvPr/>
        </p:nvGrpSpPr>
        <p:grpSpPr>
          <a:xfrm rot="19277999" flipH="1">
            <a:off x="4415025" y="5192650"/>
            <a:ext cx="114889" cy="273607"/>
            <a:chOff x="3252632" y="3002021"/>
            <a:chExt cx="263401" cy="627290"/>
          </a:xfrm>
        </p:grpSpPr>
        <p:sp>
          <p:nvSpPr>
            <p:cNvPr id="1509" name="任意多边形 150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0" name="任意多边形 150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11" name="组合 1510"/>
          <p:cNvGrpSpPr/>
          <p:nvPr/>
        </p:nvGrpSpPr>
        <p:grpSpPr>
          <a:xfrm rot="15828186" flipH="1">
            <a:off x="4491802" y="5141548"/>
            <a:ext cx="114889" cy="273607"/>
            <a:chOff x="3252632" y="3002021"/>
            <a:chExt cx="263401" cy="627290"/>
          </a:xfrm>
        </p:grpSpPr>
        <p:sp>
          <p:nvSpPr>
            <p:cNvPr id="1512" name="任意多边形 151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3" name="任意多边形 151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14" name="组合 1513"/>
          <p:cNvGrpSpPr/>
          <p:nvPr/>
        </p:nvGrpSpPr>
        <p:grpSpPr>
          <a:xfrm rot="1418202" flipH="1">
            <a:off x="4500453" y="5094139"/>
            <a:ext cx="114889" cy="273607"/>
            <a:chOff x="3252632" y="3002021"/>
            <a:chExt cx="263401" cy="627290"/>
          </a:xfrm>
        </p:grpSpPr>
        <p:sp>
          <p:nvSpPr>
            <p:cNvPr id="1515" name="任意多边形 151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6" name="任意多边形 151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17" name="组合 1516"/>
          <p:cNvGrpSpPr/>
          <p:nvPr/>
        </p:nvGrpSpPr>
        <p:grpSpPr>
          <a:xfrm rot="1418202" flipH="1">
            <a:off x="4733163" y="5188814"/>
            <a:ext cx="114889" cy="273607"/>
            <a:chOff x="3252632" y="3002021"/>
            <a:chExt cx="263401" cy="627290"/>
          </a:xfrm>
        </p:grpSpPr>
        <p:sp>
          <p:nvSpPr>
            <p:cNvPr id="1518" name="任意多边形 151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9" name="任意多边形 151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20" name="组合 1519"/>
          <p:cNvGrpSpPr/>
          <p:nvPr/>
        </p:nvGrpSpPr>
        <p:grpSpPr>
          <a:xfrm rot="19277999" flipH="1">
            <a:off x="4624048" y="5101044"/>
            <a:ext cx="114889" cy="273607"/>
            <a:chOff x="3252632" y="3002021"/>
            <a:chExt cx="263401" cy="627290"/>
          </a:xfrm>
        </p:grpSpPr>
        <p:sp>
          <p:nvSpPr>
            <p:cNvPr id="1521" name="任意多边形 152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2" name="任意多边形 152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23" name="组合 1522"/>
          <p:cNvGrpSpPr/>
          <p:nvPr/>
        </p:nvGrpSpPr>
        <p:grpSpPr>
          <a:xfrm rot="17333971" flipH="1">
            <a:off x="4579078" y="5204922"/>
            <a:ext cx="114889" cy="273607"/>
            <a:chOff x="3252632" y="3002021"/>
            <a:chExt cx="263401" cy="627290"/>
          </a:xfrm>
        </p:grpSpPr>
        <p:sp>
          <p:nvSpPr>
            <p:cNvPr id="1524" name="任意多边形 152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5" name="任意多边形 152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26" name="组合 1525"/>
          <p:cNvGrpSpPr/>
          <p:nvPr/>
        </p:nvGrpSpPr>
        <p:grpSpPr>
          <a:xfrm rot="17729169" flipH="1">
            <a:off x="4682068" y="4818646"/>
            <a:ext cx="114889" cy="273607"/>
            <a:chOff x="3252632" y="3002021"/>
            <a:chExt cx="263401" cy="627290"/>
          </a:xfrm>
        </p:grpSpPr>
        <p:sp>
          <p:nvSpPr>
            <p:cNvPr id="1527" name="任意多边形 152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8" name="任意多边形 152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29" name="组合 1528"/>
          <p:cNvGrpSpPr/>
          <p:nvPr/>
        </p:nvGrpSpPr>
        <p:grpSpPr>
          <a:xfrm rot="15828186" flipH="1">
            <a:off x="4655004" y="4820114"/>
            <a:ext cx="114889" cy="273607"/>
            <a:chOff x="3252632" y="3002021"/>
            <a:chExt cx="263401" cy="627290"/>
          </a:xfrm>
        </p:grpSpPr>
        <p:sp>
          <p:nvSpPr>
            <p:cNvPr id="1530" name="任意多边形 152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1" name="任意多边形 153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32" name="组合 1531"/>
          <p:cNvGrpSpPr/>
          <p:nvPr/>
        </p:nvGrpSpPr>
        <p:grpSpPr>
          <a:xfrm rot="1418202" flipH="1">
            <a:off x="5916843" y="5106410"/>
            <a:ext cx="114889" cy="273607"/>
            <a:chOff x="3252632" y="3002021"/>
            <a:chExt cx="263401" cy="627290"/>
          </a:xfrm>
        </p:grpSpPr>
        <p:sp>
          <p:nvSpPr>
            <p:cNvPr id="1533" name="任意多边形 153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4" name="任意多边形 153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35" name="组合 1534"/>
          <p:cNvGrpSpPr/>
          <p:nvPr/>
        </p:nvGrpSpPr>
        <p:grpSpPr>
          <a:xfrm rot="15828186" flipH="1">
            <a:off x="5837152" y="5019466"/>
            <a:ext cx="114889" cy="273607"/>
            <a:chOff x="3252632" y="3002021"/>
            <a:chExt cx="263401" cy="627290"/>
          </a:xfrm>
        </p:grpSpPr>
        <p:sp>
          <p:nvSpPr>
            <p:cNvPr id="1536" name="任意多边形 153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7" name="任意多边形 153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38" name="组合 1537"/>
          <p:cNvGrpSpPr/>
          <p:nvPr/>
        </p:nvGrpSpPr>
        <p:grpSpPr>
          <a:xfrm rot="17333971" flipH="1">
            <a:off x="5726224" y="5117979"/>
            <a:ext cx="114889" cy="273607"/>
            <a:chOff x="3252632" y="3002021"/>
            <a:chExt cx="263401" cy="627290"/>
          </a:xfrm>
        </p:grpSpPr>
        <p:sp>
          <p:nvSpPr>
            <p:cNvPr id="1539" name="任意多边形 153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0" name="任意多边形 153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41" name="组合 1540"/>
          <p:cNvGrpSpPr/>
          <p:nvPr/>
        </p:nvGrpSpPr>
        <p:grpSpPr>
          <a:xfrm rot="1418202" flipH="1">
            <a:off x="5806999" y="5022264"/>
            <a:ext cx="114889" cy="273607"/>
            <a:chOff x="3252632" y="3002021"/>
            <a:chExt cx="263401" cy="627290"/>
          </a:xfrm>
        </p:grpSpPr>
        <p:sp>
          <p:nvSpPr>
            <p:cNvPr id="1542" name="任意多边形 154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3" name="任意多边形 154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44" name="组合 1543"/>
          <p:cNvGrpSpPr/>
          <p:nvPr/>
        </p:nvGrpSpPr>
        <p:grpSpPr>
          <a:xfrm rot="17333971" flipH="1">
            <a:off x="5652914" y="5038371"/>
            <a:ext cx="114889" cy="273607"/>
            <a:chOff x="3252632" y="3002021"/>
            <a:chExt cx="263401" cy="627290"/>
          </a:xfrm>
        </p:grpSpPr>
        <p:sp>
          <p:nvSpPr>
            <p:cNvPr id="1545" name="任意多边形 154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6" name="任意多边形 154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47" name="组合 1546"/>
          <p:cNvGrpSpPr/>
          <p:nvPr/>
        </p:nvGrpSpPr>
        <p:grpSpPr>
          <a:xfrm rot="17333971" flipH="1">
            <a:off x="5765117" y="5069861"/>
            <a:ext cx="114889" cy="273607"/>
            <a:chOff x="3252632" y="3002021"/>
            <a:chExt cx="263401" cy="627290"/>
          </a:xfrm>
        </p:grpSpPr>
        <p:sp>
          <p:nvSpPr>
            <p:cNvPr id="1548" name="任意多边形 154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9" name="任意多边形 154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50" name="组合 1549"/>
          <p:cNvGrpSpPr/>
          <p:nvPr/>
        </p:nvGrpSpPr>
        <p:grpSpPr>
          <a:xfrm rot="4802919" flipH="1">
            <a:off x="5749350" y="5242104"/>
            <a:ext cx="114889" cy="273607"/>
            <a:chOff x="3252632" y="3002021"/>
            <a:chExt cx="263401" cy="627290"/>
          </a:xfrm>
        </p:grpSpPr>
        <p:sp>
          <p:nvSpPr>
            <p:cNvPr id="1551" name="任意多边形 155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2" name="任意多边形 155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53" name="组合 1552"/>
          <p:cNvGrpSpPr/>
          <p:nvPr/>
        </p:nvGrpSpPr>
        <p:grpSpPr>
          <a:xfrm rot="19277999" flipH="1">
            <a:off x="5640235" y="5101044"/>
            <a:ext cx="114889" cy="273607"/>
            <a:chOff x="3252632" y="3002021"/>
            <a:chExt cx="263401" cy="627290"/>
          </a:xfrm>
        </p:grpSpPr>
        <p:sp>
          <p:nvSpPr>
            <p:cNvPr id="1554" name="任意多边形 155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5" name="任意多边形 155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56" name="组合 1555"/>
          <p:cNvGrpSpPr/>
          <p:nvPr/>
        </p:nvGrpSpPr>
        <p:grpSpPr>
          <a:xfrm rot="17333971" flipH="1">
            <a:off x="5595265" y="5258211"/>
            <a:ext cx="114889" cy="273607"/>
            <a:chOff x="3252632" y="3002021"/>
            <a:chExt cx="263401" cy="627290"/>
          </a:xfrm>
        </p:grpSpPr>
        <p:sp>
          <p:nvSpPr>
            <p:cNvPr id="1557" name="任意多边形 155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8" name="任意多边形 155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59" name="组合 1558"/>
          <p:cNvGrpSpPr/>
          <p:nvPr/>
        </p:nvGrpSpPr>
        <p:grpSpPr>
          <a:xfrm rot="4802919" flipH="1">
            <a:off x="6029034" y="5163504"/>
            <a:ext cx="114889" cy="273607"/>
            <a:chOff x="3252632" y="3002021"/>
            <a:chExt cx="263401" cy="627290"/>
          </a:xfrm>
        </p:grpSpPr>
        <p:sp>
          <p:nvSpPr>
            <p:cNvPr id="1560" name="任意多边形 155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1" name="任意多边形 156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62" name="组合 1561"/>
          <p:cNvGrpSpPr/>
          <p:nvPr/>
        </p:nvGrpSpPr>
        <p:grpSpPr>
          <a:xfrm rot="1418202" flipH="1">
            <a:off x="6142254" y="5136456"/>
            <a:ext cx="114889" cy="273607"/>
            <a:chOff x="3252632" y="3002021"/>
            <a:chExt cx="263401" cy="627290"/>
          </a:xfrm>
        </p:grpSpPr>
        <p:sp>
          <p:nvSpPr>
            <p:cNvPr id="1563" name="任意多边形 156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4" name="任意多边形 156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65" name="组合 1564"/>
          <p:cNvGrpSpPr/>
          <p:nvPr/>
        </p:nvGrpSpPr>
        <p:grpSpPr>
          <a:xfrm rot="17333971" flipH="1">
            <a:off x="6215232" y="5145066"/>
            <a:ext cx="114889" cy="273607"/>
            <a:chOff x="3252632" y="3002021"/>
            <a:chExt cx="263401" cy="627290"/>
          </a:xfrm>
        </p:grpSpPr>
        <p:sp>
          <p:nvSpPr>
            <p:cNvPr id="1566" name="任意多边形 156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7" name="任意多边形 156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68" name="组合 1567"/>
          <p:cNvGrpSpPr/>
          <p:nvPr/>
        </p:nvGrpSpPr>
        <p:grpSpPr>
          <a:xfrm rot="19597842" flipH="1">
            <a:off x="6714002" y="5145066"/>
            <a:ext cx="114889" cy="273607"/>
            <a:chOff x="3252632" y="3002021"/>
            <a:chExt cx="263401" cy="627290"/>
          </a:xfrm>
        </p:grpSpPr>
        <p:sp>
          <p:nvSpPr>
            <p:cNvPr id="1569" name="任意多边形 156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0" name="任意多边形 156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71" name="组合 1570"/>
          <p:cNvGrpSpPr/>
          <p:nvPr/>
        </p:nvGrpSpPr>
        <p:grpSpPr>
          <a:xfrm rot="15828186" flipH="1">
            <a:off x="5060277" y="5200423"/>
            <a:ext cx="114889" cy="273607"/>
            <a:chOff x="3252632" y="3002021"/>
            <a:chExt cx="263401" cy="627290"/>
          </a:xfrm>
        </p:grpSpPr>
        <p:sp>
          <p:nvSpPr>
            <p:cNvPr id="1572" name="任意多边形 157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3" name="任意多边形 157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74" name="组合 1573"/>
          <p:cNvGrpSpPr/>
          <p:nvPr/>
        </p:nvGrpSpPr>
        <p:grpSpPr>
          <a:xfrm rot="1418202" flipH="1">
            <a:off x="4812768" y="5122107"/>
            <a:ext cx="114889" cy="273607"/>
            <a:chOff x="3252632" y="3002021"/>
            <a:chExt cx="263401" cy="627290"/>
          </a:xfrm>
        </p:grpSpPr>
        <p:sp>
          <p:nvSpPr>
            <p:cNvPr id="1575" name="任意多边形 157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6" name="任意多边形 157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77" name="组合 1576"/>
          <p:cNvGrpSpPr/>
          <p:nvPr/>
        </p:nvGrpSpPr>
        <p:grpSpPr>
          <a:xfrm rot="19277999" flipH="1">
            <a:off x="4668854" y="4957158"/>
            <a:ext cx="114889" cy="273607"/>
            <a:chOff x="3252632" y="3002021"/>
            <a:chExt cx="263401" cy="627290"/>
          </a:xfrm>
        </p:grpSpPr>
        <p:sp>
          <p:nvSpPr>
            <p:cNvPr id="1578" name="任意多边形 157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9" name="任意多边形 157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80" name="组合 1579"/>
          <p:cNvGrpSpPr/>
          <p:nvPr/>
        </p:nvGrpSpPr>
        <p:grpSpPr>
          <a:xfrm rot="17333971" flipH="1">
            <a:off x="4891392" y="5232890"/>
            <a:ext cx="114889" cy="273607"/>
            <a:chOff x="3252632" y="3002021"/>
            <a:chExt cx="263401" cy="627290"/>
          </a:xfrm>
        </p:grpSpPr>
        <p:sp>
          <p:nvSpPr>
            <p:cNvPr id="1581" name="任意多边形 158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2" name="任意多边形 158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83" name="组合 1582"/>
          <p:cNvGrpSpPr/>
          <p:nvPr/>
        </p:nvGrpSpPr>
        <p:grpSpPr>
          <a:xfrm rot="3248855" flipH="1">
            <a:off x="5320241" y="5211095"/>
            <a:ext cx="114889" cy="273607"/>
            <a:chOff x="3252632" y="3002021"/>
            <a:chExt cx="263401" cy="627290"/>
          </a:xfrm>
        </p:grpSpPr>
        <p:sp>
          <p:nvSpPr>
            <p:cNvPr id="1584" name="任意多边形 158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5" name="任意多边形 158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86" name="组合 1585"/>
          <p:cNvGrpSpPr/>
          <p:nvPr/>
        </p:nvGrpSpPr>
        <p:grpSpPr>
          <a:xfrm rot="15828186" flipH="1">
            <a:off x="3952511" y="5027297"/>
            <a:ext cx="114889" cy="273607"/>
            <a:chOff x="3252632" y="3002021"/>
            <a:chExt cx="263401" cy="627290"/>
          </a:xfrm>
        </p:grpSpPr>
        <p:sp>
          <p:nvSpPr>
            <p:cNvPr id="1587" name="任意多边形 158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88" name="任意多边形 158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89" name="组合 1588"/>
          <p:cNvGrpSpPr/>
          <p:nvPr/>
        </p:nvGrpSpPr>
        <p:grpSpPr>
          <a:xfrm rot="15828186" flipH="1">
            <a:off x="3928206" y="5160193"/>
            <a:ext cx="114889" cy="273607"/>
            <a:chOff x="3252632" y="3002021"/>
            <a:chExt cx="263401" cy="627290"/>
          </a:xfrm>
        </p:grpSpPr>
        <p:sp>
          <p:nvSpPr>
            <p:cNvPr id="1590" name="任意多边形 158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1" name="任意多边形 159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92" name="组合 1591"/>
          <p:cNvGrpSpPr/>
          <p:nvPr/>
        </p:nvGrpSpPr>
        <p:grpSpPr>
          <a:xfrm rot="1418202" flipH="1">
            <a:off x="3936858" y="5112784"/>
            <a:ext cx="114889" cy="273607"/>
            <a:chOff x="3252632" y="3002021"/>
            <a:chExt cx="263401" cy="627290"/>
          </a:xfrm>
        </p:grpSpPr>
        <p:sp>
          <p:nvSpPr>
            <p:cNvPr id="1593" name="任意多边形 159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4" name="任意多边形 159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95" name="组合 1594"/>
          <p:cNvGrpSpPr/>
          <p:nvPr/>
        </p:nvGrpSpPr>
        <p:grpSpPr>
          <a:xfrm rot="19277999" flipH="1">
            <a:off x="4060453" y="5119689"/>
            <a:ext cx="114889" cy="273607"/>
            <a:chOff x="3252632" y="3002021"/>
            <a:chExt cx="263401" cy="627290"/>
          </a:xfrm>
        </p:grpSpPr>
        <p:sp>
          <p:nvSpPr>
            <p:cNvPr id="1596" name="任意多边形 159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97" name="任意多边形 159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98" name="组合 1597"/>
          <p:cNvGrpSpPr/>
          <p:nvPr/>
        </p:nvGrpSpPr>
        <p:grpSpPr>
          <a:xfrm rot="17333971" flipH="1">
            <a:off x="4015482" y="5223567"/>
            <a:ext cx="114889" cy="273607"/>
            <a:chOff x="3252632" y="3002021"/>
            <a:chExt cx="263401" cy="627290"/>
          </a:xfrm>
        </p:grpSpPr>
        <p:sp>
          <p:nvSpPr>
            <p:cNvPr id="1599" name="任意多边形 159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0" name="任意多边形 159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01" name="组合 1600"/>
          <p:cNvGrpSpPr/>
          <p:nvPr/>
        </p:nvGrpSpPr>
        <p:grpSpPr>
          <a:xfrm rot="17333971" flipH="1">
            <a:off x="5207155" y="4345436"/>
            <a:ext cx="114889" cy="273607"/>
            <a:chOff x="3252632" y="3002021"/>
            <a:chExt cx="263401" cy="627290"/>
          </a:xfrm>
        </p:grpSpPr>
        <p:sp>
          <p:nvSpPr>
            <p:cNvPr id="1602" name="任意多边形 160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3" name="任意多边形 160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04" name="组合 1603"/>
          <p:cNvGrpSpPr/>
          <p:nvPr/>
        </p:nvGrpSpPr>
        <p:grpSpPr>
          <a:xfrm rot="19277999" flipH="1">
            <a:off x="5579639" y="4831684"/>
            <a:ext cx="114889" cy="273607"/>
            <a:chOff x="3252632" y="3002021"/>
            <a:chExt cx="263401" cy="627290"/>
          </a:xfrm>
        </p:grpSpPr>
        <p:sp>
          <p:nvSpPr>
            <p:cNvPr id="1605" name="任意多边形 160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6" name="任意多边形 160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07" name="组合 1606"/>
          <p:cNvGrpSpPr/>
          <p:nvPr/>
        </p:nvGrpSpPr>
        <p:grpSpPr>
          <a:xfrm rot="17333971" flipH="1">
            <a:off x="6369058" y="4972594"/>
            <a:ext cx="114889" cy="273607"/>
            <a:chOff x="3252632" y="3002021"/>
            <a:chExt cx="263401" cy="627290"/>
          </a:xfrm>
        </p:grpSpPr>
        <p:sp>
          <p:nvSpPr>
            <p:cNvPr id="1608" name="任意多边形 160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9" name="任意多边形 160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10" name="组合 1609"/>
          <p:cNvGrpSpPr/>
          <p:nvPr/>
        </p:nvGrpSpPr>
        <p:grpSpPr>
          <a:xfrm rot="15084063" flipH="1">
            <a:off x="6038556" y="4041156"/>
            <a:ext cx="114889" cy="273607"/>
            <a:chOff x="3252632" y="3002021"/>
            <a:chExt cx="263401" cy="627290"/>
          </a:xfrm>
        </p:grpSpPr>
        <p:sp>
          <p:nvSpPr>
            <p:cNvPr id="1611" name="任意多边形 161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2" name="任意多边形 161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13" name="组合 1612"/>
          <p:cNvGrpSpPr/>
          <p:nvPr/>
        </p:nvGrpSpPr>
        <p:grpSpPr>
          <a:xfrm rot="18809624" flipH="1">
            <a:off x="5900239" y="1917669"/>
            <a:ext cx="114889" cy="273607"/>
            <a:chOff x="3252632" y="3002021"/>
            <a:chExt cx="263401" cy="627290"/>
          </a:xfrm>
        </p:grpSpPr>
        <p:sp>
          <p:nvSpPr>
            <p:cNvPr id="1614" name="任意多边形 161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5" name="任意多边形 161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16" name="组合 1615"/>
          <p:cNvGrpSpPr/>
          <p:nvPr/>
        </p:nvGrpSpPr>
        <p:grpSpPr>
          <a:xfrm rot="17729169" flipH="1">
            <a:off x="5923544" y="2030480"/>
            <a:ext cx="114889" cy="273607"/>
            <a:chOff x="3252632" y="3002021"/>
            <a:chExt cx="263401" cy="627290"/>
          </a:xfrm>
        </p:grpSpPr>
        <p:sp>
          <p:nvSpPr>
            <p:cNvPr id="1617" name="任意多边形 161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8" name="任意多边形 161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19" name="组合 1618"/>
          <p:cNvGrpSpPr/>
          <p:nvPr/>
        </p:nvGrpSpPr>
        <p:grpSpPr>
          <a:xfrm rot="1418202" flipH="1">
            <a:off x="5772308" y="2123771"/>
            <a:ext cx="114889" cy="273607"/>
            <a:chOff x="3252632" y="3002021"/>
            <a:chExt cx="263401" cy="627290"/>
          </a:xfrm>
        </p:grpSpPr>
        <p:sp>
          <p:nvSpPr>
            <p:cNvPr id="1620" name="任意多边形 161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21" name="任意多边形 162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22" name="组合 1621"/>
          <p:cNvGrpSpPr/>
          <p:nvPr/>
        </p:nvGrpSpPr>
        <p:grpSpPr>
          <a:xfrm rot="19277999" flipH="1">
            <a:off x="5895903" y="2130676"/>
            <a:ext cx="114889" cy="273607"/>
            <a:chOff x="3252632" y="3002021"/>
            <a:chExt cx="263401" cy="627290"/>
          </a:xfrm>
        </p:grpSpPr>
        <p:sp>
          <p:nvSpPr>
            <p:cNvPr id="1623" name="任意多边形 162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24" name="任意多边形 162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25" name="组合 1624"/>
          <p:cNvGrpSpPr/>
          <p:nvPr/>
        </p:nvGrpSpPr>
        <p:grpSpPr>
          <a:xfrm rot="17333971" flipH="1">
            <a:off x="5850932" y="2234554"/>
            <a:ext cx="114889" cy="273607"/>
            <a:chOff x="3252632" y="3002021"/>
            <a:chExt cx="263401" cy="627290"/>
          </a:xfrm>
        </p:grpSpPr>
        <p:sp>
          <p:nvSpPr>
            <p:cNvPr id="1626" name="任意多边形 162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27" name="任意多边形 162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28" name="组合 1627"/>
          <p:cNvGrpSpPr/>
          <p:nvPr/>
        </p:nvGrpSpPr>
        <p:grpSpPr>
          <a:xfrm rot="20547802" flipH="1">
            <a:off x="5730816" y="1884992"/>
            <a:ext cx="114889" cy="273607"/>
            <a:chOff x="3252632" y="3002021"/>
            <a:chExt cx="263401" cy="627290"/>
          </a:xfrm>
        </p:grpSpPr>
        <p:sp>
          <p:nvSpPr>
            <p:cNvPr id="1629" name="任意多边形 162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30" name="任意多边形 162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31" name="组合 1630"/>
          <p:cNvGrpSpPr/>
          <p:nvPr/>
        </p:nvGrpSpPr>
        <p:grpSpPr>
          <a:xfrm rot="1418202" flipH="1">
            <a:off x="5775545" y="1980039"/>
            <a:ext cx="114889" cy="273607"/>
            <a:chOff x="3252632" y="3002021"/>
            <a:chExt cx="263401" cy="627290"/>
          </a:xfrm>
        </p:grpSpPr>
        <p:sp>
          <p:nvSpPr>
            <p:cNvPr id="1632" name="任意多边形 163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33" name="任意多边形 163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34" name="组合 1633"/>
          <p:cNvGrpSpPr/>
          <p:nvPr/>
        </p:nvGrpSpPr>
        <p:grpSpPr>
          <a:xfrm rot="18809624" flipH="1">
            <a:off x="6621126" y="2136945"/>
            <a:ext cx="114889" cy="273607"/>
            <a:chOff x="3252632" y="3002021"/>
            <a:chExt cx="263401" cy="627290"/>
          </a:xfrm>
        </p:grpSpPr>
        <p:sp>
          <p:nvSpPr>
            <p:cNvPr id="1635" name="任意多边形 163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36" name="任意多边形 163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37" name="组合 1636"/>
          <p:cNvGrpSpPr/>
          <p:nvPr/>
        </p:nvGrpSpPr>
        <p:grpSpPr>
          <a:xfrm rot="17729169" flipH="1">
            <a:off x="6696819" y="2530744"/>
            <a:ext cx="114889" cy="273607"/>
            <a:chOff x="3252632" y="3002021"/>
            <a:chExt cx="263401" cy="627290"/>
          </a:xfrm>
        </p:grpSpPr>
        <p:sp>
          <p:nvSpPr>
            <p:cNvPr id="1638" name="任意多边形 163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39" name="任意多边形 163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40" name="组合 1639"/>
          <p:cNvGrpSpPr/>
          <p:nvPr/>
        </p:nvGrpSpPr>
        <p:grpSpPr>
          <a:xfrm rot="1418202" flipH="1">
            <a:off x="6626545" y="2238271"/>
            <a:ext cx="114889" cy="273607"/>
            <a:chOff x="3252632" y="3002021"/>
            <a:chExt cx="263401" cy="627290"/>
          </a:xfrm>
        </p:grpSpPr>
        <p:sp>
          <p:nvSpPr>
            <p:cNvPr id="1641" name="任意多边形 164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2" name="任意多边形 164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43" name="组合 1642"/>
          <p:cNvGrpSpPr/>
          <p:nvPr/>
        </p:nvGrpSpPr>
        <p:grpSpPr>
          <a:xfrm rot="19277999" flipH="1">
            <a:off x="6421527" y="2673802"/>
            <a:ext cx="114889" cy="273607"/>
            <a:chOff x="3252632" y="3002021"/>
            <a:chExt cx="263401" cy="627290"/>
          </a:xfrm>
        </p:grpSpPr>
        <p:sp>
          <p:nvSpPr>
            <p:cNvPr id="1644" name="任意多边形 164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5" name="任意多边形 164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46" name="组合 1645"/>
          <p:cNvGrpSpPr/>
          <p:nvPr/>
        </p:nvGrpSpPr>
        <p:grpSpPr>
          <a:xfrm rot="15828186" flipH="1">
            <a:off x="6237293" y="3180028"/>
            <a:ext cx="114889" cy="273607"/>
            <a:chOff x="3252632" y="3002021"/>
            <a:chExt cx="263401" cy="627290"/>
          </a:xfrm>
        </p:grpSpPr>
        <p:sp>
          <p:nvSpPr>
            <p:cNvPr id="1647" name="任意多边形 164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48" name="任意多边形 164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49" name="组合 1648"/>
          <p:cNvGrpSpPr/>
          <p:nvPr/>
        </p:nvGrpSpPr>
        <p:grpSpPr>
          <a:xfrm rot="17333971" flipH="1">
            <a:off x="5778702" y="2835629"/>
            <a:ext cx="114889" cy="273607"/>
            <a:chOff x="3252632" y="3002021"/>
            <a:chExt cx="263401" cy="627290"/>
          </a:xfrm>
        </p:grpSpPr>
        <p:sp>
          <p:nvSpPr>
            <p:cNvPr id="1650" name="任意多边形 164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1" name="任意多边形 165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52" name="组合 1651"/>
          <p:cNvGrpSpPr/>
          <p:nvPr/>
        </p:nvGrpSpPr>
        <p:grpSpPr>
          <a:xfrm rot="20547802" flipH="1">
            <a:off x="6399318" y="3371094"/>
            <a:ext cx="114889" cy="273607"/>
            <a:chOff x="3252632" y="3002021"/>
            <a:chExt cx="263401" cy="627290"/>
          </a:xfrm>
        </p:grpSpPr>
        <p:sp>
          <p:nvSpPr>
            <p:cNvPr id="1653" name="任意多边形 165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4" name="任意多边形 165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55" name="组合 1654"/>
          <p:cNvGrpSpPr/>
          <p:nvPr/>
        </p:nvGrpSpPr>
        <p:grpSpPr>
          <a:xfrm rot="17729169" flipH="1">
            <a:off x="5497016" y="2613860"/>
            <a:ext cx="114889" cy="273607"/>
            <a:chOff x="3252632" y="3002021"/>
            <a:chExt cx="263401" cy="627290"/>
          </a:xfrm>
        </p:grpSpPr>
        <p:sp>
          <p:nvSpPr>
            <p:cNvPr id="1656" name="任意多边形 165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7" name="任意多边形 165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58" name="组合 1657"/>
          <p:cNvGrpSpPr/>
          <p:nvPr/>
        </p:nvGrpSpPr>
        <p:grpSpPr>
          <a:xfrm rot="1418202" flipH="1">
            <a:off x="5879180" y="2164226"/>
            <a:ext cx="114889" cy="273607"/>
            <a:chOff x="3252632" y="3002021"/>
            <a:chExt cx="263401" cy="627290"/>
          </a:xfrm>
        </p:grpSpPr>
        <p:sp>
          <p:nvSpPr>
            <p:cNvPr id="1659" name="任意多边形 165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0" name="任意多边形 165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61" name="组合 1660"/>
          <p:cNvGrpSpPr/>
          <p:nvPr/>
        </p:nvGrpSpPr>
        <p:grpSpPr>
          <a:xfrm rot="1418202" flipH="1">
            <a:off x="6073790" y="3430477"/>
            <a:ext cx="114889" cy="273607"/>
            <a:chOff x="3252632" y="3002021"/>
            <a:chExt cx="263401" cy="627290"/>
          </a:xfrm>
        </p:grpSpPr>
        <p:sp>
          <p:nvSpPr>
            <p:cNvPr id="1662" name="任意多边形 166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3" name="任意多边形 166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64" name="组合 1663"/>
          <p:cNvGrpSpPr/>
          <p:nvPr/>
        </p:nvGrpSpPr>
        <p:grpSpPr>
          <a:xfrm rot="19277999" flipH="1">
            <a:off x="6002775" y="2171131"/>
            <a:ext cx="114889" cy="273607"/>
            <a:chOff x="3252632" y="3002021"/>
            <a:chExt cx="263401" cy="627290"/>
          </a:xfrm>
        </p:grpSpPr>
        <p:sp>
          <p:nvSpPr>
            <p:cNvPr id="1665" name="任意多边形 166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6" name="任意多边形 166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67" name="组合 1666"/>
          <p:cNvGrpSpPr/>
          <p:nvPr/>
        </p:nvGrpSpPr>
        <p:grpSpPr>
          <a:xfrm rot="17333971" flipH="1">
            <a:off x="5957805" y="2275009"/>
            <a:ext cx="114889" cy="273607"/>
            <a:chOff x="3252632" y="3002021"/>
            <a:chExt cx="263401" cy="627290"/>
          </a:xfrm>
        </p:grpSpPr>
        <p:sp>
          <p:nvSpPr>
            <p:cNvPr id="1668" name="任意多边形 166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9" name="任意多边形 166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70" name="组合 1669"/>
          <p:cNvGrpSpPr/>
          <p:nvPr/>
        </p:nvGrpSpPr>
        <p:grpSpPr>
          <a:xfrm rot="1418202" flipH="1">
            <a:off x="5888455" y="2357726"/>
            <a:ext cx="114889" cy="273607"/>
            <a:chOff x="3252632" y="3002021"/>
            <a:chExt cx="263401" cy="627290"/>
          </a:xfrm>
        </p:grpSpPr>
        <p:sp>
          <p:nvSpPr>
            <p:cNvPr id="1671" name="任意多边形 167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2" name="任意多边形 167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73" name="组合 1672"/>
          <p:cNvGrpSpPr/>
          <p:nvPr/>
        </p:nvGrpSpPr>
        <p:grpSpPr>
          <a:xfrm rot="1418202" flipH="1">
            <a:off x="6582157" y="2256466"/>
            <a:ext cx="114889" cy="273607"/>
            <a:chOff x="3252632" y="3002021"/>
            <a:chExt cx="263401" cy="627290"/>
          </a:xfrm>
        </p:grpSpPr>
        <p:sp>
          <p:nvSpPr>
            <p:cNvPr id="1674" name="任意多边形 167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5" name="任意多边形 167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76" name="组合 1675"/>
          <p:cNvGrpSpPr/>
          <p:nvPr/>
        </p:nvGrpSpPr>
        <p:grpSpPr>
          <a:xfrm rot="15828186" flipH="1">
            <a:off x="6673918" y="2050461"/>
            <a:ext cx="114889" cy="273607"/>
            <a:chOff x="3252632" y="3002021"/>
            <a:chExt cx="263401" cy="627290"/>
          </a:xfrm>
        </p:grpSpPr>
        <p:sp>
          <p:nvSpPr>
            <p:cNvPr id="1677" name="任意多边形 167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8" name="任意多边形 167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79" name="组合 1678"/>
          <p:cNvGrpSpPr/>
          <p:nvPr/>
        </p:nvGrpSpPr>
        <p:grpSpPr>
          <a:xfrm rot="18809624" flipH="1">
            <a:off x="6115913" y="2784438"/>
            <a:ext cx="114889" cy="273607"/>
            <a:chOff x="3252632" y="3002021"/>
            <a:chExt cx="263401" cy="627290"/>
          </a:xfrm>
        </p:grpSpPr>
        <p:sp>
          <p:nvSpPr>
            <p:cNvPr id="1680" name="任意多边形 167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1" name="任意多边形 168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82" name="组合 1681"/>
          <p:cNvGrpSpPr/>
          <p:nvPr/>
        </p:nvGrpSpPr>
        <p:grpSpPr>
          <a:xfrm rot="2065936" flipH="1">
            <a:off x="5547262" y="2362914"/>
            <a:ext cx="114889" cy="273607"/>
            <a:chOff x="3252632" y="3002021"/>
            <a:chExt cx="263401" cy="627290"/>
          </a:xfrm>
        </p:grpSpPr>
        <p:sp>
          <p:nvSpPr>
            <p:cNvPr id="1683" name="任意多边形 168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4" name="任意多边形 168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85" name="组合 1684"/>
          <p:cNvGrpSpPr/>
          <p:nvPr/>
        </p:nvGrpSpPr>
        <p:grpSpPr>
          <a:xfrm rot="20547802" flipH="1">
            <a:off x="5994115" y="2308848"/>
            <a:ext cx="114889" cy="273607"/>
            <a:chOff x="3252632" y="3002021"/>
            <a:chExt cx="263401" cy="627290"/>
          </a:xfrm>
        </p:grpSpPr>
        <p:sp>
          <p:nvSpPr>
            <p:cNvPr id="1686" name="任意多边形 168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7" name="任意多边形 168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88" name="组合 1687"/>
          <p:cNvGrpSpPr/>
          <p:nvPr/>
        </p:nvGrpSpPr>
        <p:grpSpPr>
          <a:xfrm rot="15828186" flipH="1">
            <a:off x="6498305" y="2698900"/>
            <a:ext cx="114889" cy="273607"/>
            <a:chOff x="3252632" y="3002021"/>
            <a:chExt cx="263401" cy="627290"/>
          </a:xfrm>
        </p:grpSpPr>
        <p:sp>
          <p:nvSpPr>
            <p:cNvPr id="1689" name="任意多边形 168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0" name="任意多边形 168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91" name="组合 1690"/>
          <p:cNvGrpSpPr/>
          <p:nvPr/>
        </p:nvGrpSpPr>
        <p:grpSpPr>
          <a:xfrm rot="17333971" flipH="1">
            <a:off x="6563588" y="2287825"/>
            <a:ext cx="114889" cy="273607"/>
            <a:chOff x="3252632" y="3002021"/>
            <a:chExt cx="263401" cy="627290"/>
          </a:xfrm>
        </p:grpSpPr>
        <p:sp>
          <p:nvSpPr>
            <p:cNvPr id="1692" name="任意多边形 169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3" name="任意多边形 169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94" name="组合 1693"/>
          <p:cNvGrpSpPr/>
          <p:nvPr/>
        </p:nvGrpSpPr>
        <p:grpSpPr>
          <a:xfrm rot="18809624" flipH="1">
            <a:off x="7362045" y="2881833"/>
            <a:ext cx="114889" cy="273607"/>
            <a:chOff x="3252632" y="3002021"/>
            <a:chExt cx="263401" cy="627290"/>
          </a:xfrm>
        </p:grpSpPr>
        <p:sp>
          <p:nvSpPr>
            <p:cNvPr id="1695" name="任意多边形 169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6" name="任意多边形 169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97" name="组合 1696"/>
          <p:cNvGrpSpPr/>
          <p:nvPr/>
        </p:nvGrpSpPr>
        <p:grpSpPr>
          <a:xfrm rot="20547802" flipH="1">
            <a:off x="5868648" y="2415769"/>
            <a:ext cx="114889" cy="273607"/>
            <a:chOff x="3252632" y="3002021"/>
            <a:chExt cx="263401" cy="627290"/>
          </a:xfrm>
        </p:grpSpPr>
        <p:sp>
          <p:nvSpPr>
            <p:cNvPr id="1698" name="任意多边形 169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9" name="任意多边形 169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00" name="组合 1699"/>
          <p:cNvGrpSpPr/>
          <p:nvPr/>
        </p:nvGrpSpPr>
        <p:grpSpPr>
          <a:xfrm rot="17729169" flipH="1">
            <a:off x="4610477" y="4036329"/>
            <a:ext cx="114889" cy="273607"/>
            <a:chOff x="3252632" y="3002021"/>
            <a:chExt cx="263401" cy="627290"/>
          </a:xfrm>
        </p:grpSpPr>
        <p:sp>
          <p:nvSpPr>
            <p:cNvPr id="1701" name="任意多边形 170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2" name="任意多边形 170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03" name="组合 1702"/>
          <p:cNvGrpSpPr/>
          <p:nvPr/>
        </p:nvGrpSpPr>
        <p:grpSpPr>
          <a:xfrm rot="19277999" flipH="1">
            <a:off x="4582836" y="4136525"/>
            <a:ext cx="114889" cy="273607"/>
            <a:chOff x="3252632" y="3002021"/>
            <a:chExt cx="263401" cy="627290"/>
          </a:xfrm>
        </p:grpSpPr>
        <p:sp>
          <p:nvSpPr>
            <p:cNvPr id="1704" name="任意多边形 170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5" name="任意多边形 170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06" name="组合 1705"/>
          <p:cNvGrpSpPr/>
          <p:nvPr/>
        </p:nvGrpSpPr>
        <p:grpSpPr>
          <a:xfrm rot="17333971" flipH="1">
            <a:off x="4534176" y="4227288"/>
            <a:ext cx="114889" cy="273607"/>
            <a:chOff x="3252632" y="3002021"/>
            <a:chExt cx="263401" cy="627290"/>
          </a:xfrm>
        </p:grpSpPr>
        <p:sp>
          <p:nvSpPr>
            <p:cNvPr id="1707" name="任意多边形 170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8" name="任意多边形 170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09" name="组合 1708"/>
          <p:cNvGrpSpPr/>
          <p:nvPr/>
        </p:nvGrpSpPr>
        <p:grpSpPr>
          <a:xfrm rot="17729169" flipH="1">
            <a:off x="4368083" y="4334660"/>
            <a:ext cx="114889" cy="273607"/>
            <a:chOff x="3252632" y="3002021"/>
            <a:chExt cx="263401" cy="627290"/>
          </a:xfrm>
        </p:grpSpPr>
        <p:sp>
          <p:nvSpPr>
            <p:cNvPr id="1710" name="任意多边形 170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1" name="任意多边形 171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12" name="组合 1711"/>
          <p:cNvGrpSpPr/>
          <p:nvPr/>
        </p:nvGrpSpPr>
        <p:grpSpPr>
          <a:xfrm rot="17729169" flipH="1">
            <a:off x="4293500" y="5170297"/>
            <a:ext cx="114889" cy="273607"/>
            <a:chOff x="3252632" y="3002021"/>
            <a:chExt cx="263401" cy="627290"/>
          </a:xfrm>
        </p:grpSpPr>
        <p:sp>
          <p:nvSpPr>
            <p:cNvPr id="1713" name="任意多边形 171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4" name="任意多边形 171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15" name="组合 1714"/>
          <p:cNvGrpSpPr/>
          <p:nvPr/>
        </p:nvGrpSpPr>
        <p:grpSpPr>
          <a:xfrm rot="17729169" flipH="1">
            <a:off x="4340114" y="4409243"/>
            <a:ext cx="114889" cy="273607"/>
            <a:chOff x="3252632" y="3002021"/>
            <a:chExt cx="263401" cy="627290"/>
          </a:xfrm>
        </p:grpSpPr>
        <p:sp>
          <p:nvSpPr>
            <p:cNvPr id="1716" name="任意多边形 171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7" name="任意多边形 171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18" name="组合 1717"/>
          <p:cNvGrpSpPr/>
          <p:nvPr/>
        </p:nvGrpSpPr>
        <p:grpSpPr>
          <a:xfrm rot="19277999" flipH="1">
            <a:off x="4312473" y="4509438"/>
            <a:ext cx="114889" cy="273607"/>
            <a:chOff x="3252632" y="3002021"/>
            <a:chExt cx="263401" cy="627290"/>
          </a:xfrm>
        </p:grpSpPr>
        <p:sp>
          <p:nvSpPr>
            <p:cNvPr id="1719" name="任意多边形 171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0" name="任意多边形 171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21" name="组合 1720"/>
          <p:cNvGrpSpPr/>
          <p:nvPr/>
        </p:nvGrpSpPr>
        <p:grpSpPr>
          <a:xfrm rot="1418202" flipH="1">
            <a:off x="4397902" y="4410926"/>
            <a:ext cx="114889" cy="273607"/>
            <a:chOff x="3252632" y="3002021"/>
            <a:chExt cx="263401" cy="627290"/>
          </a:xfrm>
        </p:grpSpPr>
        <p:sp>
          <p:nvSpPr>
            <p:cNvPr id="1722" name="任意多边形 172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3" name="任意多边形 172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24" name="组合 1723"/>
          <p:cNvGrpSpPr/>
          <p:nvPr/>
        </p:nvGrpSpPr>
        <p:grpSpPr>
          <a:xfrm rot="17333971" flipH="1">
            <a:off x="4476526" y="4521709"/>
            <a:ext cx="114889" cy="273607"/>
            <a:chOff x="3252632" y="3002021"/>
            <a:chExt cx="263401" cy="627290"/>
          </a:xfrm>
        </p:grpSpPr>
        <p:sp>
          <p:nvSpPr>
            <p:cNvPr id="1725" name="任意多边形 172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6" name="任意多边形 172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27" name="组合 1726"/>
          <p:cNvGrpSpPr/>
          <p:nvPr/>
        </p:nvGrpSpPr>
        <p:grpSpPr>
          <a:xfrm rot="17729169" flipH="1">
            <a:off x="4768963" y="4157527"/>
            <a:ext cx="114889" cy="273607"/>
            <a:chOff x="3252632" y="3002021"/>
            <a:chExt cx="263401" cy="627290"/>
          </a:xfrm>
        </p:grpSpPr>
        <p:sp>
          <p:nvSpPr>
            <p:cNvPr id="1728" name="任意多边形 172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9" name="任意多边形 172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30" name="组合 1729"/>
          <p:cNvGrpSpPr/>
          <p:nvPr/>
        </p:nvGrpSpPr>
        <p:grpSpPr>
          <a:xfrm rot="19277999" flipH="1">
            <a:off x="4741322" y="4257722"/>
            <a:ext cx="114889" cy="273607"/>
            <a:chOff x="3252632" y="3002021"/>
            <a:chExt cx="263401" cy="627290"/>
          </a:xfrm>
        </p:grpSpPr>
        <p:sp>
          <p:nvSpPr>
            <p:cNvPr id="1731" name="任意多边形 173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2" name="任意多边形 173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33" name="组合 1732"/>
          <p:cNvGrpSpPr/>
          <p:nvPr/>
        </p:nvGrpSpPr>
        <p:grpSpPr>
          <a:xfrm rot="1418202" flipH="1">
            <a:off x="4826750" y="4159211"/>
            <a:ext cx="114889" cy="273607"/>
            <a:chOff x="3252632" y="3002021"/>
            <a:chExt cx="263401" cy="627290"/>
          </a:xfrm>
        </p:grpSpPr>
        <p:sp>
          <p:nvSpPr>
            <p:cNvPr id="1734" name="任意多边形 173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5" name="任意多边形 173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36" name="组合 1735"/>
          <p:cNvGrpSpPr/>
          <p:nvPr/>
        </p:nvGrpSpPr>
        <p:grpSpPr>
          <a:xfrm rot="17333971" flipH="1">
            <a:off x="4905375" y="4269993"/>
            <a:ext cx="114889" cy="273607"/>
            <a:chOff x="3252632" y="3002021"/>
            <a:chExt cx="263401" cy="627290"/>
          </a:xfrm>
        </p:grpSpPr>
        <p:sp>
          <p:nvSpPr>
            <p:cNvPr id="1737" name="任意多边形 173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8" name="任意多边形 173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39" name="组合 1738"/>
          <p:cNvGrpSpPr/>
          <p:nvPr/>
        </p:nvGrpSpPr>
        <p:grpSpPr>
          <a:xfrm rot="17729169" flipH="1">
            <a:off x="4927451" y="3393056"/>
            <a:ext cx="114889" cy="273607"/>
            <a:chOff x="3252632" y="3002021"/>
            <a:chExt cx="263401" cy="627290"/>
          </a:xfrm>
        </p:grpSpPr>
        <p:sp>
          <p:nvSpPr>
            <p:cNvPr id="1740" name="任意多边形 173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1" name="任意多边形 174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42" name="组合 1741"/>
          <p:cNvGrpSpPr/>
          <p:nvPr/>
        </p:nvGrpSpPr>
        <p:grpSpPr>
          <a:xfrm rot="19277999" flipH="1">
            <a:off x="4899810" y="3493251"/>
            <a:ext cx="114889" cy="273607"/>
            <a:chOff x="3252632" y="3002021"/>
            <a:chExt cx="263401" cy="627290"/>
          </a:xfrm>
        </p:grpSpPr>
        <p:sp>
          <p:nvSpPr>
            <p:cNvPr id="1743" name="任意多边形 174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4" name="任意多边形 174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45" name="组合 1744"/>
          <p:cNvGrpSpPr/>
          <p:nvPr/>
        </p:nvGrpSpPr>
        <p:grpSpPr>
          <a:xfrm rot="1418202" flipH="1">
            <a:off x="4985238" y="3394740"/>
            <a:ext cx="114889" cy="273607"/>
            <a:chOff x="3252632" y="3002021"/>
            <a:chExt cx="263401" cy="627290"/>
          </a:xfrm>
        </p:grpSpPr>
        <p:sp>
          <p:nvSpPr>
            <p:cNvPr id="1746" name="任意多边形 174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7" name="任意多边形 174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48" name="组合 1747"/>
          <p:cNvGrpSpPr/>
          <p:nvPr/>
        </p:nvGrpSpPr>
        <p:grpSpPr>
          <a:xfrm rot="17333971" flipH="1">
            <a:off x="5063862" y="3505523"/>
            <a:ext cx="114889" cy="273607"/>
            <a:chOff x="3252632" y="3002021"/>
            <a:chExt cx="263401" cy="627290"/>
          </a:xfrm>
        </p:grpSpPr>
        <p:sp>
          <p:nvSpPr>
            <p:cNvPr id="1749" name="任意多边形 174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0" name="任意多边形 174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51" name="组合 1750"/>
          <p:cNvGrpSpPr/>
          <p:nvPr/>
        </p:nvGrpSpPr>
        <p:grpSpPr>
          <a:xfrm rot="17729169" flipH="1">
            <a:off x="5309685" y="3448993"/>
            <a:ext cx="114889" cy="273607"/>
            <a:chOff x="3252632" y="3002021"/>
            <a:chExt cx="263401" cy="627290"/>
          </a:xfrm>
        </p:grpSpPr>
        <p:sp>
          <p:nvSpPr>
            <p:cNvPr id="1752" name="任意多边形 175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3" name="任意多边形 175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54" name="组合 1753"/>
          <p:cNvGrpSpPr/>
          <p:nvPr/>
        </p:nvGrpSpPr>
        <p:grpSpPr>
          <a:xfrm rot="19277999" flipH="1">
            <a:off x="5282044" y="3549188"/>
            <a:ext cx="114889" cy="273607"/>
            <a:chOff x="3252632" y="3002021"/>
            <a:chExt cx="263401" cy="627290"/>
          </a:xfrm>
        </p:grpSpPr>
        <p:sp>
          <p:nvSpPr>
            <p:cNvPr id="1755" name="任意多边形 175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6" name="任意多边形 175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57" name="组合 1756"/>
          <p:cNvGrpSpPr/>
          <p:nvPr/>
        </p:nvGrpSpPr>
        <p:grpSpPr>
          <a:xfrm rot="1418202" flipH="1">
            <a:off x="5367473" y="3450677"/>
            <a:ext cx="114889" cy="273607"/>
            <a:chOff x="3252632" y="3002021"/>
            <a:chExt cx="263401" cy="627290"/>
          </a:xfrm>
        </p:grpSpPr>
        <p:sp>
          <p:nvSpPr>
            <p:cNvPr id="1758" name="任意多边形 175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9" name="任意多边形 175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60" name="组合 1759"/>
          <p:cNvGrpSpPr/>
          <p:nvPr/>
        </p:nvGrpSpPr>
        <p:grpSpPr>
          <a:xfrm rot="17333971" flipH="1">
            <a:off x="5446097" y="3561460"/>
            <a:ext cx="114889" cy="273607"/>
            <a:chOff x="3252632" y="3002021"/>
            <a:chExt cx="263401" cy="627290"/>
          </a:xfrm>
        </p:grpSpPr>
        <p:sp>
          <p:nvSpPr>
            <p:cNvPr id="1761" name="任意多边形 176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2" name="任意多边形 176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63" name="组合 1762"/>
          <p:cNvGrpSpPr/>
          <p:nvPr/>
        </p:nvGrpSpPr>
        <p:grpSpPr>
          <a:xfrm rot="17729169" flipH="1">
            <a:off x="5309686" y="2936238"/>
            <a:ext cx="114889" cy="273607"/>
            <a:chOff x="3252632" y="3002021"/>
            <a:chExt cx="263401" cy="627290"/>
          </a:xfrm>
        </p:grpSpPr>
        <p:sp>
          <p:nvSpPr>
            <p:cNvPr id="1764" name="任意多边形 176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5" name="任意多边形 176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66" name="组合 1765"/>
          <p:cNvGrpSpPr/>
          <p:nvPr/>
        </p:nvGrpSpPr>
        <p:grpSpPr>
          <a:xfrm rot="19277999" flipH="1">
            <a:off x="5282045" y="3036434"/>
            <a:ext cx="114889" cy="273607"/>
            <a:chOff x="3252632" y="3002021"/>
            <a:chExt cx="263401" cy="627290"/>
          </a:xfrm>
        </p:grpSpPr>
        <p:sp>
          <p:nvSpPr>
            <p:cNvPr id="1767" name="任意多边形 176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8" name="任意多边形 176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69" name="组合 1768"/>
          <p:cNvGrpSpPr/>
          <p:nvPr/>
        </p:nvGrpSpPr>
        <p:grpSpPr>
          <a:xfrm rot="1418202" flipH="1">
            <a:off x="5367473" y="2937922"/>
            <a:ext cx="114889" cy="273607"/>
            <a:chOff x="3252632" y="3002021"/>
            <a:chExt cx="263401" cy="627290"/>
          </a:xfrm>
        </p:grpSpPr>
        <p:sp>
          <p:nvSpPr>
            <p:cNvPr id="1770" name="任意多边形 176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1" name="任意多边形 177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72" name="组合 1771"/>
          <p:cNvGrpSpPr/>
          <p:nvPr/>
        </p:nvGrpSpPr>
        <p:grpSpPr>
          <a:xfrm rot="17333971" flipH="1">
            <a:off x="5446098" y="3048705"/>
            <a:ext cx="114889" cy="273607"/>
            <a:chOff x="3252632" y="3002021"/>
            <a:chExt cx="263401" cy="627290"/>
          </a:xfrm>
        </p:grpSpPr>
        <p:sp>
          <p:nvSpPr>
            <p:cNvPr id="1773" name="任意多边形 177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4" name="任意多边形 177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75" name="组合 1774"/>
          <p:cNvGrpSpPr/>
          <p:nvPr/>
        </p:nvGrpSpPr>
        <p:grpSpPr>
          <a:xfrm rot="17729169" flipH="1">
            <a:off x="5449529" y="2712492"/>
            <a:ext cx="114889" cy="273607"/>
            <a:chOff x="3252632" y="3002021"/>
            <a:chExt cx="263401" cy="627290"/>
          </a:xfrm>
        </p:grpSpPr>
        <p:sp>
          <p:nvSpPr>
            <p:cNvPr id="1776" name="任意多边形 177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7" name="任意多边形 177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78" name="组合 1777"/>
          <p:cNvGrpSpPr/>
          <p:nvPr/>
        </p:nvGrpSpPr>
        <p:grpSpPr>
          <a:xfrm rot="19277999" flipH="1">
            <a:off x="5421888" y="2812687"/>
            <a:ext cx="114889" cy="273607"/>
            <a:chOff x="3252632" y="3002021"/>
            <a:chExt cx="263401" cy="627290"/>
          </a:xfrm>
        </p:grpSpPr>
        <p:sp>
          <p:nvSpPr>
            <p:cNvPr id="1779" name="任意多边形 177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0" name="任意多边形 177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81" name="组合 1780"/>
          <p:cNvGrpSpPr/>
          <p:nvPr/>
        </p:nvGrpSpPr>
        <p:grpSpPr>
          <a:xfrm rot="1418202" flipH="1">
            <a:off x="5507316" y="2714176"/>
            <a:ext cx="114889" cy="273607"/>
            <a:chOff x="3252632" y="3002021"/>
            <a:chExt cx="263401" cy="627290"/>
          </a:xfrm>
        </p:grpSpPr>
        <p:sp>
          <p:nvSpPr>
            <p:cNvPr id="1782" name="任意多边形 178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3" name="任意多边形 178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84" name="组合 1783"/>
          <p:cNvGrpSpPr/>
          <p:nvPr/>
        </p:nvGrpSpPr>
        <p:grpSpPr>
          <a:xfrm rot="17333971" flipH="1">
            <a:off x="5585941" y="2824959"/>
            <a:ext cx="114889" cy="273607"/>
            <a:chOff x="3252632" y="3002021"/>
            <a:chExt cx="263401" cy="627290"/>
          </a:xfrm>
        </p:grpSpPr>
        <p:sp>
          <p:nvSpPr>
            <p:cNvPr id="1785" name="任意多边形 178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6" name="任意多边形 178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87" name="组合 1786"/>
          <p:cNvGrpSpPr/>
          <p:nvPr/>
        </p:nvGrpSpPr>
        <p:grpSpPr>
          <a:xfrm rot="17729169" flipH="1">
            <a:off x="5691922" y="2330256"/>
            <a:ext cx="114889" cy="273607"/>
            <a:chOff x="3252632" y="3002021"/>
            <a:chExt cx="263401" cy="627290"/>
          </a:xfrm>
        </p:grpSpPr>
        <p:sp>
          <p:nvSpPr>
            <p:cNvPr id="1788" name="任意多边形 178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9" name="任意多边形 178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90" name="组合 1789"/>
          <p:cNvGrpSpPr/>
          <p:nvPr/>
        </p:nvGrpSpPr>
        <p:grpSpPr>
          <a:xfrm rot="19277999" flipH="1">
            <a:off x="5664281" y="2430452"/>
            <a:ext cx="114889" cy="273607"/>
            <a:chOff x="3252632" y="3002021"/>
            <a:chExt cx="263401" cy="627290"/>
          </a:xfrm>
        </p:grpSpPr>
        <p:sp>
          <p:nvSpPr>
            <p:cNvPr id="1791" name="任意多边形 179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2" name="任意多边形 179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93" name="组合 1792"/>
          <p:cNvGrpSpPr/>
          <p:nvPr/>
        </p:nvGrpSpPr>
        <p:grpSpPr>
          <a:xfrm rot="1418202" flipH="1">
            <a:off x="5749709" y="2331940"/>
            <a:ext cx="114889" cy="273607"/>
            <a:chOff x="3252632" y="3002021"/>
            <a:chExt cx="263401" cy="627290"/>
          </a:xfrm>
        </p:grpSpPr>
        <p:sp>
          <p:nvSpPr>
            <p:cNvPr id="1794" name="任意多边形 179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5" name="任意多边形 179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96" name="组合 1795"/>
          <p:cNvGrpSpPr/>
          <p:nvPr/>
        </p:nvGrpSpPr>
        <p:grpSpPr>
          <a:xfrm rot="17333971" flipH="1">
            <a:off x="5828334" y="2442723"/>
            <a:ext cx="114889" cy="273607"/>
            <a:chOff x="3252632" y="3002021"/>
            <a:chExt cx="263401" cy="627290"/>
          </a:xfrm>
        </p:grpSpPr>
        <p:sp>
          <p:nvSpPr>
            <p:cNvPr id="1797" name="任意多边形 179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8" name="任意多边形 179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99" name="组合 1798"/>
          <p:cNvGrpSpPr/>
          <p:nvPr/>
        </p:nvGrpSpPr>
        <p:grpSpPr>
          <a:xfrm rot="18809624" flipH="1">
            <a:off x="5662360" y="2453920"/>
            <a:ext cx="114889" cy="273607"/>
            <a:chOff x="3252632" y="3002021"/>
            <a:chExt cx="263401" cy="627290"/>
          </a:xfrm>
        </p:grpSpPr>
        <p:sp>
          <p:nvSpPr>
            <p:cNvPr id="1800" name="任意多边形 179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1" name="任意多边形 180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02" name="组合 1801"/>
          <p:cNvGrpSpPr/>
          <p:nvPr/>
        </p:nvGrpSpPr>
        <p:grpSpPr>
          <a:xfrm rot="17729169" flipH="1">
            <a:off x="5685665" y="2566731"/>
            <a:ext cx="114889" cy="273607"/>
            <a:chOff x="3252632" y="3002021"/>
            <a:chExt cx="263401" cy="627290"/>
          </a:xfrm>
        </p:grpSpPr>
        <p:sp>
          <p:nvSpPr>
            <p:cNvPr id="1803" name="任意多边形 180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4" name="任意多边形 180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05" name="组合 1804"/>
          <p:cNvGrpSpPr/>
          <p:nvPr/>
        </p:nvGrpSpPr>
        <p:grpSpPr>
          <a:xfrm rot="15828186" flipH="1">
            <a:off x="5454739" y="2573078"/>
            <a:ext cx="114889" cy="273607"/>
            <a:chOff x="3252632" y="3002021"/>
            <a:chExt cx="263401" cy="627290"/>
          </a:xfrm>
        </p:grpSpPr>
        <p:sp>
          <p:nvSpPr>
            <p:cNvPr id="1806" name="任意多边形 180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7" name="任意多边形 180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08" name="组合 1807"/>
          <p:cNvGrpSpPr/>
          <p:nvPr/>
        </p:nvGrpSpPr>
        <p:grpSpPr>
          <a:xfrm rot="20547802" flipH="1">
            <a:off x="5492938" y="2421243"/>
            <a:ext cx="114889" cy="273607"/>
            <a:chOff x="3252632" y="3002021"/>
            <a:chExt cx="263401" cy="627290"/>
          </a:xfrm>
        </p:grpSpPr>
        <p:sp>
          <p:nvSpPr>
            <p:cNvPr id="1809" name="任意多边形 180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0" name="任意多边形 180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11" name="组合 1810"/>
          <p:cNvGrpSpPr/>
          <p:nvPr/>
        </p:nvGrpSpPr>
        <p:grpSpPr>
          <a:xfrm rot="1418202" flipH="1">
            <a:off x="5424585" y="2575876"/>
            <a:ext cx="114889" cy="273607"/>
            <a:chOff x="3252632" y="3002021"/>
            <a:chExt cx="263401" cy="627290"/>
          </a:xfrm>
        </p:grpSpPr>
        <p:sp>
          <p:nvSpPr>
            <p:cNvPr id="1812" name="任意多边形 181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3" name="任意多边形 181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14" name="组合 1813"/>
          <p:cNvGrpSpPr/>
          <p:nvPr/>
        </p:nvGrpSpPr>
        <p:grpSpPr>
          <a:xfrm rot="1418202" flipH="1">
            <a:off x="5537666" y="2516291"/>
            <a:ext cx="114889" cy="273607"/>
            <a:chOff x="3252632" y="3002021"/>
            <a:chExt cx="263401" cy="627290"/>
          </a:xfrm>
        </p:grpSpPr>
        <p:sp>
          <p:nvSpPr>
            <p:cNvPr id="1815" name="任意多边形 181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6" name="任意多边形 181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17" name="组合 1816"/>
          <p:cNvGrpSpPr/>
          <p:nvPr/>
        </p:nvGrpSpPr>
        <p:grpSpPr>
          <a:xfrm rot="15828186" flipH="1">
            <a:off x="5457976" y="2429348"/>
            <a:ext cx="114889" cy="273607"/>
            <a:chOff x="3252632" y="3002021"/>
            <a:chExt cx="263401" cy="627290"/>
          </a:xfrm>
        </p:grpSpPr>
        <p:sp>
          <p:nvSpPr>
            <p:cNvPr id="1818" name="任意多边形 181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9" name="任意多边形 181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20" name="组合 1819"/>
          <p:cNvGrpSpPr/>
          <p:nvPr/>
        </p:nvGrpSpPr>
        <p:grpSpPr>
          <a:xfrm rot="15828186" flipH="1">
            <a:off x="5734801" y="2615824"/>
            <a:ext cx="114889" cy="273607"/>
            <a:chOff x="3252632" y="3002021"/>
            <a:chExt cx="263401" cy="627290"/>
          </a:xfrm>
        </p:grpSpPr>
        <p:sp>
          <p:nvSpPr>
            <p:cNvPr id="1821" name="任意多边形 182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2" name="任意多边形 182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23" name="组合 1822"/>
          <p:cNvGrpSpPr/>
          <p:nvPr/>
        </p:nvGrpSpPr>
        <p:grpSpPr>
          <a:xfrm rot="18809624" flipH="1">
            <a:off x="6089592" y="1654899"/>
            <a:ext cx="114889" cy="273607"/>
            <a:chOff x="3252632" y="3002021"/>
            <a:chExt cx="263401" cy="627290"/>
          </a:xfrm>
        </p:grpSpPr>
        <p:sp>
          <p:nvSpPr>
            <p:cNvPr id="1824" name="任意多边形 182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5" name="任意多边形 182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26" name="组合 1825"/>
          <p:cNvGrpSpPr/>
          <p:nvPr/>
        </p:nvGrpSpPr>
        <p:grpSpPr>
          <a:xfrm rot="17729169" flipH="1">
            <a:off x="6403409" y="1605786"/>
            <a:ext cx="114889" cy="273607"/>
            <a:chOff x="3252632" y="3002021"/>
            <a:chExt cx="263401" cy="627290"/>
          </a:xfrm>
        </p:grpSpPr>
        <p:sp>
          <p:nvSpPr>
            <p:cNvPr id="1827" name="任意多边形 182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8" name="任意多边形 182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29" name="组合 1828"/>
          <p:cNvGrpSpPr/>
          <p:nvPr/>
        </p:nvGrpSpPr>
        <p:grpSpPr>
          <a:xfrm rot="15828186" flipH="1">
            <a:off x="5958170" y="1864545"/>
            <a:ext cx="114889" cy="273607"/>
            <a:chOff x="3252632" y="3002021"/>
            <a:chExt cx="263401" cy="627290"/>
          </a:xfrm>
        </p:grpSpPr>
        <p:sp>
          <p:nvSpPr>
            <p:cNvPr id="1830" name="任意多边形 182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1" name="任意多边形 183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2" name="组合 1831"/>
          <p:cNvGrpSpPr/>
          <p:nvPr/>
        </p:nvGrpSpPr>
        <p:grpSpPr>
          <a:xfrm rot="20547802" flipH="1">
            <a:off x="5996370" y="1712710"/>
            <a:ext cx="114889" cy="273607"/>
            <a:chOff x="3252632" y="3002021"/>
            <a:chExt cx="263401" cy="627290"/>
          </a:xfrm>
        </p:grpSpPr>
        <p:sp>
          <p:nvSpPr>
            <p:cNvPr id="1833" name="任意多边形 183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4" name="任意多边形 183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5" name="组合 1834"/>
          <p:cNvGrpSpPr/>
          <p:nvPr/>
        </p:nvGrpSpPr>
        <p:grpSpPr>
          <a:xfrm rot="1418202" flipH="1">
            <a:off x="5928017" y="1867343"/>
            <a:ext cx="114889" cy="273607"/>
            <a:chOff x="3252632" y="3002021"/>
            <a:chExt cx="263401" cy="627290"/>
          </a:xfrm>
        </p:grpSpPr>
        <p:sp>
          <p:nvSpPr>
            <p:cNvPr id="1836" name="任意多边形 183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7" name="任意多边形 183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8" name="组合 1837"/>
          <p:cNvGrpSpPr/>
          <p:nvPr/>
        </p:nvGrpSpPr>
        <p:grpSpPr>
          <a:xfrm rot="1418202" flipH="1">
            <a:off x="6041098" y="1807757"/>
            <a:ext cx="114889" cy="273607"/>
            <a:chOff x="3252632" y="3002021"/>
            <a:chExt cx="263401" cy="627290"/>
          </a:xfrm>
        </p:grpSpPr>
        <p:sp>
          <p:nvSpPr>
            <p:cNvPr id="1839" name="任意多边形 183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0" name="任意多边形 183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41" name="组合 1840"/>
          <p:cNvGrpSpPr/>
          <p:nvPr/>
        </p:nvGrpSpPr>
        <p:grpSpPr>
          <a:xfrm rot="15828186" flipH="1">
            <a:off x="5961408" y="1720814"/>
            <a:ext cx="114889" cy="273607"/>
            <a:chOff x="3252632" y="3002021"/>
            <a:chExt cx="263401" cy="627290"/>
          </a:xfrm>
        </p:grpSpPr>
        <p:sp>
          <p:nvSpPr>
            <p:cNvPr id="1842" name="任意多边形 184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3" name="任意多边形 184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44" name="组合 1843"/>
          <p:cNvGrpSpPr/>
          <p:nvPr/>
        </p:nvGrpSpPr>
        <p:grpSpPr>
          <a:xfrm rot="15828186" flipH="1">
            <a:off x="5985821" y="2331152"/>
            <a:ext cx="114889" cy="273607"/>
            <a:chOff x="3252632" y="3002021"/>
            <a:chExt cx="263401" cy="627290"/>
          </a:xfrm>
        </p:grpSpPr>
        <p:sp>
          <p:nvSpPr>
            <p:cNvPr id="1845" name="任意多边形 184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6" name="任意多边形 184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47" name="组合 1846"/>
          <p:cNvGrpSpPr/>
          <p:nvPr/>
        </p:nvGrpSpPr>
        <p:grpSpPr>
          <a:xfrm rot="18809624" flipH="1">
            <a:off x="6515184" y="2366443"/>
            <a:ext cx="114889" cy="273607"/>
            <a:chOff x="3252632" y="3002021"/>
            <a:chExt cx="263401" cy="627290"/>
          </a:xfrm>
        </p:grpSpPr>
        <p:sp>
          <p:nvSpPr>
            <p:cNvPr id="1848" name="任意多边形 184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9" name="任意多边形 184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50" name="组合 1849"/>
          <p:cNvGrpSpPr/>
          <p:nvPr/>
        </p:nvGrpSpPr>
        <p:grpSpPr>
          <a:xfrm rot="17729169" flipH="1">
            <a:off x="6624215" y="2264942"/>
            <a:ext cx="114889" cy="273607"/>
            <a:chOff x="3252632" y="3002021"/>
            <a:chExt cx="263401" cy="627290"/>
          </a:xfrm>
        </p:grpSpPr>
        <p:sp>
          <p:nvSpPr>
            <p:cNvPr id="1851" name="任意多边形 185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2" name="任意多边形 185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53" name="组合 1852"/>
          <p:cNvGrpSpPr/>
          <p:nvPr/>
        </p:nvGrpSpPr>
        <p:grpSpPr>
          <a:xfrm rot="15828186" flipH="1">
            <a:off x="6038557" y="1737887"/>
            <a:ext cx="114889" cy="273607"/>
            <a:chOff x="3252632" y="3002021"/>
            <a:chExt cx="263401" cy="627290"/>
          </a:xfrm>
        </p:grpSpPr>
        <p:sp>
          <p:nvSpPr>
            <p:cNvPr id="1854" name="任意多边形 185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5" name="任意多边形 185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56" name="组合 1855"/>
          <p:cNvGrpSpPr/>
          <p:nvPr/>
        </p:nvGrpSpPr>
        <p:grpSpPr>
          <a:xfrm rot="20547802" flipH="1">
            <a:off x="6134552" y="1543192"/>
            <a:ext cx="114889" cy="273607"/>
            <a:chOff x="3252632" y="3002021"/>
            <a:chExt cx="263401" cy="627290"/>
          </a:xfrm>
        </p:grpSpPr>
        <p:sp>
          <p:nvSpPr>
            <p:cNvPr id="1857" name="任意多边形 185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8" name="任意多边形 185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59" name="组合 1858"/>
          <p:cNvGrpSpPr/>
          <p:nvPr/>
        </p:nvGrpSpPr>
        <p:grpSpPr>
          <a:xfrm rot="1418202" flipH="1">
            <a:off x="5931082" y="2093111"/>
            <a:ext cx="114889" cy="273607"/>
            <a:chOff x="3252632" y="3002021"/>
            <a:chExt cx="263401" cy="627290"/>
          </a:xfrm>
        </p:grpSpPr>
        <p:sp>
          <p:nvSpPr>
            <p:cNvPr id="1860" name="任意多边形 185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1" name="任意多边形 186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62" name="组合 1861"/>
          <p:cNvGrpSpPr/>
          <p:nvPr/>
        </p:nvGrpSpPr>
        <p:grpSpPr>
          <a:xfrm rot="1418202" flipH="1">
            <a:off x="5385603" y="3614677"/>
            <a:ext cx="114889" cy="273607"/>
            <a:chOff x="3252632" y="3002021"/>
            <a:chExt cx="263401" cy="627290"/>
          </a:xfrm>
        </p:grpSpPr>
        <p:sp>
          <p:nvSpPr>
            <p:cNvPr id="1863" name="任意多边形 186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4" name="任意多边形 186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65" name="组合 1864"/>
          <p:cNvGrpSpPr/>
          <p:nvPr/>
        </p:nvGrpSpPr>
        <p:grpSpPr>
          <a:xfrm rot="15828186" flipH="1">
            <a:off x="6248888" y="1646547"/>
            <a:ext cx="114889" cy="273607"/>
            <a:chOff x="3252632" y="3002021"/>
            <a:chExt cx="263401" cy="627290"/>
          </a:xfrm>
        </p:grpSpPr>
        <p:sp>
          <p:nvSpPr>
            <p:cNvPr id="1866" name="任意多边形 186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7" name="任意多边形 186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68" name="组合 1867"/>
          <p:cNvGrpSpPr/>
          <p:nvPr/>
        </p:nvGrpSpPr>
        <p:grpSpPr>
          <a:xfrm rot="15828186" flipH="1">
            <a:off x="6640014" y="2204497"/>
            <a:ext cx="114889" cy="273607"/>
            <a:chOff x="3252632" y="3002021"/>
            <a:chExt cx="263401" cy="627290"/>
          </a:xfrm>
        </p:grpSpPr>
        <p:sp>
          <p:nvSpPr>
            <p:cNvPr id="1869" name="任意多边形 186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0" name="任意多边形 186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71" name="组合 1870"/>
          <p:cNvGrpSpPr/>
          <p:nvPr/>
        </p:nvGrpSpPr>
        <p:grpSpPr>
          <a:xfrm rot="18809624" flipH="1">
            <a:off x="7517599" y="3255683"/>
            <a:ext cx="114889" cy="273607"/>
            <a:chOff x="3252632" y="3002021"/>
            <a:chExt cx="263401" cy="627290"/>
          </a:xfrm>
        </p:grpSpPr>
        <p:sp>
          <p:nvSpPr>
            <p:cNvPr id="1872" name="任意多边形 187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3" name="任意多边形 187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74" name="组合 1873"/>
          <p:cNvGrpSpPr/>
          <p:nvPr/>
        </p:nvGrpSpPr>
        <p:grpSpPr>
          <a:xfrm rot="17729169" flipH="1">
            <a:off x="7540904" y="3368494"/>
            <a:ext cx="114889" cy="273607"/>
            <a:chOff x="3252632" y="3002021"/>
            <a:chExt cx="263401" cy="627290"/>
          </a:xfrm>
        </p:grpSpPr>
        <p:sp>
          <p:nvSpPr>
            <p:cNvPr id="1875" name="任意多边形 187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6" name="任意多边形 187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77" name="组合 1876"/>
          <p:cNvGrpSpPr/>
          <p:nvPr/>
        </p:nvGrpSpPr>
        <p:grpSpPr>
          <a:xfrm rot="1418202" flipH="1">
            <a:off x="7389668" y="3461784"/>
            <a:ext cx="114889" cy="273607"/>
            <a:chOff x="3252632" y="3002021"/>
            <a:chExt cx="263401" cy="627290"/>
          </a:xfrm>
        </p:grpSpPr>
        <p:sp>
          <p:nvSpPr>
            <p:cNvPr id="1878" name="任意多边形 187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9" name="任意多边形 187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80" name="组合 1879"/>
          <p:cNvGrpSpPr/>
          <p:nvPr/>
        </p:nvGrpSpPr>
        <p:grpSpPr>
          <a:xfrm rot="19277999" flipH="1">
            <a:off x="6180812" y="3291556"/>
            <a:ext cx="114889" cy="273607"/>
            <a:chOff x="3252632" y="3002021"/>
            <a:chExt cx="263401" cy="627290"/>
          </a:xfrm>
        </p:grpSpPr>
        <p:sp>
          <p:nvSpPr>
            <p:cNvPr id="1881" name="任意多边形 188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2" name="任意多边形 188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83" name="组合 1882"/>
          <p:cNvGrpSpPr/>
          <p:nvPr/>
        </p:nvGrpSpPr>
        <p:grpSpPr>
          <a:xfrm rot="1418202" flipH="1">
            <a:off x="7361156" y="3413302"/>
            <a:ext cx="114889" cy="273607"/>
            <a:chOff x="3252632" y="3002021"/>
            <a:chExt cx="263401" cy="627290"/>
          </a:xfrm>
        </p:grpSpPr>
        <p:sp>
          <p:nvSpPr>
            <p:cNvPr id="1884" name="任意多边形 188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5" name="任意多边形 188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86" name="组合 1885"/>
          <p:cNvGrpSpPr/>
          <p:nvPr/>
        </p:nvGrpSpPr>
        <p:grpSpPr>
          <a:xfrm rot="15828186" flipH="1">
            <a:off x="6806923" y="3492169"/>
            <a:ext cx="114889" cy="273607"/>
            <a:chOff x="3252632" y="3002021"/>
            <a:chExt cx="263401" cy="627290"/>
          </a:xfrm>
        </p:grpSpPr>
        <p:sp>
          <p:nvSpPr>
            <p:cNvPr id="1887" name="任意多边形 188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8" name="任意多边形 188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89" name="组合 1888"/>
          <p:cNvGrpSpPr/>
          <p:nvPr/>
        </p:nvGrpSpPr>
        <p:grpSpPr>
          <a:xfrm rot="17333971" flipH="1">
            <a:off x="7180781" y="3534747"/>
            <a:ext cx="114889" cy="273607"/>
            <a:chOff x="3252632" y="3002021"/>
            <a:chExt cx="263401" cy="627290"/>
          </a:xfrm>
        </p:grpSpPr>
        <p:sp>
          <p:nvSpPr>
            <p:cNvPr id="1890" name="任意多边形 188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1" name="任意多边形 189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92" name="组合 1891"/>
          <p:cNvGrpSpPr/>
          <p:nvPr/>
        </p:nvGrpSpPr>
        <p:grpSpPr>
          <a:xfrm rot="18809624" flipH="1">
            <a:off x="7815929" y="3535368"/>
            <a:ext cx="114889" cy="273607"/>
            <a:chOff x="3252632" y="3002021"/>
            <a:chExt cx="263401" cy="627290"/>
          </a:xfrm>
        </p:grpSpPr>
        <p:sp>
          <p:nvSpPr>
            <p:cNvPr id="1893" name="任意多边形 189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4" name="任意多边形 189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95" name="组合 1894"/>
          <p:cNvGrpSpPr/>
          <p:nvPr/>
        </p:nvGrpSpPr>
        <p:grpSpPr>
          <a:xfrm rot="17729169" flipH="1">
            <a:off x="7839234" y="3648179"/>
            <a:ext cx="114889" cy="273607"/>
            <a:chOff x="3252632" y="3002021"/>
            <a:chExt cx="263401" cy="627290"/>
          </a:xfrm>
        </p:grpSpPr>
        <p:sp>
          <p:nvSpPr>
            <p:cNvPr id="1896" name="任意多边形 189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7" name="任意多边形 189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98" name="组合 1897"/>
          <p:cNvGrpSpPr/>
          <p:nvPr/>
        </p:nvGrpSpPr>
        <p:grpSpPr>
          <a:xfrm rot="1418202" flipH="1">
            <a:off x="7687998" y="3741469"/>
            <a:ext cx="114889" cy="273607"/>
            <a:chOff x="3252632" y="3002021"/>
            <a:chExt cx="263401" cy="627290"/>
          </a:xfrm>
        </p:grpSpPr>
        <p:sp>
          <p:nvSpPr>
            <p:cNvPr id="1899" name="任意多边形 189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0" name="任意多边形 189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01" name="组合 1900"/>
          <p:cNvGrpSpPr/>
          <p:nvPr/>
        </p:nvGrpSpPr>
        <p:grpSpPr>
          <a:xfrm rot="19277999" flipH="1">
            <a:off x="7811593" y="3748374"/>
            <a:ext cx="114889" cy="273607"/>
            <a:chOff x="3252632" y="3002021"/>
            <a:chExt cx="263401" cy="627290"/>
          </a:xfrm>
        </p:grpSpPr>
        <p:sp>
          <p:nvSpPr>
            <p:cNvPr id="1902" name="任意多边形 190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3" name="任意多边形 190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04" name="组合 1903"/>
          <p:cNvGrpSpPr/>
          <p:nvPr/>
        </p:nvGrpSpPr>
        <p:grpSpPr>
          <a:xfrm rot="1418202" flipH="1">
            <a:off x="6809087" y="3246958"/>
            <a:ext cx="114889" cy="273607"/>
            <a:chOff x="3252632" y="3002021"/>
            <a:chExt cx="263401" cy="627290"/>
          </a:xfrm>
        </p:grpSpPr>
        <p:sp>
          <p:nvSpPr>
            <p:cNvPr id="1905" name="任意多边形 190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6" name="任意多边形 190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07" name="组合 1906"/>
          <p:cNvGrpSpPr/>
          <p:nvPr/>
        </p:nvGrpSpPr>
        <p:grpSpPr>
          <a:xfrm rot="15828186" flipH="1">
            <a:off x="6453382" y="2755668"/>
            <a:ext cx="114889" cy="273607"/>
            <a:chOff x="3252632" y="3002021"/>
            <a:chExt cx="263401" cy="627290"/>
          </a:xfrm>
        </p:grpSpPr>
        <p:sp>
          <p:nvSpPr>
            <p:cNvPr id="1908" name="任意多边形 190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9" name="任意多边形 190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10" name="组合 1909"/>
          <p:cNvGrpSpPr/>
          <p:nvPr/>
        </p:nvGrpSpPr>
        <p:grpSpPr>
          <a:xfrm rot="17333971" flipH="1">
            <a:off x="7777441" y="3795785"/>
            <a:ext cx="114889" cy="273607"/>
            <a:chOff x="3252632" y="3002021"/>
            <a:chExt cx="263401" cy="627290"/>
          </a:xfrm>
        </p:grpSpPr>
        <p:sp>
          <p:nvSpPr>
            <p:cNvPr id="1911" name="任意多边形 191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2" name="任意多边形 191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13" name="组合 1912"/>
          <p:cNvGrpSpPr/>
          <p:nvPr/>
        </p:nvGrpSpPr>
        <p:grpSpPr>
          <a:xfrm rot="18809624" flipH="1">
            <a:off x="7965094" y="3917603"/>
            <a:ext cx="114889" cy="273607"/>
            <a:chOff x="3252632" y="3002021"/>
            <a:chExt cx="263401" cy="627290"/>
          </a:xfrm>
        </p:grpSpPr>
        <p:sp>
          <p:nvSpPr>
            <p:cNvPr id="1914" name="任意多边形 191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5" name="任意多边形 191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16" name="组合 1915"/>
          <p:cNvGrpSpPr/>
          <p:nvPr/>
        </p:nvGrpSpPr>
        <p:grpSpPr>
          <a:xfrm rot="17729169" flipH="1">
            <a:off x="7988399" y="4030414"/>
            <a:ext cx="114889" cy="273607"/>
            <a:chOff x="3252632" y="3002021"/>
            <a:chExt cx="263401" cy="627290"/>
          </a:xfrm>
        </p:grpSpPr>
        <p:sp>
          <p:nvSpPr>
            <p:cNvPr id="1917" name="任意多边形 191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8" name="任意多边形 191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19" name="组合 1918"/>
          <p:cNvGrpSpPr/>
          <p:nvPr/>
        </p:nvGrpSpPr>
        <p:grpSpPr>
          <a:xfrm rot="1418202" flipH="1">
            <a:off x="7837163" y="4123705"/>
            <a:ext cx="114889" cy="273607"/>
            <a:chOff x="3252632" y="3002021"/>
            <a:chExt cx="263401" cy="627290"/>
          </a:xfrm>
        </p:grpSpPr>
        <p:sp>
          <p:nvSpPr>
            <p:cNvPr id="1920" name="任意多边形 191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1" name="任意多边形 192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22" name="组合 1921"/>
          <p:cNvGrpSpPr/>
          <p:nvPr/>
        </p:nvGrpSpPr>
        <p:grpSpPr>
          <a:xfrm rot="19277999" flipH="1">
            <a:off x="7960758" y="4130609"/>
            <a:ext cx="114889" cy="273607"/>
            <a:chOff x="3252632" y="3002021"/>
            <a:chExt cx="263401" cy="627290"/>
          </a:xfrm>
        </p:grpSpPr>
        <p:sp>
          <p:nvSpPr>
            <p:cNvPr id="1923" name="任意多边形 192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4" name="任意多边形 192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25" name="组合 1924"/>
          <p:cNvGrpSpPr/>
          <p:nvPr/>
        </p:nvGrpSpPr>
        <p:grpSpPr>
          <a:xfrm rot="1418202" flipH="1">
            <a:off x="7840400" y="3979973"/>
            <a:ext cx="114889" cy="273607"/>
            <a:chOff x="3252632" y="3002021"/>
            <a:chExt cx="263401" cy="627290"/>
          </a:xfrm>
        </p:grpSpPr>
        <p:sp>
          <p:nvSpPr>
            <p:cNvPr id="1926" name="任意多边形 192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27" name="任意多边形 192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28" name="组合 1927"/>
          <p:cNvGrpSpPr/>
          <p:nvPr/>
        </p:nvGrpSpPr>
        <p:grpSpPr>
          <a:xfrm rot="15828186" flipH="1">
            <a:off x="8037534" y="4079507"/>
            <a:ext cx="114889" cy="273607"/>
            <a:chOff x="3252632" y="3002021"/>
            <a:chExt cx="263401" cy="627290"/>
          </a:xfrm>
        </p:grpSpPr>
        <p:sp>
          <p:nvSpPr>
            <p:cNvPr id="1929" name="任意多边形 192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0" name="任意多边形 192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31" name="组合 1930"/>
          <p:cNvGrpSpPr/>
          <p:nvPr/>
        </p:nvGrpSpPr>
        <p:grpSpPr>
          <a:xfrm rot="17333971" flipH="1">
            <a:off x="8029157" y="4205989"/>
            <a:ext cx="114889" cy="273607"/>
            <a:chOff x="3252632" y="3002021"/>
            <a:chExt cx="263401" cy="627290"/>
          </a:xfrm>
        </p:grpSpPr>
        <p:sp>
          <p:nvSpPr>
            <p:cNvPr id="1932" name="任意多边形 193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3" name="任意多边形 193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34" name="组合 1933"/>
          <p:cNvGrpSpPr/>
          <p:nvPr/>
        </p:nvGrpSpPr>
        <p:grpSpPr>
          <a:xfrm rot="1418202" flipH="1">
            <a:off x="8110094" y="4925375"/>
            <a:ext cx="114889" cy="273607"/>
            <a:chOff x="3252632" y="3002021"/>
            <a:chExt cx="263401" cy="627290"/>
          </a:xfrm>
        </p:grpSpPr>
        <p:sp>
          <p:nvSpPr>
            <p:cNvPr id="1935" name="任意多边形 193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6" name="任意多边形 193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37" name="组合 1936"/>
          <p:cNvGrpSpPr/>
          <p:nvPr/>
        </p:nvGrpSpPr>
        <p:grpSpPr>
          <a:xfrm rot="15828186" flipH="1">
            <a:off x="8030404" y="4838431"/>
            <a:ext cx="114889" cy="273607"/>
            <a:chOff x="3252632" y="3002021"/>
            <a:chExt cx="263401" cy="627290"/>
          </a:xfrm>
        </p:grpSpPr>
        <p:sp>
          <p:nvSpPr>
            <p:cNvPr id="1938" name="任意多边形 193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9" name="任意多边形 193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40" name="组合 1939"/>
          <p:cNvGrpSpPr/>
          <p:nvPr/>
        </p:nvGrpSpPr>
        <p:grpSpPr>
          <a:xfrm rot="17333971" flipH="1">
            <a:off x="7919475" y="4936944"/>
            <a:ext cx="114889" cy="273607"/>
            <a:chOff x="3252632" y="3002021"/>
            <a:chExt cx="263401" cy="627290"/>
          </a:xfrm>
        </p:grpSpPr>
        <p:sp>
          <p:nvSpPr>
            <p:cNvPr id="1941" name="任意多边形 194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2" name="任意多边形 194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43" name="组合 1942"/>
          <p:cNvGrpSpPr/>
          <p:nvPr/>
        </p:nvGrpSpPr>
        <p:grpSpPr>
          <a:xfrm rot="1418202" flipH="1">
            <a:off x="7955008" y="3808111"/>
            <a:ext cx="114889" cy="273607"/>
            <a:chOff x="3252632" y="3002021"/>
            <a:chExt cx="263401" cy="627290"/>
          </a:xfrm>
        </p:grpSpPr>
        <p:sp>
          <p:nvSpPr>
            <p:cNvPr id="1944" name="任意多边形 194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5" name="任意多边形 194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46" name="组合 1945"/>
          <p:cNvGrpSpPr/>
          <p:nvPr/>
        </p:nvGrpSpPr>
        <p:grpSpPr>
          <a:xfrm rot="1418202" flipH="1">
            <a:off x="7903708" y="5109187"/>
            <a:ext cx="114889" cy="273607"/>
            <a:chOff x="3252632" y="3002021"/>
            <a:chExt cx="263401" cy="627290"/>
          </a:xfrm>
        </p:grpSpPr>
        <p:sp>
          <p:nvSpPr>
            <p:cNvPr id="1947" name="任意多边形 194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8" name="任意多边形 194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49" name="组合 1948"/>
          <p:cNvGrpSpPr/>
          <p:nvPr/>
        </p:nvGrpSpPr>
        <p:grpSpPr>
          <a:xfrm rot="17729169" flipH="1">
            <a:off x="7994658" y="5143530"/>
            <a:ext cx="114889" cy="273607"/>
            <a:chOff x="3252632" y="3002021"/>
            <a:chExt cx="263401" cy="627290"/>
          </a:xfrm>
        </p:grpSpPr>
        <p:sp>
          <p:nvSpPr>
            <p:cNvPr id="1950" name="任意多边形 194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1" name="任意多边形 195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52" name="组合 1951"/>
          <p:cNvGrpSpPr/>
          <p:nvPr/>
        </p:nvGrpSpPr>
        <p:grpSpPr>
          <a:xfrm rot="19277999" flipH="1">
            <a:off x="7967016" y="5243725"/>
            <a:ext cx="114889" cy="273607"/>
            <a:chOff x="3252632" y="3002021"/>
            <a:chExt cx="263401" cy="627290"/>
          </a:xfrm>
        </p:grpSpPr>
        <p:sp>
          <p:nvSpPr>
            <p:cNvPr id="1953" name="任意多边形 195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4" name="任意多边形 195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55" name="组合 1954"/>
          <p:cNvGrpSpPr/>
          <p:nvPr/>
        </p:nvGrpSpPr>
        <p:grpSpPr>
          <a:xfrm rot="15828186" flipH="1">
            <a:off x="8043793" y="5192623"/>
            <a:ext cx="114889" cy="273607"/>
            <a:chOff x="3252632" y="3002021"/>
            <a:chExt cx="263401" cy="627290"/>
          </a:xfrm>
        </p:grpSpPr>
        <p:sp>
          <p:nvSpPr>
            <p:cNvPr id="1956" name="任意多边形 195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7" name="任意多边形 195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58" name="组合 1957"/>
          <p:cNvGrpSpPr/>
          <p:nvPr/>
        </p:nvGrpSpPr>
        <p:grpSpPr>
          <a:xfrm rot="1418202" flipH="1">
            <a:off x="8164319" y="5129748"/>
            <a:ext cx="114889" cy="273607"/>
            <a:chOff x="3252632" y="3002021"/>
            <a:chExt cx="263401" cy="627290"/>
          </a:xfrm>
        </p:grpSpPr>
        <p:sp>
          <p:nvSpPr>
            <p:cNvPr id="1959" name="任意多边形 195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0" name="任意多边形 195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61" name="组合 1960"/>
          <p:cNvGrpSpPr/>
          <p:nvPr/>
        </p:nvGrpSpPr>
        <p:grpSpPr>
          <a:xfrm rot="17333971" flipH="1">
            <a:off x="8009873" y="5054286"/>
            <a:ext cx="114889" cy="273607"/>
            <a:chOff x="3252632" y="3002021"/>
            <a:chExt cx="263401" cy="627290"/>
          </a:xfrm>
        </p:grpSpPr>
        <p:sp>
          <p:nvSpPr>
            <p:cNvPr id="1962" name="任意多边形 196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3" name="任意多边形 196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64" name="组合 1963"/>
          <p:cNvGrpSpPr/>
          <p:nvPr/>
        </p:nvGrpSpPr>
        <p:grpSpPr>
          <a:xfrm rot="1418202" flipH="1">
            <a:off x="8312805" y="4705529"/>
            <a:ext cx="114889" cy="273607"/>
            <a:chOff x="3252632" y="3002021"/>
            <a:chExt cx="263401" cy="627290"/>
          </a:xfrm>
        </p:grpSpPr>
        <p:sp>
          <p:nvSpPr>
            <p:cNvPr id="1965" name="任意多边形 196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6" name="任意多边形 196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67" name="组合 1966"/>
          <p:cNvGrpSpPr/>
          <p:nvPr/>
        </p:nvGrpSpPr>
        <p:grpSpPr>
          <a:xfrm rot="15828186" flipH="1">
            <a:off x="8233114" y="4618585"/>
            <a:ext cx="114889" cy="273607"/>
            <a:chOff x="3252632" y="3002021"/>
            <a:chExt cx="263401" cy="627290"/>
          </a:xfrm>
        </p:grpSpPr>
        <p:sp>
          <p:nvSpPr>
            <p:cNvPr id="1968" name="任意多边形 196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9" name="任意多边形 196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70" name="组合 1969"/>
          <p:cNvGrpSpPr/>
          <p:nvPr/>
        </p:nvGrpSpPr>
        <p:grpSpPr>
          <a:xfrm rot="17333971" flipH="1">
            <a:off x="8122186" y="4717099"/>
            <a:ext cx="114889" cy="273607"/>
            <a:chOff x="3252632" y="3002021"/>
            <a:chExt cx="263401" cy="627290"/>
          </a:xfrm>
        </p:grpSpPr>
        <p:sp>
          <p:nvSpPr>
            <p:cNvPr id="1971" name="任意多边形 197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2" name="任意多边形 197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73" name="组合 1972"/>
          <p:cNvGrpSpPr/>
          <p:nvPr/>
        </p:nvGrpSpPr>
        <p:grpSpPr>
          <a:xfrm rot="17333971" flipH="1">
            <a:off x="8048877" y="4637491"/>
            <a:ext cx="114889" cy="273607"/>
            <a:chOff x="3252632" y="3002021"/>
            <a:chExt cx="263401" cy="627290"/>
          </a:xfrm>
        </p:grpSpPr>
        <p:sp>
          <p:nvSpPr>
            <p:cNvPr id="1974" name="任意多边形 197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5" name="任意多边形 197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76" name="组合 1975"/>
          <p:cNvGrpSpPr/>
          <p:nvPr/>
        </p:nvGrpSpPr>
        <p:grpSpPr>
          <a:xfrm rot="17333971" flipH="1">
            <a:off x="8161079" y="4668980"/>
            <a:ext cx="114889" cy="273607"/>
            <a:chOff x="3252632" y="3002021"/>
            <a:chExt cx="263401" cy="627290"/>
          </a:xfrm>
        </p:grpSpPr>
        <p:sp>
          <p:nvSpPr>
            <p:cNvPr id="1977" name="任意多边形 197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8" name="任意多边形 197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79" name="组合 1978"/>
          <p:cNvGrpSpPr/>
          <p:nvPr/>
        </p:nvGrpSpPr>
        <p:grpSpPr>
          <a:xfrm rot="1418202" flipH="1">
            <a:off x="8611452" y="5032340"/>
            <a:ext cx="114889" cy="273607"/>
            <a:chOff x="3252632" y="3002021"/>
            <a:chExt cx="263401" cy="627290"/>
          </a:xfrm>
        </p:grpSpPr>
        <p:sp>
          <p:nvSpPr>
            <p:cNvPr id="1980" name="任意多边形 197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1" name="任意多边形 198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82" name="组合 1981"/>
          <p:cNvGrpSpPr/>
          <p:nvPr/>
        </p:nvGrpSpPr>
        <p:grpSpPr>
          <a:xfrm rot="19277999" flipH="1">
            <a:off x="8036198" y="4753452"/>
            <a:ext cx="114889" cy="273607"/>
            <a:chOff x="3252632" y="3002021"/>
            <a:chExt cx="263401" cy="627290"/>
          </a:xfrm>
        </p:grpSpPr>
        <p:sp>
          <p:nvSpPr>
            <p:cNvPr id="1983" name="任意多边形 198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4" name="任意多边形 198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85" name="组合 1984"/>
          <p:cNvGrpSpPr/>
          <p:nvPr/>
        </p:nvGrpSpPr>
        <p:grpSpPr>
          <a:xfrm rot="17333971" flipH="1">
            <a:off x="8289557" y="4428481"/>
            <a:ext cx="114889" cy="273607"/>
            <a:chOff x="3252632" y="3002021"/>
            <a:chExt cx="263401" cy="627290"/>
          </a:xfrm>
        </p:grpSpPr>
        <p:sp>
          <p:nvSpPr>
            <p:cNvPr id="1986" name="任意多边形 198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7" name="任意多边形 198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88" name="组合 1987"/>
          <p:cNvGrpSpPr/>
          <p:nvPr/>
        </p:nvGrpSpPr>
        <p:grpSpPr>
          <a:xfrm rot="19597842" flipH="1">
            <a:off x="8214975" y="4828090"/>
            <a:ext cx="114889" cy="273607"/>
            <a:chOff x="3252632" y="3002021"/>
            <a:chExt cx="263401" cy="627290"/>
          </a:xfrm>
        </p:grpSpPr>
        <p:sp>
          <p:nvSpPr>
            <p:cNvPr id="1989" name="任意多边形 198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0" name="任意多边形 198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91" name="组合 1990"/>
          <p:cNvGrpSpPr/>
          <p:nvPr/>
        </p:nvGrpSpPr>
        <p:grpSpPr>
          <a:xfrm rot="1418202" flipH="1">
            <a:off x="5292215" y="2840967"/>
            <a:ext cx="114889" cy="273607"/>
            <a:chOff x="3252632" y="3002021"/>
            <a:chExt cx="263401" cy="627290"/>
          </a:xfrm>
        </p:grpSpPr>
        <p:sp>
          <p:nvSpPr>
            <p:cNvPr id="1992" name="任意多边形 199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3" name="任意多边形 199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94" name="组合 1993"/>
          <p:cNvGrpSpPr/>
          <p:nvPr/>
        </p:nvGrpSpPr>
        <p:grpSpPr>
          <a:xfrm rot="15828186" flipH="1">
            <a:off x="5212524" y="2754024"/>
            <a:ext cx="114889" cy="273607"/>
            <a:chOff x="3252632" y="3002021"/>
            <a:chExt cx="263401" cy="627290"/>
          </a:xfrm>
        </p:grpSpPr>
        <p:sp>
          <p:nvSpPr>
            <p:cNvPr id="1995" name="任意多边形 199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6" name="任意多边形 199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97" name="组合 1996"/>
          <p:cNvGrpSpPr/>
          <p:nvPr/>
        </p:nvGrpSpPr>
        <p:grpSpPr>
          <a:xfrm rot="19597842" flipH="1">
            <a:off x="5194384" y="2963529"/>
            <a:ext cx="114889" cy="273607"/>
            <a:chOff x="3252632" y="3002021"/>
            <a:chExt cx="263401" cy="627290"/>
          </a:xfrm>
        </p:grpSpPr>
        <p:sp>
          <p:nvSpPr>
            <p:cNvPr id="1998" name="任意多边形 199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9" name="任意多边形 199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00" name="组合 1999"/>
          <p:cNvGrpSpPr/>
          <p:nvPr/>
        </p:nvGrpSpPr>
        <p:grpSpPr>
          <a:xfrm rot="1418202" flipH="1">
            <a:off x="5124403" y="3102006"/>
            <a:ext cx="114889" cy="273607"/>
            <a:chOff x="3252632" y="3002021"/>
            <a:chExt cx="263401" cy="627290"/>
          </a:xfrm>
        </p:grpSpPr>
        <p:sp>
          <p:nvSpPr>
            <p:cNvPr id="2001" name="任意多边形 200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2" name="任意多边形 200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03" name="组合 2002"/>
          <p:cNvGrpSpPr/>
          <p:nvPr/>
        </p:nvGrpSpPr>
        <p:grpSpPr>
          <a:xfrm rot="15828186" flipH="1">
            <a:off x="5044713" y="3015062"/>
            <a:ext cx="114889" cy="273607"/>
            <a:chOff x="3252632" y="3002021"/>
            <a:chExt cx="263401" cy="627290"/>
          </a:xfrm>
        </p:grpSpPr>
        <p:sp>
          <p:nvSpPr>
            <p:cNvPr id="2004" name="任意多边形 200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5" name="任意多边形 200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06" name="组合 2005"/>
          <p:cNvGrpSpPr/>
          <p:nvPr/>
        </p:nvGrpSpPr>
        <p:grpSpPr>
          <a:xfrm rot="19597842" flipH="1">
            <a:off x="5026573" y="3224567"/>
            <a:ext cx="114889" cy="273607"/>
            <a:chOff x="3252632" y="3002021"/>
            <a:chExt cx="263401" cy="627290"/>
          </a:xfrm>
        </p:grpSpPr>
        <p:sp>
          <p:nvSpPr>
            <p:cNvPr id="2007" name="任意多边形 200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8" name="任意多边形 200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2" name="组合 131"/>
          <p:cNvGrpSpPr/>
          <p:nvPr/>
        </p:nvGrpSpPr>
        <p:grpSpPr>
          <a:xfrm rot="19491440">
            <a:off x="5209660" y="3353491"/>
            <a:ext cx="279870" cy="182168"/>
            <a:chOff x="-870858" y="1726734"/>
            <a:chExt cx="2119088" cy="1379324"/>
          </a:xfrm>
        </p:grpSpPr>
        <p:sp>
          <p:nvSpPr>
            <p:cNvPr id="169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09" name="组合 2008"/>
          <p:cNvGrpSpPr/>
          <p:nvPr/>
        </p:nvGrpSpPr>
        <p:grpSpPr>
          <a:xfrm rot="1418202" flipH="1">
            <a:off x="5198987" y="3148620"/>
            <a:ext cx="114889" cy="273607"/>
            <a:chOff x="3252632" y="3002021"/>
            <a:chExt cx="263401" cy="627290"/>
          </a:xfrm>
        </p:grpSpPr>
        <p:sp>
          <p:nvSpPr>
            <p:cNvPr id="2010" name="任意多边形 200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1" name="任意多边形 201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12" name="组合 2011"/>
          <p:cNvGrpSpPr/>
          <p:nvPr/>
        </p:nvGrpSpPr>
        <p:grpSpPr>
          <a:xfrm rot="18809624" flipH="1">
            <a:off x="6743806" y="2136947"/>
            <a:ext cx="114889" cy="273607"/>
            <a:chOff x="3252632" y="3002021"/>
            <a:chExt cx="263401" cy="627290"/>
          </a:xfrm>
        </p:grpSpPr>
        <p:sp>
          <p:nvSpPr>
            <p:cNvPr id="2013" name="任意多边形 201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4" name="任意多边形 201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15" name="组合 2014"/>
          <p:cNvGrpSpPr/>
          <p:nvPr/>
        </p:nvGrpSpPr>
        <p:grpSpPr>
          <a:xfrm rot="17729169" flipH="1">
            <a:off x="6767111" y="2249758"/>
            <a:ext cx="114889" cy="273607"/>
            <a:chOff x="3252632" y="3002021"/>
            <a:chExt cx="263401" cy="627290"/>
          </a:xfrm>
        </p:grpSpPr>
        <p:sp>
          <p:nvSpPr>
            <p:cNvPr id="2016" name="任意多边形 201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17" name="任意多边形 201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18" name="组合 2017"/>
          <p:cNvGrpSpPr/>
          <p:nvPr/>
        </p:nvGrpSpPr>
        <p:grpSpPr>
          <a:xfrm rot="15828186" flipH="1">
            <a:off x="6816246" y="2298851"/>
            <a:ext cx="114889" cy="273607"/>
            <a:chOff x="3252632" y="3002021"/>
            <a:chExt cx="263401" cy="627290"/>
          </a:xfrm>
        </p:grpSpPr>
        <p:sp>
          <p:nvSpPr>
            <p:cNvPr id="2019" name="任意多边形 201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0" name="任意多边形 201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21" name="组合 2020"/>
          <p:cNvGrpSpPr/>
          <p:nvPr/>
        </p:nvGrpSpPr>
        <p:grpSpPr>
          <a:xfrm rot="17729169" flipH="1">
            <a:off x="7158669" y="3983800"/>
            <a:ext cx="114889" cy="273607"/>
            <a:chOff x="3252632" y="3002021"/>
            <a:chExt cx="263401" cy="627290"/>
          </a:xfrm>
        </p:grpSpPr>
        <p:sp>
          <p:nvSpPr>
            <p:cNvPr id="2022" name="任意多边形 202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3" name="任意多边形 202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24" name="组合 2023"/>
          <p:cNvGrpSpPr/>
          <p:nvPr/>
        </p:nvGrpSpPr>
        <p:grpSpPr>
          <a:xfrm rot="17729169" flipH="1">
            <a:off x="5797538" y="3648180"/>
            <a:ext cx="114889" cy="273607"/>
            <a:chOff x="3252632" y="3002021"/>
            <a:chExt cx="263401" cy="627290"/>
          </a:xfrm>
        </p:grpSpPr>
        <p:sp>
          <p:nvSpPr>
            <p:cNvPr id="2025" name="任意多边形 202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6" name="任意多边形 202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27" name="组合 2026"/>
          <p:cNvGrpSpPr/>
          <p:nvPr/>
        </p:nvGrpSpPr>
        <p:grpSpPr>
          <a:xfrm rot="15828186" flipH="1">
            <a:off x="4634709" y="4415128"/>
            <a:ext cx="114889" cy="273607"/>
            <a:chOff x="3252632" y="3002021"/>
            <a:chExt cx="263401" cy="627290"/>
          </a:xfrm>
        </p:grpSpPr>
        <p:sp>
          <p:nvSpPr>
            <p:cNvPr id="2028" name="任意多边形 202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9" name="任意多边形 202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30" name="组合 2029"/>
          <p:cNvGrpSpPr/>
          <p:nvPr/>
        </p:nvGrpSpPr>
        <p:grpSpPr>
          <a:xfrm rot="15828186" flipH="1">
            <a:off x="5044912" y="3743885"/>
            <a:ext cx="114889" cy="273607"/>
            <a:chOff x="3252632" y="3002021"/>
            <a:chExt cx="263401" cy="627290"/>
          </a:xfrm>
        </p:grpSpPr>
        <p:sp>
          <p:nvSpPr>
            <p:cNvPr id="2031" name="任意多边形 203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2" name="任意多边形 203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33" name="组合 2032"/>
          <p:cNvGrpSpPr/>
          <p:nvPr/>
        </p:nvGrpSpPr>
        <p:grpSpPr>
          <a:xfrm rot="15828186" flipH="1">
            <a:off x="5091526" y="3939664"/>
            <a:ext cx="114889" cy="273607"/>
            <a:chOff x="3252632" y="3002021"/>
            <a:chExt cx="263401" cy="627290"/>
          </a:xfrm>
        </p:grpSpPr>
        <p:sp>
          <p:nvSpPr>
            <p:cNvPr id="2034" name="任意多边形 203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5" name="任意多边形 203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36" name="组合 2035"/>
          <p:cNvGrpSpPr/>
          <p:nvPr/>
        </p:nvGrpSpPr>
        <p:grpSpPr>
          <a:xfrm rot="20547802" flipH="1">
            <a:off x="6583386" y="2237417"/>
            <a:ext cx="114889" cy="273607"/>
            <a:chOff x="3252632" y="3002021"/>
            <a:chExt cx="263401" cy="627290"/>
          </a:xfrm>
        </p:grpSpPr>
        <p:sp>
          <p:nvSpPr>
            <p:cNvPr id="2037" name="任意多边形 203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8" name="任意多边形 203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39" name="组合 2038"/>
          <p:cNvGrpSpPr/>
          <p:nvPr/>
        </p:nvGrpSpPr>
        <p:grpSpPr>
          <a:xfrm rot="15828186" flipH="1">
            <a:off x="6634527" y="1864545"/>
            <a:ext cx="114889" cy="273607"/>
            <a:chOff x="3252632" y="3002021"/>
            <a:chExt cx="263401" cy="627290"/>
          </a:xfrm>
        </p:grpSpPr>
        <p:sp>
          <p:nvSpPr>
            <p:cNvPr id="2040" name="任意多边形 203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1" name="任意多边形 204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42" name="组合 2041"/>
          <p:cNvGrpSpPr/>
          <p:nvPr/>
        </p:nvGrpSpPr>
        <p:grpSpPr>
          <a:xfrm rot="20547802" flipH="1">
            <a:off x="6672726" y="1712710"/>
            <a:ext cx="114889" cy="273607"/>
            <a:chOff x="3252632" y="3002021"/>
            <a:chExt cx="263401" cy="627290"/>
          </a:xfrm>
        </p:grpSpPr>
        <p:sp>
          <p:nvSpPr>
            <p:cNvPr id="2043" name="任意多边形 204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4" name="任意多边形 204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45" name="组合 2044"/>
          <p:cNvGrpSpPr/>
          <p:nvPr/>
        </p:nvGrpSpPr>
        <p:grpSpPr>
          <a:xfrm rot="1418202" flipH="1">
            <a:off x="6604374" y="1867343"/>
            <a:ext cx="114889" cy="273607"/>
            <a:chOff x="3252632" y="3002021"/>
            <a:chExt cx="263401" cy="627290"/>
          </a:xfrm>
        </p:grpSpPr>
        <p:sp>
          <p:nvSpPr>
            <p:cNvPr id="2046" name="任意多边形 204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7" name="任意多边形 204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48" name="组合 2047"/>
          <p:cNvGrpSpPr/>
          <p:nvPr/>
        </p:nvGrpSpPr>
        <p:grpSpPr>
          <a:xfrm rot="1418202" flipH="1">
            <a:off x="6717455" y="1807757"/>
            <a:ext cx="114889" cy="273607"/>
            <a:chOff x="3252632" y="3002021"/>
            <a:chExt cx="263401" cy="627290"/>
          </a:xfrm>
        </p:grpSpPr>
        <p:sp>
          <p:nvSpPr>
            <p:cNvPr id="2049" name="任意多边形 204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0" name="任意多边形 204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51" name="组合 2050"/>
          <p:cNvGrpSpPr/>
          <p:nvPr/>
        </p:nvGrpSpPr>
        <p:grpSpPr>
          <a:xfrm rot="15828186" flipH="1">
            <a:off x="6637764" y="1720814"/>
            <a:ext cx="114889" cy="273607"/>
            <a:chOff x="3252632" y="3002021"/>
            <a:chExt cx="263401" cy="627290"/>
          </a:xfrm>
        </p:grpSpPr>
        <p:sp>
          <p:nvSpPr>
            <p:cNvPr id="2052" name="任意多边形 205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3" name="任意多边形 205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54" name="组合 2053"/>
          <p:cNvGrpSpPr/>
          <p:nvPr/>
        </p:nvGrpSpPr>
        <p:grpSpPr>
          <a:xfrm rot="15828186" flipH="1">
            <a:off x="6744564" y="1839811"/>
            <a:ext cx="114889" cy="273607"/>
            <a:chOff x="3252632" y="3002021"/>
            <a:chExt cx="263401" cy="627290"/>
          </a:xfrm>
        </p:grpSpPr>
        <p:sp>
          <p:nvSpPr>
            <p:cNvPr id="2055" name="任意多边形 205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6" name="任意多边形 205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57" name="组合 2056"/>
          <p:cNvGrpSpPr/>
          <p:nvPr/>
        </p:nvGrpSpPr>
        <p:grpSpPr>
          <a:xfrm rot="20547802" flipH="1">
            <a:off x="6349376" y="1535576"/>
            <a:ext cx="114889" cy="273607"/>
            <a:chOff x="3252632" y="3002021"/>
            <a:chExt cx="263401" cy="627290"/>
          </a:xfrm>
        </p:grpSpPr>
        <p:sp>
          <p:nvSpPr>
            <p:cNvPr id="2058" name="任意多边形 205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9" name="任意多边形 205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60" name="组合 2059"/>
          <p:cNvGrpSpPr/>
          <p:nvPr/>
        </p:nvGrpSpPr>
        <p:grpSpPr>
          <a:xfrm rot="1418202" flipH="1">
            <a:off x="6146031" y="1547335"/>
            <a:ext cx="114889" cy="273607"/>
            <a:chOff x="3252632" y="3002021"/>
            <a:chExt cx="263401" cy="627290"/>
          </a:xfrm>
        </p:grpSpPr>
        <p:sp>
          <p:nvSpPr>
            <p:cNvPr id="2061" name="任意多边形 206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2" name="任意多边形 206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63" name="组合 2062"/>
          <p:cNvGrpSpPr/>
          <p:nvPr/>
        </p:nvGrpSpPr>
        <p:grpSpPr>
          <a:xfrm rot="1418202" flipH="1">
            <a:off x="6360766" y="1568710"/>
            <a:ext cx="114889" cy="273607"/>
            <a:chOff x="3252632" y="3002021"/>
            <a:chExt cx="263401" cy="627290"/>
          </a:xfrm>
        </p:grpSpPr>
        <p:sp>
          <p:nvSpPr>
            <p:cNvPr id="2064" name="任意多边形 206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5" name="任意多边形 206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66" name="组合 2065"/>
          <p:cNvGrpSpPr/>
          <p:nvPr/>
        </p:nvGrpSpPr>
        <p:grpSpPr>
          <a:xfrm rot="15828186" flipH="1">
            <a:off x="6314414" y="1543681"/>
            <a:ext cx="114889" cy="273607"/>
            <a:chOff x="3252632" y="3002021"/>
            <a:chExt cx="263401" cy="627290"/>
          </a:xfrm>
        </p:grpSpPr>
        <p:sp>
          <p:nvSpPr>
            <p:cNvPr id="2067" name="任意多边形 206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8" name="任意多边形 206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69" name="组合 2068"/>
          <p:cNvGrpSpPr/>
          <p:nvPr/>
        </p:nvGrpSpPr>
        <p:grpSpPr>
          <a:xfrm rot="15828186" flipH="1">
            <a:off x="6795963" y="2106938"/>
            <a:ext cx="114889" cy="273607"/>
            <a:chOff x="3252632" y="3002021"/>
            <a:chExt cx="263401" cy="627290"/>
          </a:xfrm>
        </p:grpSpPr>
        <p:sp>
          <p:nvSpPr>
            <p:cNvPr id="2070" name="任意多边形 206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1" name="任意多边形 207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72" name="组合 2071"/>
          <p:cNvGrpSpPr/>
          <p:nvPr/>
        </p:nvGrpSpPr>
        <p:grpSpPr>
          <a:xfrm rot="20547802" flipH="1">
            <a:off x="6834162" y="1955103"/>
            <a:ext cx="114889" cy="273607"/>
            <a:chOff x="3252632" y="3002021"/>
            <a:chExt cx="263401" cy="627290"/>
          </a:xfrm>
        </p:grpSpPr>
        <p:sp>
          <p:nvSpPr>
            <p:cNvPr id="2073" name="任意多边形 207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4" name="任意多边形 207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75" name="组合 2074"/>
          <p:cNvGrpSpPr/>
          <p:nvPr/>
        </p:nvGrpSpPr>
        <p:grpSpPr>
          <a:xfrm rot="1418202" flipH="1">
            <a:off x="6765810" y="2109736"/>
            <a:ext cx="114889" cy="273607"/>
            <a:chOff x="3252632" y="3002021"/>
            <a:chExt cx="263401" cy="627290"/>
          </a:xfrm>
        </p:grpSpPr>
        <p:sp>
          <p:nvSpPr>
            <p:cNvPr id="2076" name="任意多边形 207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7" name="任意多边形 207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78" name="组合 2077"/>
          <p:cNvGrpSpPr/>
          <p:nvPr/>
        </p:nvGrpSpPr>
        <p:grpSpPr>
          <a:xfrm rot="1418202" flipH="1">
            <a:off x="6878890" y="2050150"/>
            <a:ext cx="114889" cy="273607"/>
            <a:chOff x="3252632" y="3002021"/>
            <a:chExt cx="263401" cy="627290"/>
          </a:xfrm>
        </p:grpSpPr>
        <p:sp>
          <p:nvSpPr>
            <p:cNvPr id="2079" name="任意多边形 207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0" name="任意多边形 207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81" name="组合 2080"/>
          <p:cNvGrpSpPr/>
          <p:nvPr/>
        </p:nvGrpSpPr>
        <p:grpSpPr>
          <a:xfrm rot="15828186" flipH="1">
            <a:off x="6799200" y="1963207"/>
            <a:ext cx="114889" cy="273607"/>
            <a:chOff x="3252632" y="3002021"/>
            <a:chExt cx="263401" cy="627290"/>
          </a:xfrm>
        </p:grpSpPr>
        <p:sp>
          <p:nvSpPr>
            <p:cNvPr id="2082" name="任意多边形 208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3" name="任意多边形 208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84" name="组合 2083"/>
          <p:cNvGrpSpPr/>
          <p:nvPr/>
        </p:nvGrpSpPr>
        <p:grpSpPr>
          <a:xfrm rot="15828186" flipH="1">
            <a:off x="6982418" y="2284071"/>
            <a:ext cx="114889" cy="273607"/>
            <a:chOff x="3252632" y="3002021"/>
            <a:chExt cx="263401" cy="627290"/>
          </a:xfrm>
        </p:grpSpPr>
        <p:sp>
          <p:nvSpPr>
            <p:cNvPr id="2085" name="任意多边形 208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6" name="任意多边形 208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87" name="组合 2086"/>
          <p:cNvGrpSpPr/>
          <p:nvPr/>
        </p:nvGrpSpPr>
        <p:grpSpPr>
          <a:xfrm rot="20547802" flipH="1">
            <a:off x="7020618" y="2132236"/>
            <a:ext cx="114889" cy="273607"/>
            <a:chOff x="3252632" y="3002021"/>
            <a:chExt cx="263401" cy="627290"/>
          </a:xfrm>
        </p:grpSpPr>
        <p:sp>
          <p:nvSpPr>
            <p:cNvPr id="2088" name="任意多边形 208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89" name="任意多边形 208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90" name="组合 2089"/>
          <p:cNvGrpSpPr/>
          <p:nvPr/>
        </p:nvGrpSpPr>
        <p:grpSpPr>
          <a:xfrm rot="1418202" flipH="1">
            <a:off x="6952265" y="2286869"/>
            <a:ext cx="114889" cy="273607"/>
            <a:chOff x="3252632" y="3002021"/>
            <a:chExt cx="263401" cy="627290"/>
          </a:xfrm>
        </p:grpSpPr>
        <p:sp>
          <p:nvSpPr>
            <p:cNvPr id="2091" name="任意多边形 209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2" name="任意多边形 209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93" name="组合 2092"/>
          <p:cNvGrpSpPr/>
          <p:nvPr/>
        </p:nvGrpSpPr>
        <p:grpSpPr>
          <a:xfrm rot="1418202" flipH="1">
            <a:off x="7065346" y="2227283"/>
            <a:ext cx="114889" cy="273607"/>
            <a:chOff x="3252632" y="3002021"/>
            <a:chExt cx="263401" cy="627290"/>
          </a:xfrm>
        </p:grpSpPr>
        <p:sp>
          <p:nvSpPr>
            <p:cNvPr id="2094" name="任意多边形 209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5" name="任意多边形 209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96" name="组合 2095"/>
          <p:cNvGrpSpPr/>
          <p:nvPr/>
        </p:nvGrpSpPr>
        <p:grpSpPr>
          <a:xfrm rot="15828186" flipH="1">
            <a:off x="6985656" y="2140340"/>
            <a:ext cx="114889" cy="273607"/>
            <a:chOff x="3252632" y="3002021"/>
            <a:chExt cx="263401" cy="627290"/>
          </a:xfrm>
        </p:grpSpPr>
        <p:sp>
          <p:nvSpPr>
            <p:cNvPr id="2097" name="任意多边形 209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98" name="任意多边形 209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99" name="组合 2098"/>
          <p:cNvGrpSpPr/>
          <p:nvPr/>
        </p:nvGrpSpPr>
        <p:grpSpPr>
          <a:xfrm rot="15828186" flipH="1">
            <a:off x="7029032" y="2591724"/>
            <a:ext cx="114889" cy="273607"/>
            <a:chOff x="3252632" y="3002021"/>
            <a:chExt cx="263401" cy="627290"/>
          </a:xfrm>
        </p:grpSpPr>
        <p:sp>
          <p:nvSpPr>
            <p:cNvPr id="2100" name="任意多边形 209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1" name="任意多边形 210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02" name="组合 2101"/>
          <p:cNvGrpSpPr/>
          <p:nvPr/>
        </p:nvGrpSpPr>
        <p:grpSpPr>
          <a:xfrm rot="20547802" flipH="1">
            <a:off x="7067232" y="2439889"/>
            <a:ext cx="114889" cy="273607"/>
            <a:chOff x="3252632" y="3002021"/>
            <a:chExt cx="263401" cy="627290"/>
          </a:xfrm>
        </p:grpSpPr>
        <p:sp>
          <p:nvSpPr>
            <p:cNvPr id="2103" name="任意多边形 210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4" name="任意多边形 210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05" name="组合 2104"/>
          <p:cNvGrpSpPr/>
          <p:nvPr/>
        </p:nvGrpSpPr>
        <p:grpSpPr>
          <a:xfrm rot="1418202" flipH="1">
            <a:off x="6986178" y="2556421"/>
            <a:ext cx="114889" cy="273607"/>
            <a:chOff x="3252632" y="3002021"/>
            <a:chExt cx="263401" cy="627290"/>
          </a:xfrm>
        </p:grpSpPr>
        <p:sp>
          <p:nvSpPr>
            <p:cNvPr id="2106" name="任意多边形 210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07" name="任意多边形 210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08" name="组合 2107"/>
          <p:cNvGrpSpPr/>
          <p:nvPr/>
        </p:nvGrpSpPr>
        <p:grpSpPr>
          <a:xfrm rot="1418202" flipH="1">
            <a:off x="7111960" y="2534936"/>
            <a:ext cx="114889" cy="273607"/>
            <a:chOff x="3252632" y="3002021"/>
            <a:chExt cx="263401" cy="627290"/>
          </a:xfrm>
        </p:grpSpPr>
        <p:sp>
          <p:nvSpPr>
            <p:cNvPr id="2109" name="任意多边形 210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0" name="任意多边形 210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11" name="组合 2110"/>
          <p:cNvGrpSpPr/>
          <p:nvPr/>
        </p:nvGrpSpPr>
        <p:grpSpPr>
          <a:xfrm rot="15828186" flipH="1">
            <a:off x="7032270" y="2447993"/>
            <a:ext cx="114889" cy="273607"/>
            <a:chOff x="3252632" y="3002021"/>
            <a:chExt cx="263401" cy="627290"/>
          </a:xfrm>
        </p:grpSpPr>
        <p:sp>
          <p:nvSpPr>
            <p:cNvPr id="2112" name="任意多边形 211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3" name="任意多边形 211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14" name="组合 2113"/>
          <p:cNvGrpSpPr/>
          <p:nvPr/>
        </p:nvGrpSpPr>
        <p:grpSpPr>
          <a:xfrm rot="20547802" flipH="1">
            <a:off x="7224726" y="2532595"/>
            <a:ext cx="114889" cy="273607"/>
            <a:chOff x="3252632" y="3002021"/>
            <a:chExt cx="263401" cy="627290"/>
          </a:xfrm>
        </p:grpSpPr>
        <p:sp>
          <p:nvSpPr>
            <p:cNvPr id="2115" name="任意多边形 211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6" name="任意多边形 211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17" name="组合 2116"/>
          <p:cNvGrpSpPr/>
          <p:nvPr/>
        </p:nvGrpSpPr>
        <p:grpSpPr>
          <a:xfrm rot="20547802" flipH="1">
            <a:off x="7103531" y="2308847"/>
            <a:ext cx="114889" cy="273607"/>
            <a:chOff x="3252632" y="3002021"/>
            <a:chExt cx="263401" cy="627290"/>
          </a:xfrm>
        </p:grpSpPr>
        <p:sp>
          <p:nvSpPr>
            <p:cNvPr id="2118" name="任意多边形 211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19" name="任意多边形 211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20" name="组合 2119"/>
          <p:cNvGrpSpPr/>
          <p:nvPr/>
        </p:nvGrpSpPr>
        <p:grpSpPr>
          <a:xfrm rot="20547802" flipH="1">
            <a:off x="6730618" y="1963903"/>
            <a:ext cx="114889" cy="273607"/>
            <a:chOff x="3252632" y="3002021"/>
            <a:chExt cx="263401" cy="627290"/>
          </a:xfrm>
        </p:grpSpPr>
        <p:sp>
          <p:nvSpPr>
            <p:cNvPr id="2121" name="任意多边形 212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2" name="任意多边形 212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23" name="组合 2122"/>
          <p:cNvGrpSpPr/>
          <p:nvPr/>
        </p:nvGrpSpPr>
        <p:grpSpPr>
          <a:xfrm rot="1418202" flipH="1">
            <a:off x="6628198" y="1942740"/>
            <a:ext cx="114889" cy="273607"/>
            <a:chOff x="3252632" y="3002021"/>
            <a:chExt cx="263401" cy="627290"/>
          </a:xfrm>
        </p:grpSpPr>
        <p:sp>
          <p:nvSpPr>
            <p:cNvPr id="2124" name="任意多边形 212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5" name="任意多边形 212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26" name="组合 2125"/>
          <p:cNvGrpSpPr/>
          <p:nvPr/>
        </p:nvGrpSpPr>
        <p:grpSpPr>
          <a:xfrm rot="4802919" flipH="1">
            <a:off x="5555737" y="3101543"/>
            <a:ext cx="114889" cy="273607"/>
            <a:chOff x="3252632" y="3002021"/>
            <a:chExt cx="263401" cy="627290"/>
          </a:xfrm>
        </p:grpSpPr>
        <p:sp>
          <p:nvSpPr>
            <p:cNvPr id="2127" name="任意多边形 212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8" name="任意多边形 212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29" name="组合 2128"/>
          <p:cNvGrpSpPr/>
          <p:nvPr/>
        </p:nvGrpSpPr>
        <p:grpSpPr>
          <a:xfrm rot="15828186" flipH="1">
            <a:off x="6453382" y="1526929"/>
            <a:ext cx="114889" cy="273607"/>
            <a:chOff x="3252632" y="3002021"/>
            <a:chExt cx="263401" cy="627290"/>
          </a:xfrm>
        </p:grpSpPr>
        <p:sp>
          <p:nvSpPr>
            <p:cNvPr id="2130" name="任意多边形 212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1" name="任意多边形 213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32" name="组合 2131"/>
          <p:cNvGrpSpPr/>
          <p:nvPr/>
        </p:nvGrpSpPr>
        <p:grpSpPr>
          <a:xfrm rot="20547802" flipH="1">
            <a:off x="6491581" y="1375094"/>
            <a:ext cx="114889" cy="273607"/>
            <a:chOff x="3252632" y="3002021"/>
            <a:chExt cx="263401" cy="627290"/>
          </a:xfrm>
        </p:grpSpPr>
        <p:sp>
          <p:nvSpPr>
            <p:cNvPr id="2133" name="任意多边形 213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4" name="任意多边形 213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35" name="组合 2134"/>
          <p:cNvGrpSpPr/>
          <p:nvPr/>
        </p:nvGrpSpPr>
        <p:grpSpPr>
          <a:xfrm rot="1418202" flipH="1">
            <a:off x="6423229" y="1529727"/>
            <a:ext cx="114889" cy="273607"/>
            <a:chOff x="3252632" y="3002021"/>
            <a:chExt cx="263401" cy="627290"/>
          </a:xfrm>
        </p:grpSpPr>
        <p:sp>
          <p:nvSpPr>
            <p:cNvPr id="2136" name="任意多边形 213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7" name="任意多边形 213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38" name="组合 2137"/>
          <p:cNvGrpSpPr/>
          <p:nvPr/>
        </p:nvGrpSpPr>
        <p:grpSpPr>
          <a:xfrm rot="1418202" flipH="1">
            <a:off x="6536309" y="1470141"/>
            <a:ext cx="114889" cy="273607"/>
            <a:chOff x="3252632" y="3002021"/>
            <a:chExt cx="263401" cy="627290"/>
          </a:xfrm>
        </p:grpSpPr>
        <p:sp>
          <p:nvSpPr>
            <p:cNvPr id="2139" name="任意多边形 213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0" name="任意多边形 213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41" name="组合 2140"/>
          <p:cNvGrpSpPr/>
          <p:nvPr/>
        </p:nvGrpSpPr>
        <p:grpSpPr>
          <a:xfrm rot="15828186" flipH="1">
            <a:off x="6456619" y="1383198"/>
            <a:ext cx="114889" cy="273607"/>
            <a:chOff x="3252632" y="3002021"/>
            <a:chExt cx="263401" cy="627290"/>
          </a:xfrm>
        </p:grpSpPr>
        <p:sp>
          <p:nvSpPr>
            <p:cNvPr id="2142" name="任意多边形 214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3" name="任意多边形 214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44" name="组合 2143"/>
          <p:cNvGrpSpPr/>
          <p:nvPr/>
        </p:nvGrpSpPr>
        <p:grpSpPr>
          <a:xfrm rot="20547802" flipH="1">
            <a:off x="6485808" y="1658934"/>
            <a:ext cx="114889" cy="273607"/>
            <a:chOff x="3252632" y="3002021"/>
            <a:chExt cx="263401" cy="627290"/>
          </a:xfrm>
        </p:grpSpPr>
        <p:sp>
          <p:nvSpPr>
            <p:cNvPr id="2145" name="任意多边形 214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6" name="任意多边形 214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47" name="组合 2146"/>
          <p:cNvGrpSpPr/>
          <p:nvPr/>
        </p:nvGrpSpPr>
        <p:grpSpPr>
          <a:xfrm rot="15828186" flipH="1">
            <a:off x="6465133" y="1647987"/>
            <a:ext cx="114889" cy="273607"/>
            <a:chOff x="3252632" y="3002021"/>
            <a:chExt cx="263401" cy="627290"/>
          </a:xfrm>
        </p:grpSpPr>
        <p:sp>
          <p:nvSpPr>
            <p:cNvPr id="2148" name="任意多边形 214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9" name="任意多边形 214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50" name="组合 2149"/>
          <p:cNvGrpSpPr/>
          <p:nvPr/>
        </p:nvGrpSpPr>
        <p:grpSpPr>
          <a:xfrm rot="20547802" flipH="1">
            <a:off x="6574495" y="1551705"/>
            <a:ext cx="114889" cy="273607"/>
            <a:chOff x="3252632" y="3002021"/>
            <a:chExt cx="263401" cy="627290"/>
          </a:xfrm>
        </p:grpSpPr>
        <p:sp>
          <p:nvSpPr>
            <p:cNvPr id="2151" name="任意多边形 215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2" name="任意多边形 215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53" name="组合 2152"/>
          <p:cNvGrpSpPr/>
          <p:nvPr/>
        </p:nvGrpSpPr>
        <p:grpSpPr>
          <a:xfrm rot="15828186" flipH="1">
            <a:off x="6094070" y="1420882"/>
            <a:ext cx="114889" cy="273607"/>
            <a:chOff x="3252632" y="3002021"/>
            <a:chExt cx="263401" cy="627290"/>
          </a:xfrm>
        </p:grpSpPr>
        <p:sp>
          <p:nvSpPr>
            <p:cNvPr id="2154" name="任意多边形 215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5" name="任意多边形 215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56" name="组合 2155"/>
          <p:cNvGrpSpPr/>
          <p:nvPr/>
        </p:nvGrpSpPr>
        <p:grpSpPr>
          <a:xfrm rot="20547802" flipH="1">
            <a:off x="6132269" y="1269047"/>
            <a:ext cx="114889" cy="273607"/>
            <a:chOff x="3252632" y="3002021"/>
            <a:chExt cx="263401" cy="627290"/>
          </a:xfrm>
        </p:grpSpPr>
        <p:sp>
          <p:nvSpPr>
            <p:cNvPr id="2157" name="任意多边形 215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8" name="任意多边形 215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59" name="组合 2158"/>
          <p:cNvGrpSpPr/>
          <p:nvPr/>
        </p:nvGrpSpPr>
        <p:grpSpPr>
          <a:xfrm rot="1418202" flipH="1">
            <a:off x="6063917" y="1423680"/>
            <a:ext cx="114889" cy="273607"/>
            <a:chOff x="3252632" y="3002021"/>
            <a:chExt cx="263401" cy="627290"/>
          </a:xfrm>
        </p:grpSpPr>
        <p:sp>
          <p:nvSpPr>
            <p:cNvPr id="2160" name="任意多边形 215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1" name="任意多边形 216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62" name="组合 2161"/>
          <p:cNvGrpSpPr/>
          <p:nvPr/>
        </p:nvGrpSpPr>
        <p:grpSpPr>
          <a:xfrm rot="1418202" flipH="1">
            <a:off x="6176997" y="1364094"/>
            <a:ext cx="114889" cy="273607"/>
            <a:chOff x="3252632" y="3002021"/>
            <a:chExt cx="263401" cy="627290"/>
          </a:xfrm>
        </p:grpSpPr>
        <p:sp>
          <p:nvSpPr>
            <p:cNvPr id="2163" name="任意多边形 216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4" name="任意多边形 216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65" name="组合 2164"/>
          <p:cNvGrpSpPr/>
          <p:nvPr/>
        </p:nvGrpSpPr>
        <p:grpSpPr>
          <a:xfrm rot="15828186" flipH="1">
            <a:off x="6097307" y="1277151"/>
            <a:ext cx="114889" cy="273607"/>
            <a:chOff x="3252632" y="3002021"/>
            <a:chExt cx="263401" cy="627290"/>
          </a:xfrm>
        </p:grpSpPr>
        <p:sp>
          <p:nvSpPr>
            <p:cNvPr id="2166" name="任意多边形 216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7" name="任意多边形 216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68" name="组合 2167"/>
          <p:cNvGrpSpPr/>
          <p:nvPr/>
        </p:nvGrpSpPr>
        <p:grpSpPr>
          <a:xfrm rot="20547802" flipH="1">
            <a:off x="6178883" y="1576699"/>
            <a:ext cx="114889" cy="273607"/>
            <a:chOff x="3252632" y="3002021"/>
            <a:chExt cx="263401" cy="627290"/>
          </a:xfrm>
        </p:grpSpPr>
        <p:sp>
          <p:nvSpPr>
            <p:cNvPr id="2169" name="任意多边形 216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0" name="任意多边形 216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71" name="组合 2170"/>
          <p:cNvGrpSpPr/>
          <p:nvPr/>
        </p:nvGrpSpPr>
        <p:grpSpPr>
          <a:xfrm rot="15828186" flipH="1">
            <a:off x="6143921" y="1584804"/>
            <a:ext cx="114889" cy="273607"/>
            <a:chOff x="3252632" y="3002021"/>
            <a:chExt cx="263401" cy="627290"/>
          </a:xfrm>
        </p:grpSpPr>
        <p:sp>
          <p:nvSpPr>
            <p:cNvPr id="2172" name="任意多边形 217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3" name="任意多边形 217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74" name="组合 2173"/>
          <p:cNvGrpSpPr/>
          <p:nvPr/>
        </p:nvGrpSpPr>
        <p:grpSpPr>
          <a:xfrm rot="20547802" flipH="1">
            <a:off x="6215183" y="1445657"/>
            <a:ext cx="114889" cy="273607"/>
            <a:chOff x="3252632" y="3002021"/>
            <a:chExt cx="263401" cy="627290"/>
          </a:xfrm>
        </p:grpSpPr>
        <p:sp>
          <p:nvSpPr>
            <p:cNvPr id="2175" name="任意多边形 217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6" name="任意多边形 217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77" name="组合 2176"/>
          <p:cNvGrpSpPr/>
          <p:nvPr/>
        </p:nvGrpSpPr>
        <p:grpSpPr>
          <a:xfrm rot="20547802" flipH="1">
            <a:off x="6311177" y="1227340"/>
            <a:ext cx="114889" cy="273607"/>
            <a:chOff x="3252632" y="3002021"/>
            <a:chExt cx="263401" cy="627290"/>
          </a:xfrm>
        </p:grpSpPr>
        <p:sp>
          <p:nvSpPr>
            <p:cNvPr id="2178" name="任意多边形 217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9" name="任意多边形 217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80" name="组合 2179"/>
          <p:cNvGrpSpPr/>
          <p:nvPr/>
        </p:nvGrpSpPr>
        <p:grpSpPr>
          <a:xfrm rot="15828186" flipH="1">
            <a:off x="6311177" y="1316696"/>
            <a:ext cx="114889" cy="273607"/>
            <a:chOff x="3252632" y="3002021"/>
            <a:chExt cx="263401" cy="627290"/>
          </a:xfrm>
        </p:grpSpPr>
        <p:sp>
          <p:nvSpPr>
            <p:cNvPr id="2181" name="任意多边形 218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2" name="任意多边形 218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83" name="组合 2182"/>
          <p:cNvGrpSpPr/>
          <p:nvPr/>
        </p:nvGrpSpPr>
        <p:grpSpPr>
          <a:xfrm rot="17333971" flipH="1">
            <a:off x="7497558" y="3085607"/>
            <a:ext cx="114889" cy="273607"/>
            <a:chOff x="3252632" y="3002021"/>
            <a:chExt cx="263401" cy="627290"/>
          </a:xfrm>
        </p:grpSpPr>
        <p:sp>
          <p:nvSpPr>
            <p:cNvPr id="2184" name="任意多边形 218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5" name="任意多边形 218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86" name="组合 2185"/>
          <p:cNvGrpSpPr/>
          <p:nvPr/>
        </p:nvGrpSpPr>
        <p:grpSpPr>
          <a:xfrm rot="1418202" flipH="1">
            <a:off x="7513074" y="3066849"/>
            <a:ext cx="114889" cy="273607"/>
            <a:chOff x="3252632" y="3002021"/>
            <a:chExt cx="263401" cy="627290"/>
          </a:xfrm>
        </p:grpSpPr>
        <p:sp>
          <p:nvSpPr>
            <p:cNvPr id="2187" name="任意多边形 218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8" name="任意多边形 218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89" name="组合 2188"/>
          <p:cNvGrpSpPr/>
          <p:nvPr/>
        </p:nvGrpSpPr>
        <p:grpSpPr>
          <a:xfrm rot="17333971" flipH="1">
            <a:off x="7536451" y="3037488"/>
            <a:ext cx="114889" cy="273607"/>
            <a:chOff x="3252632" y="3002021"/>
            <a:chExt cx="263401" cy="627290"/>
          </a:xfrm>
        </p:grpSpPr>
        <p:sp>
          <p:nvSpPr>
            <p:cNvPr id="2190" name="任意多边形 218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1" name="任意多边形 219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92" name="组合 2191"/>
          <p:cNvGrpSpPr/>
          <p:nvPr/>
        </p:nvGrpSpPr>
        <p:grpSpPr>
          <a:xfrm rot="4802919" flipH="1">
            <a:off x="7520684" y="3209731"/>
            <a:ext cx="114889" cy="273607"/>
            <a:chOff x="3252632" y="3002021"/>
            <a:chExt cx="263401" cy="627290"/>
          </a:xfrm>
        </p:grpSpPr>
        <p:sp>
          <p:nvSpPr>
            <p:cNvPr id="2193" name="任意多边形 219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4" name="任意多边形 219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95" name="组合 2194"/>
          <p:cNvGrpSpPr/>
          <p:nvPr/>
        </p:nvGrpSpPr>
        <p:grpSpPr>
          <a:xfrm rot="17333971" flipH="1">
            <a:off x="7581463" y="3393259"/>
            <a:ext cx="114889" cy="273607"/>
            <a:chOff x="3252632" y="3002021"/>
            <a:chExt cx="263401" cy="627290"/>
          </a:xfrm>
        </p:grpSpPr>
        <p:sp>
          <p:nvSpPr>
            <p:cNvPr id="2196" name="任意多边形 219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7" name="任意多边形 219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98" name="组合 2197"/>
          <p:cNvGrpSpPr/>
          <p:nvPr/>
        </p:nvGrpSpPr>
        <p:grpSpPr>
          <a:xfrm rot="1418202" flipH="1">
            <a:off x="7662238" y="3297544"/>
            <a:ext cx="114889" cy="273607"/>
            <a:chOff x="3252632" y="3002021"/>
            <a:chExt cx="263401" cy="627290"/>
          </a:xfrm>
        </p:grpSpPr>
        <p:sp>
          <p:nvSpPr>
            <p:cNvPr id="2199" name="任意多边形 219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0" name="任意多边形 219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01" name="组合 2200"/>
          <p:cNvGrpSpPr/>
          <p:nvPr/>
        </p:nvGrpSpPr>
        <p:grpSpPr>
          <a:xfrm rot="17333971" flipH="1">
            <a:off x="7620356" y="3345141"/>
            <a:ext cx="114889" cy="273607"/>
            <a:chOff x="3252632" y="3002021"/>
            <a:chExt cx="263401" cy="627290"/>
          </a:xfrm>
        </p:grpSpPr>
        <p:sp>
          <p:nvSpPr>
            <p:cNvPr id="2202" name="任意多边形 220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3" name="任意多边形 220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04" name="组合 2203"/>
          <p:cNvGrpSpPr/>
          <p:nvPr/>
        </p:nvGrpSpPr>
        <p:grpSpPr>
          <a:xfrm rot="4802919" flipH="1">
            <a:off x="7604589" y="3517384"/>
            <a:ext cx="114889" cy="273607"/>
            <a:chOff x="3252632" y="3002021"/>
            <a:chExt cx="263401" cy="627290"/>
          </a:xfrm>
        </p:grpSpPr>
        <p:sp>
          <p:nvSpPr>
            <p:cNvPr id="2205" name="任意多边形 220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6" name="任意多边形 220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07" name="组合 2206"/>
          <p:cNvGrpSpPr/>
          <p:nvPr/>
        </p:nvGrpSpPr>
        <p:grpSpPr>
          <a:xfrm rot="17333971" flipH="1">
            <a:off x="8729443" y="5145066"/>
            <a:ext cx="114889" cy="273607"/>
            <a:chOff x="3252632" y="3002021"/>
            <a:chExt cx="263401" cy="627290"/>
          </a:xfrm>
        </p:grpSpPr>
        <p:sp>
          <p:nvSpPr>
            <p:cNvPr id="2208" name="任意多边形 220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9" name="任意多边形 220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10" name="组合 2209"/>
          <p:cNvGrpSpPr/>
          <p:nvPr/>
        </p:nvGrpSpPr>
        <p:grpSpPr>
          <a:xfrm rot="17333971" flipH="1">
            <a:off x="8384827" y="5145066"/>
            <a:ext cx="114889" cy="273607"/>
            <a:chOff x="3252632" y="3002021"/>
            <a:chExt cx="263401" cy="627290"/>
          </a:xfrm>
        </p:grpSpPr>
        <p:sp>
          <p:nvSpPr>
            <p:cNvPr id="2211" name="任意多边形 221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2" name="任意多边形 221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13" name="组合 2212"/>
          <p:cNvGrpSpPr/>
          <p:nvPr/>
        </p:nvGrpSpPr>
        <p:grpSpPr>
          <a:xfrm rot="19277999" flipH="1">
            <a:off x="8241300" y="5041188"/>
            <a:ext cx="114889" cy="273607"/>
            <a:chOff x="3252632" y="3002021"/>
            <a:chExt cx="263401" cy="627290"/>
          </a:xfrm>
        </p:grpSpPr>
        <p:sp>
          <p:nvSpPr>
            <p:cNvPr id="2214" name="任意多边形 221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5" name="任意多边形 221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16" name="组合 2215"/>
          <p:cNvGrpSpPr/>
          <p:nvPr/>
        </p:nvGrpSpPr>
        <p:grpSpPr>
          <a:xfrm rot="17333971" flipH="1">
            <a:off x="8196330" y="5145066"/>
            <a:ext cx="114889" cy="273607"/>
            <a:chOff x="3252632" y="3002021"/>
            <a:chExt cx="263401" cy="627290"/>
          </a:xfrm>
        </p:grpSpPr>
        <p:sp>
          <p:nvSpPr>
            <p:cNvPr id="2217" name="任意多边形 221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8" name="任意多边形 221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19" name="组合 2218"/>
          <p:cNvGrpSpPr/>
          <p:nvPr/>
        </p:nvGrpSpPr>
        <p:grpSpPr>
          <a:xfrm rot="19277999" flipH="1">
            <a:off x="8184684" y="4218325"/>
            <a:ext cx="114889" cy="273607"/>
            <a:chOff x="3252632" y="3002021"/>
            <a:chExt cx="263401" cy="627290"/>
          </a:xfrm>
        </p:grpSpPr>
        <p:sp>
          <p:nvSpPr>
            <p:cNvPr id="2220" name="任意多边形 221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1" name="任意多边形 222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2" name="组合 2221"/>
          <p:cNvGrpSpPr/>
          <p:nvPr/>
        </p:nvGrpSpPr>
        <p:grpSpPr>
          <a:xfrm rot="20547802" flipH="1">
            <a:off x="6407172" y="1227339"/>
            <a:ext cx="114889" cy="273607"/>
            <a:chOff x="3252632" y="3002021"/>
            <a:chExt cx="263401" cy="627290"/>
          </a:xfrm>
        </p:grpSpPr>
        <p:sp>
          <p:nvSpPr>
            <p:cNvPr id="2223" name="任意多边形 222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4" name="任意多边形 222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5" name="组合 2224"/>
          <p:cNvGrpSpPr/>
          <p:nvPr/>
        </p:nvGrpSpPr>
        <p:grpSpPr>
          <a:xfrm rot="15828186" flipH="1">
            <a:off x="6236593" y="1193168"/>
            <a:ext cx="114889" cy="273607"/>
            <a:chOff x="3252632" y="3002021"/>
            <a:chExt cx="263401" cy="627290"/>
          </a:xfrm>
        </p:grpSpPr>
        <p:sp>
          <p:nvSpPr>
            <p:cNvPr id="2226" name="任意多边形 222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7" name="任意多边形 222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8" name="组合 2227"/>
          <p:cNvGrpSpPr/>
          <p:nvPr/>
        </p:nvGrpSpPr>
        <p:grpSpPr>
          <a:xfrm rot="20547802" flipH="1">
            <a:off x="6274793" y="1041333"/>
            <a:ext cx="114889" cy="273607"/>
            <a:chOff x="3252632" y="3002021"/>
            <a:chExt cx="263401" cy="627290"/>
          </a:xfrm>
        </p:grpSpPr>
        <p:sp>
          <p:nvSpPr>
            <p:cNvPr id="2229" name="任意多边形 222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0" name="任意多边形 222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31" name="组合 2230"/>
          <p:cNvGrpSpPr/>
          <p:nvPr/>
        </p:nvGrpSpPr>
        <p:grpSpPr>
          <a:xfrm rot="1418202" flipH="1">
            <a:off x="6319521" y="1136380"/>
            <a:ext cx="114889" cy="273607"/>
            <a:chOff x="3252632" y="3002021"/>
            <a:chExt cx="263401" cy="627290"/>
          </a:xfrm>
        </p:grpSpPr>
        <p:sp>
          <p:nvSpPr>
            <p:cNvPr id="2232" name="任意多边形 223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3" name="任意多边形 223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34" name="组合 2233"/>
          <p:cNvGrpSpPr/>
          <p:nvPr/>
        </p:nvGrpSpPr>
        <p:grpSpPr>
          <a:xfrm rot="15828186" flipH="1">
            <a:off x="6239831" y="1049437"/>
            <a:ext cx="114889" cy="273607"/>
            <a:chOff x="3252632" y="3002021"/>
            <a:chExt cx="263401" cy="627290"/>
          </a:xfrm>
        </p:grpSpPr>
        <p:sp>
          <p:nvSpPr>
            <p:cNvPr id="2235" name="任意多边形 223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6" name="任意多边形 223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37" name="组合 2236"/>
          <p:cNvGrpSpPr/>
          <p:nvPr/>
        </p:nvGrpSpPr>
        <p:grpSpPr>
          <a:xfrm rot="20547802" flipH="1">
            <a:off x="6357706" y="1217944"/>
            <a:ext cx="114889" cy="273607"/>
            <a:chOff x="3252632" y="3002021"/>
            <a:chExt cx="263401" cy="627290"/>
          </a:xfrm>
        </p:grpSpPr>
        <p:sp>
          <p:nvSpPr>
            <p:cNvPr id="2238" name="任意多边形 223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9" name="任意多边形 223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40" name="组合 2239"/>
          <p:cNvGrpSpPr/>
          <p:nvPr/>
        </p:nvGrpSpPr>
        <p:grpSpPr>
          <a:xfrm rot="20547802" flipH="1">
            <a:off x="5668810" y="2104268"/>
            <a:ext cx="114889" cy="273607"/>
            <a:chOff x="3252632" y="3002021"/>
            <a:chExt cx="263401" cy="627290"/>
          </a:xfrm>
        </p:grpSpPr>
        <p:sp>
          <p:nvSpPr>
            <p:cNvPr id="2241" name="任意多边形 224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2" name="任意多边形 224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43" name="组合 2242"/>
          <p:cNvGrpSpPr/>
          <p:nvPr/>
        </p:nvGrpSpPr>
        <p:grpSpPr>
          <a:xfrm rot="15828186" flipH="1">
            <a:off x="5633848" y="2112372"/>
            <a:ext cx="114889" cy="273607"/>
            <a:chOff x="3252632" y="3002021"/>
            <a:chExt cx="263401" cy="627290"/>
          </a:xfrm>
        </p:grpSpPr>
        <p:sp>
          <p:nvSpPr>
            <p:cNvPr id="2244" name="任意多边形 224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5" name="任意多边形 224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46" name="组合 2245"/>
          <p:cNvGrpSpPr/>
          <p:nvPr/>
        </p:nvGrpSpPr>
        <p:grpSpPr>
          <a:xfrm rot="1418202" flipH="1">
            <a:off x="5592342" y="2208638"/>
            <a:ext cx="114889" cy="273607"/>
            <a:chOff x="3252632" y="3002021"/>
            <a:chExt cx="263401" cy="627290"/>
          </a:xfrm>
        </p:grpSpPr>
        <p:sp>
          <p:nvSpPr>
            <p:cNvPr id="2247" name="任意多边形 224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48" name="任意多边形 224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49" name="组合 2248"/>
          <p:cNvGrpSpPr/>
          <p:nvPr/>
        </p:nvGrpSpPr>
        <p:grpSpPr>
          <a:xfrm rot="20547802" flipH="1">
            <a:off x="5630527" y="2290201"/>
            <a:ext cx="114889" cy="273607"/>
            <a:chOff x="3252632" y="3002021"/>
            <a:chExt cx="263401" cy="627290"/>
          </a:xfrm>
        </p:grpSpPr>
        <p:sp>
          <p:nvSpPr>
            <p:cNvPr id="2250" name="任意多边形 224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51" name="任意多边形 225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52" name="组合 2251"/>
          <p:cNvGrpSpPr/>
          <p:nvPr/>
        </p:nvGrpSpPr>
        <p:grpSpPr>
          <a:xfrm rot="19277999" flipH="1">
            <a:off x="7281051" y="5101044"/>
            <a:ext cx="114889" cy="273607"/>
            <a:chOff x="3252632" y="3002021"/>
            <a:chExt cx="263401" cy="627290"/>
          </a:xfrm>
        </p:grpSpPr>
        <p:sp>
          <p:nvSpPr>
            <p:cNvPr id="2253" name="任意多边形 225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54" name="任意多边形 225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55" name="组合 2254"/>
          <p:cNvGrpSpPr/>
          <p:nvPr/>
        </p:nvGrpSpPr>
        <p:grpSpPr>
          <a:xfrm rot="14458806" flipH="1">
            <a:off x="7198789" y="5145066"/>
            <a:ext cx="114889" cy="273607"/>
            <a:chOff x="3252632" y="3002021"/>
            <a:chExt cx="263401" cy="627290"/>
          </a:xfrm>
        </p:grpSpPr>
        <p:sp>
          <p:nvSpPr>
            <p:cNvPr id="2256" name="任意多边形 225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57" name="任意多边形 225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58" name="组合 2257"/>
          <p:cNvGrpSpPr/>
          <p:nvPr/>
        </p:nvGrpSpPr>
        <p:grpSpPr>
          <a:xfrm rot="21104937" flipH="1">
            <a:off x="6889733" y="5175812"/>
            <a:ext cx="114889" cy="273607"/>
            <a:chOff x="3252632" y="3002021"/>
            <a:chExt cx="263401" cy="627290"/>
          </a:xfrm>
        </p:grpSpPr>
        <p:sp>
          <p:nvSpPr>
            <p:cNvPr id="2259" name="任意多边形 225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0" name="任意多边形 225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61" name="组合 2260"/>
          <p:cNvGrpSpPr/>
          <p:nvPr/>
        </p:nvGrpSpPr>
        <p:grpSpPr>
          <a:xfrm rot="19277999" flipH="1">
            <a:off x="7327665" y="5198934"/>
            <a:ext cx="114889" cy="273607"/>
            <a:chOff x="3252632" y="3002021"/>
            <a:chExt cx="263401" cy="627290"/>
          </a:xfrm>
        </p:grpSpPr>
        <p:sp>
          <p:nvSpPr>
            <p:cNvPr id="2262" name="任意多边形 226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3" name="任意多边形 226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64" name="组合 2263"/>
          <p:cNvGrpSpPr/>
          <p:nvPr/>
        </p:nvGrpSpPr>
        <p:grpSpPr>
          <a:xfrm rot="14458806" flipH="1">
            <a:off x="7245403" y="5242956"/>
            <a:ext cx="114889" cy="273607"/>
            <a:chOff x="3252632" y="3002021"/>
            <a:chExt cx="263401" cy="627290"/>
          </a:xfrm>
        </p:grpSpPr>
        <p:sp>
          <p:nvSpPr>
            <p:cNvPr id="2265" name="任意多边形 226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6" name="任意多边形 226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67" name="组合 2266"/>
          <p:cNvGrpSpPr/>
          <p:nvPr/>
        </p:nvGrpSpPr>
        <p:grpSpPr>
          <a:xfrm rot="19277999" flipH="1">
            <a:off x="8623535" y="5156981"/>
            <a:ext cx="114889" cy="273607"/>
            <a:chOff x="3252632" y="3002021"/>
            <a:chExt cx="263401" cy="627290"/>
          </a:xfrm>
        </p:grpSpPr>
        <p:sp>
          <p:nvSpPr>
            <p:cNvPr id="2268" name="任意多边形 226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9" name="任意多边形 226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70" name="组合 2269"/>
          <p:cNvGrpSpPr/>
          <p:nvPr/>
        </p:nvGrpSpPr>
        <p:grpSpPr>
          <a:xfrm rot="14458806" flipH="1">
            <a:off x="8541273" y="5201003"/>
            <a:ext cx="114889" cy="273607"/>
            <a:chOff x="3252632" y="3002021"/>
            <a:chExt cx="263401" cy="627290"/>
          </a:xfrm>
        </p:grpSpPr>
        <p:sp>
          <p:nvSpPr>
            <p:cNvPr id="2271" name="任意多边形 227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2" name="任意多边形 227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73" name="组合 2272"/>
          <p:cNvGrpSpPr/>
          <p:nvPr/>
        </p:nvGrpSpPr>
        <p:grpSpPr>
          <a:xfrm rot="19277999" flipH="1">
            <a:off x="7849742" y="4989170"/>
            <a:ext cx="114889" cy="273607"/>
            <a:chOff x="3252632" y="3002021"/>
            <a:chExt cx="263401" cy="627290"/>
          </a:xfrm>
        </p:grpSpPr>
        <p:sp>
          <p:nvSpPr>
            <p:cNvPr id="2274" name="任意多边形 227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5" name="任意多边形 227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76" name="组合 2275"/>
          <p:cNvGrpSpPr/>
          <p:nvPr/>
        </p:nvGrpSpPr>
        <p:grpSpPr>
          <a:xfrm rot="8021839" flipH="1">
            <a:off x="8429400" y="4823429"/>
            <a:ext cx="114889" cy="273607"/>
            <a:chOff x="3252632" y="3002021"/>
            <a:chExt cx="263401" cy="627290"/>
          </a:xfrm>
        </p:grpSpPr>
        <p:sp>
          <p:nvSpPr>
            <p:cNvPr id="2277" name="任意多边形 227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8" name="任意多边形 227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79" name="组合 2278"/>
          <p:cNvGrpSpPr/>
          <p:nvPr/>
        </p:nvGrpSpPr>
        <p:grpSpPr>
          <a:xfrm rot="1418202" flipH="1">
            <a:off x="8500995" y="4752656"/>
            <a:ext cx="114889" cy="273607"/>
            <a:chOff x="3252632" y="3002021"/>
            <a:chExt cx="263401" cy="627290"/>
          </a:xfrm>
        </p:grpSpPr>
        <p:sp>
          <p:nvSpPr>
            <p:cNvPr id="2280" name="任意多边形 227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1" name="任意多边形 228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82" name="组合 2281"/>
          <p:cNvGrpSpPr/>
          <p:nvPr/>
        </p:nvGrpSpPr>
        <p:grpSpPr>
          <a:xfrm rot="19597842" flipH="1">
            <a:off x="8547350" y="4925979"/>
            <a:ext cx="114889" cy="273607"/>
            <a:chOff x="3252632" y="3002021"/>
            <a:chExt cx="263401" cy="627290"/>
          </a:xfrm>
        </p:grpSpPr>
        <p:sp>
          <p:nvSpPr>
            <p:cNvPr id="2283" name="任意多边形 228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4" name="任意多边形 228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85" name="组合 2284"/>
          <p:cNvGrpSpPr/>
          <p:nvPr/>
        </p:nvGrpSpPr>
        <p:grpSpPr>
          <a:xfrm rot="1418202" flipH="1">
            <a:off x="8361153" y="4589507"/>
            <a:ext cx="114889" cy="273607"/>
            <a:chOff x="3252632" y="3002021"/>
            <a:chExt cx="263401" cy="627290"/>
          </a:xfrm>
        </p:grpSpPr>
        <p:sp>
          <p:nvSpPr>
            <p:cNvPr id="2286" name="任意多边形 228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87" name="任意多边形 228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88" name="组合 2287"/>
          <p:cNvGrpSpPr/>
          <p:nvPr/>
        </p:nvGrpSpPr>
        <p:grpSpPr>
          <a:xfrm rot="17542064" flipH="1">
            <a:off x="8547350" y="4814106"/>
            <a:ext cx="114889" cy="273607"/>
            <a:chOff x="3252632" y="3002021"/>
            <a:chExt cx="263401" cy="627290"/>
          </a:xfrm>
        </p:grpSpPr>
        <p:sp>
          <p:nvSpPr>
            <p:cNvPr id="2289" name="任意多边形 228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0" name="任意多边形 228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1" name="组合 2290"/>
          <p:cNvGrpSpPr/>
          <p:nvPr/>
        </p:nvGrpSpPr>
        <p:grpSpPr>
          <a:xfrm rot="17542064" flipH="1">
            <a:off x="8645239" y="5000562"/>
            <a:ext cx="114889" cy="273607"/>
            <a:chOff x="3252632" y="3002021"/>
            <a:chExt cx="263401" cy="627290"/>
          </a:xfrm>
        </p:grpSpPr>
        <p:sp>
          <p:nvSpPr>
            <p:cNvPr id="2292" name="任意多边形 229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3" name="任意多边形 229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4" name="组合 2293"/>
          <p:cNvGrpSpPr/>
          <p:nvPr/>
        </p:nvGrpSpPr>
        <p:grpSpPr>
          <a:xfrm rot="17729169" flipH="1">
            <a:off x="7223679" y="2667048"/>
            <a:ext cx="114889" cy="273607"/>
            <a:chOff x="3252632" y="3002021"/>
            <a:chExt cx="263401" cy="627290"/>
          </a:xfrm>
        </p:grpSpPr>
        <p:sp>
          <p:nvSpPr>
            <p:cNvPr id="2295" name="任意多边形 229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6" name="任意多边形 229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7" name="组合 2296"/>
          <p:cNvGrpSpPr/>
          <p:nvPr/>
        </p:nvGrpSpPr>
        <p:grpSpPr>
          <a:xfrm rot="20547802" flipH="1">
            <a:off x="7507928" y="2933960"/>
            <a:ext cx="114889" cy="273607"/>
            <a:chOff x="3252632" y="3002021"/>
            <a:chExt cx="263401" cy="627290"/>
          </a:xfrm>
        </p:grpSpPr>
        <p:sp>
          <p:nvSpPr>
            <p:cNvPr id="2298" name="任意多边形 229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9" name="任意多边形 229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00" name="组合 2299"/>
          <p:cNvGrpSpPr/>
          <p:nvPr/>
        </p:nvGrpSpPr>
        <p:grpSpPr>
          <a:xfrm rot="17729169" flipH="1">
            <a:off x="7383108" y="3043103"/>
            <a:ext cx="114889" cy="273607"/>
            <a:chOff x="3252632" y="3002021"/>
            <a:chExt cx="263401" cy="627290"/>
          </a:xfrm>
        </p:grpSpPr>
        <p:sp>
          <p:nvSpPr>
            <p:cNvPr id="2301" name="任意多边形 230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2" name="任意多边形 230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03" name="组合 2302"/>
          <p:cNvGrpSpPr/>
          <p:nvPr/>
        </p:nvGrpSpPr>
        <p:grpSpPr>
          <a:xfrm rot="1418202" flipH="1">
            <a:off x="7440895" y="3044787"/>
            <a:ext cx="114889" cy="273607"/>
            <a:chOff x="3252632" y="3002021"/>
            <a:chExt cx="263401" cy="627290"/>
          </a:xfrm>
        </p:grpSpPr>
        <p:sp>
          <p:nvSpPr>
            <p:cNvPr id="2304" name="任意多边形 230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5" name="任意多边形 230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06" name="组合 2305"/>
          <p:cNvGrpSpPr/>
          <p:nvPr/>
        </p:nvGrpSpPr>
        <p:grpSpPr>
          <a:xfrm rot="15828186" flipH="1">
            <a:off x="7388317" y="2903690"/>
            <a:ext cx="114889" cy="273607"/>
            <a:chOff x="3252632" y="3002021"/>
            <a:chExt cx="263401" cy="627290"/>
          </a:xfrm>
        </p:grpSpPr>
        <p:sp>
          <p:nvSpPr>
            <p:cNvPr id="2307" name="任意多边形 230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8" name="任意多边形 230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09" name="组合 2308"/>
          <p:cNvGrpSpPr/>
          <p:nvPr/>
        </p:nvGrpSpPr>
        <p:grpSpPr>
          <a:xfrm rot="1418202" flipH="1">
            <a:off x="7358164" y="2906488"/>
            <a:ext cx="114889" cy="273607"/>
            <a:chOff x="3252632" y="3002021"/>
            <a:chExt cx="263401" cy="627290"/>
          </a:xfrm>
        </p:grpSpPr>
        <p:sp>
          <p:nvSpPr>
            <p:cNvPr id="2310" name="任意多边形 230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1" name="任意多边形 231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12" name="组合 2311"/>
          <p:cNvGrpSpPr/>
          <p:nvPr/>
        </p:nvGrpSpPr>
        <p:grpSpPr>
          <a:xfrm rot="1418202" flipH="1">
            <a:off x="7471245" y="2846902"/>
            <a:ext cx="114889" cy="273607"/>
            <a:chOff x="3252632" y="3002021"/>
            <a:chExt cx="263401" cy="627290"/>
          </a:xfrm>
        </p:grpSpPr>
        <p:sp>
          <p:nvSpPr>
            <p:cNvPr id="2313" name="任意多边形 231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4" name="任意多边形 231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15" name="组合 2314"/>
          <p:cNvGrpSpPr/>
          <p:nvPr/>
        </p:nvGrpSpPr>
        <p:grpSpPr>
          <a:xfrm rot="15828186" flipH="1">
            <a:off x="7391555" y="2759959"/>
            <a:ext cx="114889" cy="273607"/>
            <a:chOff x="3252632" y="3002021"/>
            <a:chExt cx="263401" cy="627290"/>
          </a:xfrm>
        </p:grpSpPr>
        <p:sp>
          <p:nvSpPr>
            <p:cNvPr id="2316" name="任意多边形 231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7" name="任意多边形 231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18" name="组合 2317"/>
          <p:cNvGrpSpPr/>
          <p:nvPr/>
        </p:nvGrpSpPr>
        <p:grpSpPr>
          <a:xfrm rot="20032884" flipH="1">
            <a:off x="7343876" y="2665997"/>
            <a:ext cx="114889" cy="273607"/>
            <a:chOff x="3252632" y="3002021"/>
            <a:chExt cx="263401" cy="627290"/>
          </a:xfrm>
        </p:grpSpPr>
        <p:sp>
          <p:nvSpPr>
            <p:cNvPr id="2319" name="任意多边形 231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0" name="任意多边形 231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49" name="组合 2348"/>
          <p:cNvGrpSpPr/>
          <p:nvPr/>
        </p:nvGrpSpPr>
        <p:grpSpPr>
          <a:xfrm rot="17729169" flipH="1">
            <a:off x="6501032" y="5303322"/>
            <a:ext cx="114889" cy="273607"/>
            <a:chOff x="3252632" y="3002021"/>
            <a:chExt cx="263401" cy="627290"/>
          </a:xfrm>
        </p:grpSpPr>
        <p:sp>
          <p:nvSpPr>
            <p:cNvPr id="2350" name="任意多边形 234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51" name="任意多边形 235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52" name="组合 2351"/>
          <p:cNvGrpSpPr/>
          <p:nvPr/>
        </p:nvGrpSpPr>
        <p:grpSpPr>
          <a:xfrm rot="15828186" flipH="1">
            <a:off x="6550168" y="5352416"/>
            <a:ext cx="114889" cy="273607"/>
            <a:chOff x="3252632" y="3002021"/>
            <a:chExt cx="263401" cy="627290"/>
          </a:xfrm>
        </p:grpSpPr>
        <p:sp>
          <p:nvSpPr>
            <p:cNvPr id="2353" name="任意多边形 235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54" name="任意多边形 235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55" name="组合 2354"/>
          <p:cNvGrpSpPr/>
          <p:nvPr/>
        </p:nvGrpSpPr>
        <p:grpSpPr>
          <a:xfrm rot="17729169" flipH="1">
            <a:off x="6872107" y="5250981"/>
            <a:ext cx="114889" cy="273607"/>
            <a:chOff x="3252632" y="3002021"/>
            <a:chExt cx="263401" cy="627290"/>
          </a:xfrm>
        </p:grpSpPr>
        <p:sp>
          <p:nvSpPr>
            <p:cNvPr id="2356" name="任意多边形 235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57" name="任意多边形 235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58" name="组合 2357"/>
          <p:cNvGrpSpPr/>
          <p:nvPr/>
        </p:nvGrpSpPr>
        <p:grpSpPr>
          <a:xfrm rot="1418202" flipH="1">
            <a:off x="6611028" y="5260126"/>
            <a:ext cx="114889" cy="273607"/>
            <a:chOff x="3252632" y="3002021"/>
            <a:chExt cx="263401" cy="627290"/>
          </a:xfrm>
        </p:grpSpPr>
        <p:sp>
          <p:nvSpPr>
            <p:cNvPr id="2359" name="任意多边形 235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60" name="任意多边形 235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61" name="组合 2360"/>
          <p:cNvGrpSpPr/>
          <p:nvPr/>
        </p:nvGrpSpPr>
        <p:grpSpPr>
          <a:xfrm rot="18809624" flipH="1">
            <a:off x="6662676" y="5342750"/>
            <a:ext cx="114889" cy="273607"/>
            <a:chOff x="3252632" y="3002021"/>
            <a:chExt cx="263401" cy="627290"/>
          </a:xfrm>
        </p:grpSpPr>
        <p:sp>
          <p:nvSpPr>
            <p:cNvPr id="2362" name="任意多边形 236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63" name="任意多边形 236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64" name="组合 2363"/>
          <p:cNvGrpSpPr/>
          <p:nvPr/>
        </p:nvGrpSpPr>
        <p:grpSpPr>
          <a:xfrm rot="15828186" flipH="1">
            <a:off x="6921243" y="5300074"/>
            <a:ext cx="114889" cy="273607"/>
            <a:chOff x="3252632" y="3002021"/>
            <a:chExt cx="263401" cy="627290"/>
          </a:xfrm>
        </p:grpSpPr>
        <p:sp>
          <p:nvSpPr>
            <p:cNvPr id="2365" name="任意多边形 236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66" name="任意多边形 236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67" name="组合 2366"/>
          <p:cNvGrpSpPr/>
          <p:nvPr/>
        </p:nvGrpSpPr>
        <p:grpSpPr>
          <a:xfrm rot="17729169" flipH="1">
            <a:off x="7110738" y="5273069"/>
            <a:ext cx="114889" cy="273607"/>
            <a:chOff x="3252632" y="3002021"/>
            <a:chExt cx="263401" cy="627290"/>
          </a:xfrm>
        </p:grpSpPr>
        <p:sp>
          <p:nvSpPr>
            <p:cNvPr id="2368" name="任意多边形 236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69" name="任意多边形 236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70" name="组合 2369"/>
          <p:cNvGrpSpPr/>
          <p:nvPr/>
        </p:nvGrpSpPr>
        <p:grpSpPr>
          <a:xfrm rot="19277999" flipH="1">
            <a:off x="7083096" y="5373264"/>
            <a:ext cx="114889" cy="273607"/>
            <a:chOff x="3252632" y="3002021"/>
            <a:chExt cx="263401" cy="627290"/>
          </a:xfrm>
        </p:grpSpPr>
        <p:sp>
          <p:nvSpPr>
            <p:cNvPr id="2371" name="任意多边形 237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72" name="任意多边形 237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73" name="组合 2372"/>
          <p:cNvGrpSpPr/>
          <p:nvPr/>
        </p:nvGrpSpPr>
        <p:grpSpPr>
          <a:xfrm rot="15828186" flipH="1">
            <a:off x="7159873" y="5322162"/>
            <a:ext cx="114889" cy="273607"/>
            <a:chOff x="3252632" y="3002021"/>
            <a:chExt cx="263401" cy="627290"/>
          </a:xfrm>
        </p:grpSpPr>
        <p:sp>
          <p:nvSpPr>
            <p:cNvPr id="2374" name="任意多边形 237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75" name="任意多边形 237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76" name="组合 2375"/>
          <p:cNvGrpSpPr/>
          <p:nvPr/>
        </p:nvGrpSpPr>
        <p:grpSpPr>
          <a:xfrm rot="1418202" flipH="1">
            <a:off x="7280399" y="5259287"/>
            <a:ext cx="114889" cy="273607"/>
            <a:chOff x="3252632" y="3002021"/>
            <a:chExt cx="263401" cy="627290"/>
          </a:xfrm>
        </p:grpSpPr>
        <p:sp>
          <p:nvSpPr>
            <p:cNvPr id="2377" name="任意多边形 237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78" name="任意多边形 237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79" name="组合 2378"/>
          <p:cNvGrpSpPr/>
          <p:nvPr/>
        </p:nvGrpSpPr>
        <p:grpSpPr>
          <a:xfrm rot="17333971" flipH="1">
            <a:off x="7500907" y="5274605"/>
            <a:ext cx="114889" cy="273607"/>
            <a:chOff x="3252632" y="3002021"/>
            <a:chExt cx="263401" cy="627290"/>
          </a:xfrm>
        </p:grpSpPr>
        <p:sp>
          <p:nvSpPr>
            <p:cNvPr id="2380" name="任意多边形 237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81" name="任意多边形 238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82" name="组合 2381"/>
          <p:cNvGrpSpPr/>
          <p:nvPr/>
        </p:nvGrpSpPr>
        <p:grpSpPr>
          <a:xfrm rot="17333971" flipH="1">
            <a:off x="7312410" y="5274605"/>
            <a:ext cx="114889" cy="273607"/>
            <a:chOff x="3252632" y="3002021"/>
            <a:chExt cx="263401" cy="627290"/>
          </a:xfrm>
        </p:grpSpPr>
        <p:sp>
          <p:nvSpPr>
            <p:cNvPr id="2383" name="任意多边形 238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84" name="任意多边形 238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85" name="组合 2384"/>
          <p:cNvGrpSpPr/>
          <p:nvPr/>
        </p:nvGrpSpPr>
        <p:grpSpPr>
          <a:xfrm rot="19277999" flipH="1">
            <a:off x="6443745" y="5328473"/>
            <a:ext cx="114889" cy="273607"/>
            <a:chOff x="3252632" y="3002021"/>
            <a:chExt cx="263401" cy="627290"/>
          </a:xfrm>
        </p:grpSpPr>
        <p:sp>
          <p:nvSpPr>
            <p:cNvPr id="2386" name="任意多边形 238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87" name="任意多边形 238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88" name="组合 2387"/>
          <p:cNvGrpSpPr/>
          <p:nvPr/>
        </p:nvGrpSpPr>
        <p:grpSpPr>
          <a:xfrm rot="14458806" flipH="1">
            <a:off x="6361483" y="5372495"/>
            <a:ext cx="114889" cy="273607"/>
            <a:chOff x="3252632" y="3002021"/>
            <a:chExt cx="263401" cy="627290"/>
          </a:xfrm>
        </p:grpSpPr>
        <p:sp>
          <p:nvSpPr>
            <p:cNvPr id="2389" name="任意多边形 238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90" name="任意多边形 238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91" name="组合 2390"/>
          <p:cNvGrpSpPr/>
          <p:nvPr/>
        </p:nvGrpSpPr>
        <p:grpSpPr>
          <a:xfrm rot="14458806" flipH="1">
            <a:off x="7657353" y="5330542"/>
            <a:ext cx="114889" cy="273607"/>
            <a:chOff x="3252632" y="3002021"/>
            <a:chExt cx="263401" cy="627290"/>
          </a:xfrm>
        </p:grpSpPr>
        <p:sp>
          <p:nvSpPr>
            <p:cNvPr id="2392" name="任意多边形 239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93" name="任意多边形 239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94" name="组合 2393"/>
          <p:cNvGrpSpPr/>
          <p:nvPr/>
        </p:nvGrpSpPr>
        <p:grpSpPr>
          <a:xfrm rot="17729169" flipH="1">
            <a:off x="5655213" y="5310943"/>
            <a:ext cx="114889" cy="273607"/>
            <a:chOff x="3252632" y="3002021"/>
            <a:chExt cx="263401" cy="627290"/>
          </a:xfrm>
        </p:grpSpPr>
        <p:sp>
          <p:nvSpPr>
            <p:cNvPr id="2395" name="任意多边形 239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96" name="任意多边形 239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97" name="组合 2396"/>
          <p:cNvGrpSpPr/>
          <p:nvPr/>
        </p:nvGrpSpPr>
        <p:grpSpPr>
          <a:xfrm rot="15828186" flipH="1">
            <a:off x="5704349" y="5360037"/>
            <a:ext cx="114889" cy="273607"/>
            <a:chOff x="3252632" y="3002021"/>
            <a:chExt cx="263401" cy="627290"/>
          </a:xfrm>
        </p:grpSpPr>
        <p:sp>
          <p:nvSpPr>
            <p:cNvPr id="2398" name="任意多边形 239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99" name="任意多边形 239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00" name="组合 2399"/>
          <p:cNvGrpSpPr/>
          <p:nvPr/>
        </p:nvGrpSpPr>
        <p:grpSpPr>
          <a:xfrm rot="17729169" flipH="1">
            <a:off x="6026288" y="5258602"/>
            <a:ext cx="114889" cy="273607"/>
            <a:chOff x="3252632" y="3002021"/>
            <a:chExt cx="263401" cy="627290"/>
          </a:xfrm>
        </p:grpSpPr>
        <p:sp>
          <p:nvSpPr>
            <p:cNvPr id="2401" name="任意多边形 240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02" name="任意多边形 240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03" name="组合 2402"/>
          <p:cNvGrpSpPr/>
          <p:nvPr/>
        </p:nvGrpSpPr>
        <p:grpSpPr>
          <a:xfrm rot="1418202" flipH="1">
            <a:off x="5765209" y="5267747"/>
            <a:ext cx="114889" cy="273607"/>
            <a:chOff x="3252632" y="3002021"/>
            <a:chExt cx="263401" cy="627290"/>
          </a:xfrm>
        </p:grpSpPr>
        <p:sp>
          <p:nvSpPr>
            <p:cNvPr id="2404" name="任意多边形 240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05" name="任意多边形 240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06" name="组合 2405"/>
          <p:cNvGrpSpPr/>
          <p:nvPr/>
        </p:nvGrpSpPr>
        <p:grpSpPr>
          <a:xfrm rot="18809624" flipH="1">
            <a:off x="5816857" y="5350371"/>
            <a:ext cx="114889" cy="273607"/>
            <a:chOff x="3252632" y="3002021"/>
            <a:chExt cx="263401" cy="627290"/>
          </a:xfrm>
        </p:grpSpPr>
        <p:sp>
          <p:nvSpPr>
            <p:cNvPr id="2407" name="任意多边形 240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08" name="任意多边形 240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09" name="组合 2408"/>
          <p:cNvGrpSpPr/>
          <p:nvPr/>
        </p:nvGrpSpPr>
        <p:grpSpPr>
          <a:xfrm rot="15828186" flipH="1">
            <a:off x="6075424" y="5307695"/>
            <a:ext cx="114889" cy="273607"/>
            <a:chOff x="3252632" y="3002021"/>
            <a:chExt cx="263401" cy="627290"/>
          </a:xfrm>
        </p:grpSpPr>
        <p:sp>
          <p:nvSpPr>
            <p:cNvPr id="2410" name="任意多边形 240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11" name="任意多边形 241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12" name="组合 2411"/>
          <p:cNvGrpSpPr/>
          <p:nvPr/>
        </p:nvGrpSpPr>
        <p:grpSpPr>
          <a:xfrm rot="17729169" flipH="1">
            <a:off x="6264919" y="5280690"/>
            <a:ext cx="114889" cy="273607"/>
            <a:chOff x="3252632" y="3002021"/>
            <a:chExt cx="263401" cy="627290"/>
          </a:xfrm>
        </p:grpSpPr>
        <p:sp>
          <p:nvSpPr>
            <p:cNvPr id="2413" name="任意多边形 241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14" name="任意多边形 241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15" name="组合 2414"/>
          <p:cNvGrpSpPr/>
          <p:nvPr/>
        </p:nvGrpSpPr>
        <p:grpSpPr>
          <a:xfrm rot="19277999" flipH="1">
            <a:off x="6237277" y="5380885"/>
            <a:ext cx="114889" cy="273607"/>
            <a:chOff x="3252632" y="3002021"/>
            <a:chExt cx="263401" cy="627290"/>
          </a:xfrm>
        </p:grpSpPr>
        <p:sp>
          <p:nvSpPr>
            <p:cNvPr id="2416" name="任意多边形 241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17" name="任意多边形 241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18" name="组合 2417"/>
          <p:cNvGrpSpPr/>
          <p:nvPr/>
        </p:nvGrpSpPr>
        <p:grpSpPr>
          <a:xfrm rot="15828186" flipH="1">
            <a:off x="6314054" y="5329783"/>
            <a:ext cx="114889" cy="273607"/>
            <a:chOff x="3252632" y="3002021"/>
            <a:chExt cx="263401" cy="627290"/>
          </a:xfrm>
        </p:grpSpPr>
        <p:sp>
          <p:nvSpPr>
            <p:cNvPr id="2419" name="任意多边形 241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0" name="任意多边形 241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21" name="组合 2420"/>
          <p:cNvGrpSpPr/>
          <p:nvPr/>
        </p:nvGrpSpPr>
        <p:grpSpPr>
          <a:xfrm rot="1418202" flipH="1">
            <a:off x="6434580" y="5266908"/>
            <a:ext cx="114889" cy="273607"/>
            <a:chOff x="3252632" y="3002021"/>
            <a:chExt cx="263401" cy="627290"/>
          </a:xfrm>
        </p:grpSpPr>
        <p:sp>
          <p:nvSpPr>
            <p:cNvPr id="2422" name="任意多边形 242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3" name="任意多边形 242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24" name="组合 2423"/>
          <p:cNvGrpSpPr/>
          <p:nvPr/>
        </p:nvGrpSpPr>
        <p:grpSpPr>
          <a:xfrm rot="17333971" flipH="1">
            <a:off x="6655088" y="5282226"/>
            <a:ext cx="114889" cy="273607"/>
            <a:chOff x="3252632" y="3002021"/>
            <a:chExt cx="263401" cy="627290"/>
          </a:xfrm>
        </p:grpSpPr>
        <p:sp>
          <p:nvSpPr>
            <p:cNvPr id="2425" name="任意多边形 242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6" name="任意多边形 242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27" name="组合 2426"/>
          <p:cNvGrpSpPr/>
          <p:nvPr/>
        </p:nvGrpSpPr>
        <p:grpSpPr>
          <a:xfrm rot="17333971" flipH="1">
            <a:off x="6466591" y="5282226"/>
            <a:ext cx="114889" cy="273607"/>
            <a:chOff x="3252632" y="3002021"/>
            <a:chExt cx="263401" cy="627290"/>
          </a:xfrm>
        </p:grpSpPr>
        <p:sp>
          <p:nvSpPr>
            <p:cNvPr id="2428" name="任意多边形 242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9" name="任意多边形 242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30" name="组合 2429"/>
          <p:cNvGrpSpPr/>
          <p:nvPr/>
        </p:nvGrpSpPr>
        <p:grpSpPr>
          <a:xfrm rot="19277999" flipH="1">
            <a:off x="5597926" y="5336094"/>
            <a:ext cx="114889" cy="273607"/>
            <a:chOff x="3252632" y="3002021"/>
            <a:chExt cx="263401" cy="627290"/>
          </a:xfrm>
        </p:grpSpPr>
        <p:sp>
          <p:nvSpPr>
            <p:cNvPr id="2431" name="任意多边形 243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32" name="任意多边形 243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33" name="组合 2432"/>
          <p:cNvGrpSpPr/>
          <p:nvPr/>
        </p:nvGrpSpPr>
        <p:grpSpPr>
          <a:xfrm rot="14458806" flipH="1">
            <a:off x="5515664" y="5380116"/>
            <a:ext cx="114889" cy="273607"/>
            <a:chOff x="3252632" y="3002021"/>
            <a:chExt cx="263401" cy="627290"/>
          </a:xfrm>
        </p:grpSpPr>
        <p:sp>
          <p:nvSpPr>
            <p:cNvPr id="2434" name="任意多边形 243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35" name="任意多边形 243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36" name="组合 2435"/>
          <p:cNvGrpSpPr/>
          <p:nvPr/>
        </p:nvGrpSpPr>
        <p:grpSpPr>
          <a:xfrm rot="14458806" flipH="1">
            <a:off x="6811534" y="5338163"/>
            <a:ext cx="114889" cy="273607"/>
            <a:chOff x="3252632" y="3002021"/>
            <a:chExt cx="263401" cy="627290"/>
          </a:xfrm>
        </p:grpSpPr>
        <p:sp>
          <p:nvSpPr>
            <p:cNvPr id="2437" name="任意多边形 243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38" name="任意多边形 243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39" name="组合 2438"/>
          <p:cNvGrpSpPr/>
          <p:nvPr/>
        </p:nvGrpSpPr>
        <p:grpSpPr>
          <a:xfrm rot="15828186" flipH="1">
            <a:off x="6038556" y="5420997"/>
            <a:ext cx="114889" cy="273607"/>
            <a:chOff x="3252632" y="3002021"/>
            <a:chExt cx="263401" cy="627290"/>
          </a:xfrm>
        </p:grpSpPr>
        <p:sp>
          <p:nvSpPr>
            <p:cNvPr id="2440" name="任意多边形 243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41" name="任意多边形 244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42" name="组合 2441"/>
          <p:cNvGrpSpPr/>
          <p:nvPr/>
        </p:nvGrpSpPr>
        <p:grpSpPr>
          <a:xfrm rot="18809624" flipH="1">
            <a:off x="6151064" y="5411331"/>
            <a:ext cx="114889" cy="273607"/>
            <a:chOff x="3252632" y="3002021"/>
            <a:chExt cx="263401" cy="627290"/>
          </a:xfrm>
        </p:grpSpPr>
        <p:sp>
          <p:nvSpPr>
            <p:cNvPr id="2443" name="任意多边形 244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44" name="任意多边形 244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45" name="组合 2444"/>
          <p:cNvGrpSpPr/>
          <p:nvPr/>
        </p:nvGrpSpPr>
        <p:grpSpPr>
          <a:xfrm rot="14458806" flipH="1">
            <a:off x="5849871" y="5441076"/>
            <a:ext cx="114889" cy="273607"/>
            <a:chOff x="3252632" y="3002021"/>
            <a:chExt cx="263401" cy="627290"/>
          </a:xfrm>
        </p:grpSpPr>
        <p:sp>
          <p:nvSpPr>
            <p:cNvPr id="2446" name="任意多边形 244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47" name="任意多边形 244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48" name="组合 2447"/>
          <p:cNvGrpSpPr/>
          <p:nvPr/>
        </p:nvGrpSpPr>
        <p:grpSpPr>
          <a:xfrm rot="17729169" flipH="1">
            <a:off x="5890347" y="5290215"/>
            <a:ext cx="114889" cy="273607"/>
            <a:chOff x="3252632" y="3002021"/>
            <a:chExt cx="263401" cy="627290"/>
          </a:xfrm>
        </p:grpSpPr>
        <p:sp>
          <p:nvSpPr>
            <p:cNvPr id="2449" name="任意多边形 244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50" name="任意多边形 244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51" name="组合 2450"/>
          <p:cNvGrpSpPr/>
          <p:nvPr/>
        </p:nvGrpSpPr>
        <p:grpSpPr>
          <a:xfrm rot="17333971" flipH="1">
            <a:off x="6426488" y="5472726"/>
            <a:ext cx="114889" cy="273607"/>
            <a:chOff x="3252632" y="3002021"/>
            <a:chExt cx="263401" cy="627290"/>
          </a:xfrm>
        </p:grpSpPr>
        <p:sp>
          <p:nvSpPr>
            <p:cNvPr id="2452" name="任意多边形 245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53" name="任意多边形 245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54" name="组合 2453"/>
          <p:cNvGrpSpPr/>
          <p:nvPr/>
        </p:nvGrpSpPr>
        <p:grpSpPr>
          <a:xfrm rot="14458806" flipH="1">
            <a:off x="6659134" y="5452464"/>
            <a:ext cx="114889" cy="273607"/>
            <a:chOff x="3252632" y="3002021"/>
            <a:chExt cx="263401" cy="627290"/>
          </a:xfrm>
        </p:grpSpPr>
        <p:sp>
          <p:nvSpPr>
            <p:cNvPr id="2455" name="任意多边形 245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56" name="任意多边形 245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57" name="组合 2456"/>
          <p:cNvGrpSpPr/>
          <p:nvPr/>
        </p:nvGrpSpPr>
        <p:grpSpPr>
          <a:xfrm rot="17333971" flipH="1">
            <a:off x="7283738" y="5396527"/>
            <a:ext cx="114889" cy="273607"/>
            <a:chOff x="3252632" y="3002021"/>
            <a:chExt cx="263401" cy="627290"/>
          </a:xfrm>
        </p:grpSpPr>
        <p:sp>
          <p:nvSpPr>
            <p:cNvPr id="2458" name="任意多边形 245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59" name="任意多边形 245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60" name="组合 2459"/>
          <p:cNvGrpSpPr/>
          <p:nvPr/>
        </p:nvGrpSpPr>
        <p:grpSpPr>
          <a:xfrm rot="17333971" flipH="1">
            <a:off x="6883689" y="5425103"/>
            <a:ext cx="114889" cy="273607"/>
            <a:chOff x="3252632" y="3002021"/>
            <a:chExt cx="263401" cy="627290"/>
          </a:xfrm>
        </p:grpSpPr>
        <p:sp>
          <p:nvSpPr>
            <p:cNvPr id="2461" name="任意多边形 246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62" name="任意多边形 246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63" name="组合 2462"/>
          <p:cNvGrpSpPr/>
          <p:nvPr/>
        </p:nvGrpSpPr>
        <p:grpSpPr>
          <a:xfrm rot="14458806" flipH="1">
            <a:off x="7466852" y="5397216"/>
            <a:ext cx="114889" cy="273607"/>
            <a:chOff x="3252632" y="3002021"/>
            <a:chExt cx="263401" cy="627290"/>
          </a:xfrm>
        </p:grpSpPr>
        <p:sp>
          <p:nvSpPr>
            <p:cNvPr id="2464" name="任意多边形 246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65" name="任意多边形 246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66" name="组合 2465"/>
          <p:cNvGrpSpPr/>
          <p:nvPr/>
        </p:nvGrpSpPr>
        <p:grpSpPr>
          <a:xfrm rot="14458806" flipH="1">
            <a:off x="7828802" y="5311491"/>
            <a:ext cx="114889" cy="273607"/>
            <a:chOff x="3252632" y="3002021"/>
            <a:chExt cx="263401" cy="627290"/>
          </a:xfrm>
        </p:grpSpPr>
        <p:sp>
          <p:nvSpPr>
            <p:cNvPr id="2467" name="任意多边形 246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68" name="任意多边形 246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69" name="组合 2468"/>
          <p:cNvGrpSpPr/>
          <p:nvPr/>
        </p:nvGrpSpPr>
        <p:grpSpPr>
          <a:xfrm rot="14458806" flipH="1">
            <a:off x="8209802" y="5216240"/>
            <a:ext cx="114889" cy="273607"/>
            <a:chOff x="3252632" y="3002021"/>
            <a:chExt cx="263401" cy="627290"/>
          </a:xfrm>
        </p:grpSpPr>
        <p:sp>
          <p:nvSpPr>
            <p:cNvPr id="2470" name="任意多边形 246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71" name="任意多边形 247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72" name="组合 2471"/>
          <p:cNvGrpSpPr/>
          <p:nvPr/>
        </p:nvGrpSpPr>
        <p:grpSpPr>
          <a:xfrm rot="14458806" flipH="1">
            <a:off x="5457076" y="5263865"/>
            <a:ext cx="114889" cy="273607"/>
            <a:chOff x="3252632" y="3002021"/>
            <a:chExt cx="263401" cy="627290"/>
          </a:xfrm>
        </p:grpSpPr>
        <p:sp>
          <p:nvSpPr>
            <p:cNvPr id="2473" name="任意多边形 247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74" name="任意多边形 247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75" name="组合 2474"/>
          <p:cNvGrpSpPr/>
          <p:nvPr/>
        </p:nvGrpSpPr>
        <p:grpSpPr>
          <a:xfrm rot="18809624" flipH="1">
            <a:off x="5379539" y="5306555"/>
            <a:ext cx="114889" cy="273607"/>
            <a:chOff x="3252632" y="3002021"/>
            <a:chExt cx="263401" cy="627290"/>
          </a:xfrm>
        </p:grpSpPr>
        <p:sp>
          <p:nvSpPr>
            <p:cNvPr id="2476" name="任意多边形 247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77" name="任意多边形 247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78" name="组合 2477"/>
          <p:cNvGrpSpPr/>
          <p:nvPr/>
        </p:nvGrpSpPr>
        <p:grpSpPr>
          <a:xfrm rot="18809624" flipH="1">
            <a:off x="5141413" y="5239880"/>
            <a:ext cx="114889" cy="273607"/>
            <a:chOff x="3252632" y="3002021"/>
            <a:chExt cx="263401" cy="627290"/>
          </a:xfrm>
        </p:grpSpPr>
        <p:sp>
          <p:nvSpPr>
            <p:cNvPr id="2479" name="任意多边形 247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80" name="任意多边形 247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81" name="组合 2480"/>
          <p:cNvGrpSpPr/>
          <p:nvPr/>
        </p:nvGrpSpPr>
        <p:grpSpPr>
          <a:xfrm rot="17333971" flipH="1">
            <a:off x="5304541" y="5329850"/>
            <a:ext cx="114889" cy="273607"/>
            <a:chOff x="3252632" y="3002021"/>
            <a:chExt cx="263401" cy="627290"/>
          </a:xfrm>
        </p:grpSpPr>
        <p:sp>
          <p:nvSpPr>
            <p:cNvPr id="2482" name="任意多边形 248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83" name="任意多边形 248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84" name="组合 2483"/>
          <p:cNvGrpSpPr/>
          <p:nvPr/>
        </p:nvGrpSpPr>
        <p:grpSpPr>
          <a:xfrm rot="15828186" flipH="1">
            <a:off x="5061362" y="5317433"/>
            <a:ext cx="114889" cy="273607"/>
            <a:chOff x="3252632" y="3002021"/>
            <a:chExt cx="263401" cy="627290"/>
          </a:xfrm>
        </p:grpSpPr>
        <p:sp>
          <p:nvSpPr>
            <p:cNvPr id="2485" name="任意多边形 248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86" name="任意多边形 248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87" name="组合 2486"/>
          <p:cNvGrpSpPr/>
          <p:nvPr/>
        </p:nvGrpSpPr>
        <p:grpSpPr>
          <a:xfrm rot="14458806" flipH="1">
            <a:off x="4849746" y="5260101"/>
            <a:ext cx="114889" cy="273607"/>
            <a:chOff x="3252632" y="3002021"/>
            <a:chExt cx="263401" cy="627290"/>
          </a:xfrm>
        </p:grpSpPr>
        <p:sp>
          <p:nvSpPr>
            <p:cNvPr id="2488" name="任意多边形 248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89" name="任意多边形 248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90" name="组合 2489"/>
          <p:cNvGrpSpPr/>
          <p:nvPr/>
        </p:nvGrpSpPr>
        <p:grpSpPr>
          <a:xfrm rot="17333971" flipH="1">
            <a:off x="5567532" y="5459392"/>
            <a:ext cx="114889" cy="273607"/>
            <a:chOff x="3252632" y="3002021"/>
            <a:chExt cx="263401" cy="627290"/>
          </a:xfrm>
        </p:grpSpPr>
        <p:sp>
          <p:nvSpPr>
            <p:cNvPr id="2491" name="任意多边形 249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92" name="任意多边形 249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93" name="组合 2492"/>
          <p:cNvGrpSpPr/>
          <p:nvPr/>
        </p:nvGrpSpPr>
        <p:grpSpPr>
          <a:xfrm rot="19277999" flipH="1">
            <a:off x="5278453" y="5352534"/>
            <a:ext cx="114889" cy="273607"/>
            <a:chOff x="3252632" y="3002021"/>
            <a:chExt cx="263401" cy="627290"/>
          </a:xfrm>
        </p:grpSpPr>
        <p:sp>
          <p:nvSpPr>
            <p:cNvPr id="2494" name="任意多边形 249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95" name="任意多边形 249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96" name="组合 2495"/>
          <p:cNvGrpSpPr/>
          <p:nvPr/>
        </p:nvGrpSpPr>
        <p:grpSpPr>
          <a:xfrm rot="17333971" flipH="1">
            <a:off x="5148432" y="5402240"/>
            <a:ext cx="114889" cy="273607"/>
            <a:chOff x="3252632" y="3002021"/>
            <a:chExt cx="263401" cy="627290"/>
          </a:xfrm>
        </p:grpSpPr>
        <p:sp>
          <p:nvSpPr>
            <p:cNvPr id="2497" name="任意多边形 249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98" name="任意多边形 249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99" name="组合 2498"/>
          <p:cNvGrpSpPr/>
          <p:nvPr/>
        </p:nvGrpSpPr>
        <p:grpSpPr>
          <a:xfrm rot="17333971" flipH="1">
            <a:off x="4862682" y="5306990"/>
            <a:ext cx="114889" cy="273607"/>
            <a:chOff x="3252632" y="3002021"/>
            <a:chExt cx="263401" cy="627290"/>
          </a:xfrm>
        </p:grpSpPr>
        <p:sp>
          <p:nvSpPr>
            <p:cNvPr id="2500" name="任意多边形 249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1" name="任意多边形 250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02" name="组合 2501"/>
          <p:cNvGrpSpPr/>
          <p:nvPr/>
        </p:nvGrpSpPr>
        <p:grpSpPr>
          <a:xfrm rot="1418202" flipH="1">
            <a:off x="4830479" y="5282598"/>
            <a:ext cx="114889" cy="273607"/>
            <a:chOff x="3252632" y="3002021"/>
            <a:chExt cx="263401" cy="627290"/>
          </a:xfrm>
        </p:grpSpPr>
        <p:sp>
          <p:nvSpPr>
            <p:cNvPr id="2503" name="任意多边形 250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4" name="任意多边形 250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05" name="组合 2504"/>
          <p:cNvGrpSpPr/>
          <p:nvPr/>
        </p:nvGrpSpPr>
        <p:grpSpPr>
          <a:xfrm rot="1418202" flipH="1">
            <a:off x="4601879" y="5254023"/>
            <a:ext cx="114889" cy="273607"/>
            <a:chOff x="3252632" y="3002021"/>
            <a:chExt cx="263401" cy="627290"/>
          </a:xfrm>
        </p:grpSpPr>
        <p:sp>
          <p:nvSpPr>
            <p:cNvPr id="2506" name="任意多边形 250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7" name="任意多边形 250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08" name="组合 2507"/>
          <p:cNvGrpSpPr/>
          <p:nvPr/>
        </p:nvGrpSpPr>
        <p:grpSpPr>
          <a:xfrm rot="19597842" flipH="1">
            <a:off x="4675652" y="5278415"/>
            <a:ext cx="114889" cy="273607"/>
            <a:chOff x="3252632" y="3002021"/>
            <a:chExt cx="263401" cy="627290"/>
          </a:xfrm>
        </p:grpSpPr>
        <p:sp>
          <p:nvSpPr>
            <p:cNvPr id="2509" name="任意多边形 250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0" name="任意多边形 250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11" name="组合 2510"/>
          <p:cNvGrpSpPr/>
          <p:nvPr/>
        </p:nvGrpSpPr>
        <p:grpSpPr>
          <a:xfrm rot="15828186" flipH="1">
            <a:off x="4312792" y="5192736"/>
            <a:ext cx="114889" cy="273607"/>
            <a:chOff x="3252632" y="3002021"/>
            <a:chExt cx="263401" cy="627290"/>
          </a:xfrm>
        </p:grpSpPr>
        <p:sp>
          <p:nvSpPr>
            <p:cNvPr id="2512" name="任意多边形 251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3" name="任意多边形 251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14" name="组合 2513"/>
          <p:cNvGrpSpPr/>
          <p:nvPr/>
        </p:nvGrpSpPr>
        <p:grpSpPr>
          <a:xfrm rot="1418202" flipH="1">
            <a:off x="4282639" y="5195534"/>
            <a:ext cx="114889" cy="273607"/>
            <a:chOff x="3252632" y="3002021"/>
            <a:chExt cx="263401" cy="627290"/>
          </a:xfrm>
        </p:grpSpPr>
        <p:sp>
          <p:nvSpPr>
            <p:cNvPr id="2515" name="任意多边形 251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6" name="任意多边形 251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17" name="组合 2516"/>
          <p:cNvGrpSpPr/>
          <p:nvPr/>
        </p:nvGrpSpPr>
        <p:grpSpPr>
          <a:xfrm rot="19277999" flipH="1">
            <a:off x="4344628" y="5238960"/>
            <a:ext cx="114889" cy="273607"/>
            <a:chOff x="3252632" y="3002021"/>
            <a:chExt cx="263401" cy="627290"/>
          </a:xfrm>
        </p:grpSpPr>
        <p:sp>
          <p:nvSpPr>
            <p:cNvPr id="2518" name="任意多边形 251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9" name="任意多边形 251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20" name="组合 2519"/>
          <p:cNvGrpSpPr/>
          <p:nvPr/>
        </p:nvGrpSpPr>
        <p:grpSpPr>
          <a:xfrm rot="2490407" flipH="1">
            <a:off x="4736057" y="3604830"/>
            <a:ext cx="114889" cy="273607"/>
            <a:chOff x="3252632" y="3002021"/>
            <a:chExt cx="263401" cy="627290"/>
          </a:xfrm>
        </p:grpSpPr>
        <p:sp>
          <p:nvSpPr>
            <p:cNvPr id="2521" name="任意多边形 252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22" name="任意多边形 252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23" name="组合 2522"/>
          <p:cNvGrpSpPr/>
          <p:nvPr/>
        </p:nvGrpSpPr>
        <p:grpSpPr>
          <a:xfrm rot="15828186" flipH="1">
            <a:off x="4853401" y="3615814"/>
            <a:ext cx="114889" cy="273607"/>
            <a:chOff x="3252632" y="3002021"/>
            <a:chExt cx="263401" cy="627290"/>
          </a:xfrm>
        </p:grpSpPr>
        <p:sp>
          <p:nvSpPr>
            <p:cNvPr id="2524" name="任意多边形 252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25" name="任意多边形 252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26" name="组合 2525"/>
          <p:cNvGrpSpPr/>
          <p:nvPr/>
        </p:nvGrpSpPr>
        <p:grpSpPr>
          <a:xfrm rot="15828186" flipH="1">
            <a:off x="4691475" y="3730114"/>
            <a:ext cx="114889" cy="273607"/>
            <a:chOff x="3252632" y="3002021"/>
            <a:chExt cx="263401" cy="627290"/>
          </a:xfrm>
        </p:grpSpPr>
        <p:sp>
          <p:nvSpPr>
            <p:cNvPr id="2527" name="任意多边形 252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28" name="任意多边形 252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29" name="组合 2528"/>
          <p:cNvGrpSpPr/>
          <p:nvPr/>
        </p:nvGrpSpPr>
        <p:grpSpPr>
          <a:xfrm rot="15828186" flipH="1">
            <a:off x="4510500" y="3977763"/>
            <a:ext cx="114889" cy="273607"/>
            <a:chOff x="3252632" y="3002021"/>
            <a:chExt cx="263401" cy="627290"/>
          </a:xfrm>
        </p:grpSpPr>
        <p:sp>
          <p:nvSpPr>
            <p:cNvPr id="2530" name="任意多边形 252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31" name="任意多边形 253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32" name="组合 2531"/>
          <p:cNvGrpSpPr/>
          <p:nvPr/>
        </p:nvGrpSpPr>
        <p:grpSpPr>
          <a:xfrm rot="1418202" flipH="1">
            <a:off x="4436225" y="4121111"/>
            <a:ext cx="114889" cy="273607"/>
            <a:chOff x="3252632" y="3002021"/>
            <a:chExt cx="263401" cy="627290"/>
          </a:xfrm>
        </p:grpSpPr>
        <p:sp>
          <p:nvSpPr>
            <p:cNvPr id="2533" name="任意多边形 253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34" name="任意多边形 253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35" name="组合 2534"/>
          <p:cNvGrpSpPr/>
          <p:nvPr/>
        </p:nvGrpSpPr>
        <p:grpSpPr>
          <a:xfrm rot="15828186" flipH="1">
            <a:off x="4453735" y="4262728"/>
            <a:ext cx="114889" cy="273607"/>
            <a:chOff x="3252632" y="3002021"/>
            <a:chExt cx="263401" cy="627290"/>
          </a:xfrm>
        </p:grpSpPr>
        <p:sp>
          <p:nvSpPr>
            <p:cNvPr id="2536" name="任意多边形 253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37" name="任意多边形 253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38" name="组合 2537"/>
          <p:cNvGrpSpPr/>
          <p:nvPr/>
        </p:nvGrpSpPr>
        <p:grpSpPr>
          <a:xfrm rot="17333971" flipH="1">
            <a:off x="4681004" y="4506791"/>
            <a:ext cx="114889" cy="273607"/>
            <a:chOff x="3252632" y="3002021"/>
            <a:chExt cx="263401" cy="627290"/>
          </a:xfrm>
        </p:grpSpPr>
        <p:sp>
          <p:nvSpPr>
            <p:cNvPr id="2539" name="任意多边形 253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0" name="任意多边形 253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41" name="组合 2540"/>
          <p:cNvGrpSpPr/>
          <p:nvPr/>
        </p:nvGrpSpPr>
        <p:grpSpPr>
          <a:xfrm rot="17333971" flipH="1">
            <a:off x="4738154" y="4059116"/>
            <a:ext cx="114889" cy="273607"/>
            <a:chOff x="3252632" y="3002021"/>
            <a:chExt cx="263401" cy="627290"/>
          </a:xfrm>
        </p:grpSpPr>
        <p:sp>
          <p:nvSpPr>
            <p:cNvPr id="2542" name="任意多边形 254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3" name="任意多边形 254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44" name="组合 2543"/>
          <p:cNvGrpSpPr/>
          <p:nvPr/>
        </p:nvGrpSpPr>
        <p:grpSpPr>
          <a:xfrm rot="20547802" flipH="1">
            <a:off x="4944285" y="4133154"/>
            <a:ext cx="114889" cy="273607"/>
            <a:chOff x="3252632" y="3002021"/>
            <a:chExt cx="263401" cy="627290"/>
          </a:xfrm>
        </p:grpSpPr>
        <p:sp>
          <p:nvSpPr>
            <p:cNvPr id="2545" name="任意多边形 254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6" name="任意多边形 254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47" name="组合 2546"/>
          <p:cNvGrpSpPr/>
          <p:nvPr/>
        </p:nvGrpSpPr>
        <p:grpSpPr>
          <a:xfrm rot="20547802" flipH="1">
            <a:off x="4934413" y="3902400"/>
            <a:ext cx="114889" cy="273607"/>
            <a:chOff x="3252632" y="3002021"/>
            <a:chExt cx="263401" cy="627290"/>
          </a:xfrm>
        </p:grpSpPr>
        <p:sp>
          <p:nvSpPr>
            <p:cNvPr id="2548" name="任意多边形 254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9" name="任意多边形 254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50" name="组合 2549"/>
          <p:cNvGrpSpPr/>
          <p:nvPr/>
        </p:nvGrpSpPr>
        <p:grpSpPr>
          <a:xfrm rot="20547802" flipH="1">
            <a:off x="5668778" y="3777134"/>
            <a:ext cx="114889" cy="273607"/>
            <a:chOff x="3252632" y="3002021"/>
            <a:chExt cx="263401" cy="627290"/>
          </a:xfrm>
        </p:grpSpPr>
        <p:sp>
          <p:nvSpPr>
            <p:cNvPr id="2551" name="任意多边形 255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52" name="任意多边形 255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53" name="组合 2552"/>
          <p:cNvGrpSpPr/>
          <p:nvPr/>
        </p:nvGrpSpPr>
        <p:grpSpPr>
          <a:xfrm rot="1418202" flipH="1">
            <a:off x="5619475" y="3522193"/>
            <a:ext cx="114889" cy="273607"/>
            <a:chOff x="3252632" y="3002021"/>
            <a:chExt cx="263401" cy="627290"/>
          </a:xfrm>
        </p:grpSpPr>
        <p:sp>
          <p:nvSpPr>
            <p:cNvPr id="2554" name="任意多边形 255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55" name="任意多边形 255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56" name="组合 2555"/>
          <p:cNvGrpSpPr/>
          <p:nvPr/>
        </p:nvGrpSpPr>
        <p:grpSpPr>
          <a:xfrm rot="15828186" flipH="1">
            <a:off x="5589489" y="2956515"/>
            <a:ext cx="114889" cy="273607"/>
            <a:chOff x="3252632" y="3002021"/>
            <a:chExt cx="263401" cy="627290"/>
          </a:xfrm>
        </p:grpSpPr>
        <p:sp>
          <p:nvSpPr>
            <p:cNvPr id="2557" name="任意多边形 255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58" name="任意多边形 255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59" name="组合 2558"/>
          <p:cNvGrpSpPr/>
          <p:nvPr/>
        </p:nvGrpSpPr>
        <p:grpSpPr>
          <a:xfrm rot="17333971" flipH="1">
            <a:off x="4440336" y="4702853"/>
            <a:ext cx="114889" cy="273607"/>
            <a:chOff x="3252632" y="3002021"/>
            <a:chExt cx="263401" cy="627290"/>
          </a:xfrm>
        </p:grpSpPr>
        <p:sp>
          <p:nvSpPr>
            <p:cNvPr id="2560" name="任意多边形 255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61" name="任意多边形 256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62" name="组合 2561"/>
          <p:cNvGrpSpPr/>
          <p:nvPr/>
        </p:nvGrpSpPr>
        <p:grpSpPr>
          <a:xfrm rot="15084063" flipH="1">
            <a:off x="6186536" y="3307731"/>
            <a:ext cx="114889" cy="273607"/>
            <a:chOff x="3252632" y="3002021"/>
            <a:chExt cx="263401" cy="627290"/>
          </a:xfrm>
        </p:grpSpPr>
        <p:sp>
          <p:nvSpPr>
            <p:cNvPr id="2563" name="任意多边形 256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64" name="任意多边形 256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65" name="组合 2564"/>
          <p:cNvGrpSpPr/>
          <p:nvPr/>
        </p:nvGrpSpPr>
        <p:grpSpPr>
          <a:xfrm rot="18809624" flipH="1">
            <a:off x="6634964" y="3787704"/>
            <a:ext cx="114889" cy="273607"/>
            <a:chOff x="3252632" y="3002021"/>
            <a:chExt cx="263401" cy="627290"/>
          </a:xfrm>
        </p:grpSpPr>
        <p:sp>
          <p:nvSpPr>
            <p:cNvPr id="2566" name="任意多边形 256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67" name="任意多边形 256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68" name="组合 2567"/>
          <p:cNvGrpSpPr/>
          <p:nvPr/>
        </p:nvGrpSpPr>
        <p:grpSpPr>
          <a:xfrm rot="19277999" flipH="1">
            <a:off x="6440126" y="3353007"/>
            <a:ext cx="114889" cy="273607"/>
            <a:chOff x="3252632" y="3002021"/>
            <a:chExt cx="263401" cy="627290"/>
          </a:xfrm>
        </p:grpSpPr>
        <p:sp>
          <p:nvSpPr>
            <p:cNvPr id="2569" name="任意多边形 256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0" name="任意多边形 256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71" name="组合 2570"/>
          <p:cNvGrpSpPr/>
          <p:nvPr/>
        </p:nvGrpSpPr>
        <p:grpSpPr>
          <a:xfrm rot="19277999" flipH="1">
            <a:off x="6261876" y="2948394"/>
            <a:ext cx="114889" cy="273607"/>
            <a:chOff x="3252632" y="3002021"/>
            <a:chExt cx="263401" cy="627290"/>
          </a:xfrm>
        </p:grpSpPr>
        <p:sp>
          <p:nvSpPr>
            <p:cNvPr id="2572" name="任意多边形 257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3" name="任意多边形 257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74" name="组合 2573"/>
          <p:cNvGrpSpPr/>
          <p:nvPr/>
        </p:nvGrpSpPr>
        <p:grpSpPr>
          <a:xfrm rot="19277999" flipH="1">
            <a:off x="5908190" y="2500719"/>
            <a:ext cx="114889" cy="273607"/>
            <a:chOff x="3252632" y="3002021"/>
            <a:chExt cx="263401" cy="627290"/>
          </a:xfrm>
        </p:grpSpPr>
        <p:sp>
          <p:nvSpPr>
            <p:cNvPr id="2575" name="任意多边形 257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6" name="任意多边形 257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77" name="组合 2576"/>
          <p:cNvGrpSpPr/>
          <p:nvPr/>
        </p:nvGrpSpPr>
        <p:grpSpPr>
          <a:xfrm rot="19277999" flipH="1">
            <a:off x="6784489" y="3319870"/>
            <a:ext cx="114889" cy="273607"/>
            <a:chOff x="3252632" y="3002021"/>
            <a:chExt cx="263401" cy="627290"/>
          </a:xfrm>
        </p:grpSpPr>
        <p:sp>
          <p:nvSpPr>
            <p:cNvPr id="2578" name="任意多边形 257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9" name="任意多边形 257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80" name="组合 2579"/>
          <p:cNvGrpSpPr/>
          <p:nvPr/>
        </p:nvGrpSpPr>
        <p:grpSpPr>
          <a:xfrm rot="19277999" flipH="1">
            <a:off x="7602093" y="4865345"/>
            <a:ext cx="114889" cy="273607"/>
            <a:chOff x="3252632" y="3002021"/>
            <a:chExt cx="263401" cy="627290"/>
          </a:xfrm>
        </p:grpSpPr>
        <p:sp>
          <p:nvSpPr>
            <p:cNvPr id="2581" name="任意多边形 258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2" name="任意多边形 258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83" name="组合 2582"/>
          <p:cNvGrpSpPr/>
          <p:nvPr/>
        </p:nvGrpSpPr>
        <p:grpSpPr>
          <a:xfrm rot="19277999" flipH="1">
            <a:off x="7617098" y="4743927"/>
            <a:ext cx="114889" cy="273607"/>
            <a:chOff x="3252632" y="3002021"/>
            <a:chExt cx="263401" cy="627290"/>
          </a:xfrm>
        </p:grpSpPr>
        <p:sp>
          <p:nvSpPr>
            <p:cNvPr id="2584" name="任意多边形 258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5" name="任意多边形 258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86" name="组合 2585"/>
          <p:cNvGrpSpPr/>
          <p:nvPr/>
        </p:nvGrpSpPr>
        <p:grpSpPr>
          <a:xfrm rot="14458806" flipH="1">
            <a:off x="7703614" y="5164117"/>
            <a:ext cx="114889" cy="273607"/>
            <a:chOff x="3252632" y="3002021"/>
            <a:chExt cx="263401" cy="627290"/>
          </a:xfrm>
        </p:grpSpPr>
        <p:sp>
          <p:nvSpPr>
            <p:cNvPr id="2587" name="任意多边形 258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8" name="任意多边形 258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89" name="组合 2588"/>
          <p:cNvGrpSpPr/>
          <p:nvPr/>
        </p:nvGrpSpPr>
        <p:grpSpPr>
          <a:xfrm rot="14458806" flipH="1">
            <a:off x="7246414" y="4221143"/>
            <a:ext cx="114889" cy="273607"/>
            <a:chOff x="3252632" y="3002021"/>
            <a:chExt cx="263401" cy="627290"/>
          </a:xfrm>
        </p:grpSpPr>
        <p:sp>
          <p:nvSpPr>
            <p:cNvPr id="2590" name="任意多边形 258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1" name="任意多边形 259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92" name="组合 2591"/>
          <p:cNvGrpSpPr/>
          <p:nvPr/>
        </p:nvGrpSpPr>
        <p:grpSpPr>
          <a:xfrm rot="17333971" flipH="1">
            <a:off x="7357182" y="4266512"/>
            <a:ext cx="114889" cy="273607"/>
            <a:chOff x="3252632" y="3002021"/>
            <a:chExt cx="263401" cy="627290"/>
          </a:xfrm>
        </p:grpSpPr>
        <p:sp>
          <p:nvSpPr>
            <p:cNvPr id="2593" name="任意多边形 259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4" name="任意多边形 259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95" name="组合 2594"/>
          <p:cNvGrpSpPr/>
          <p:nvPr/>
        </p:nvGrpSpPr>
        <p:grpSpPr>
          <a:xfrm rot="21104937" flipH="1">
            <a:off x="7346933" y="4175687"/>
            <a:ext cx="114889" cy="273607"/>
            <a:chOff x="3252632" y="3002021"/>
            <a:chExt cx="263401" cy="627290"/>
          </a:xfrm>
        </p:grpSpPr>
        <p:sp>
          <p:nvSpPr>
            <p:cNvPr id="2596" name="任意多边形 259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7" name="任意多边形 259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98" name="组合 2597"/>
          <p:cNvGrpSpPr/>
          <p:nvPr/>
        </p:nvGrpSpPr>
        <p:grpSpPr>
          <a:xfrm rot="17333971" flipH="1">
            <a:off x="7109533" y="3952187"/>
            <a:ext cx="114889" cy="273607"/>
            <a:chOff x="3252632" y="3002021"/>
            <a:chExt cx="263401" cy="627290"/>
          </a:xfrm>
        </p:grpSpPr>
        <p:sp>
          <p:nvSpPr>
            <p:cNvPr id="2599" name="任意多边形 259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0" name="任意多边形 259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01" name="组合 2600"/>
          <p:cNvGrpSpPr/>
          <p:nvPr/>
        </p:nvGrpSpPr>
        <p:grpSpPr>
          <a:xfrm rot="21104937" flipH="1">
            <a:off x="7108809" y="3994712"/>
            <a:ext cx="114889" cy="273607"/>
            <a:chOff x="3252632" y="3002021"/>
            <a:chExt cx="263401" cy="627290"/>
          </a:xfrm>
        </p:grpSpPr>
        <p:sp>
          <p:nvSpPr>
            <p:cNvPr id="2602" name="任意多边形 260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3" name="任意多边形 260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04" name="组合 2603"/>
          <p:cNvGrpSpPr/>
          <p:nvPr/>
        </p:nvGrpSpPr>
        <p:grpSpPr>
          <a:xfrm rot="17333971" flipH="1">
            <a:off x="6919033" y="3904563"/>
            <a:ext cx="114889" cy="273607"/>
            <a:chOff x="3252632" y="3002021"/>
            <a:chExt cx="263401" cy="627290"/>
          </a:xfrm>
        </p:grpSpPr>
        <p:sp>
          <p:nvSpPr>
            <p:cNvPr id="2605" name="任意多边形 260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6" name="任意多边形 260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07" name="组合 2606"/>
          <p:cNvGrpSpPr/>
          <p:nvPr/>
        </p:nvGrpSpPr>
        <p:grpSpPr>
          <a:xfrm rot="21104937" flipH="1">
            <a:off x="6918309" y="3947088"/>
            <a:ext cx="114889" cy="273607"/>
            <a:chOff x="3252632" y="3002021"/>
            <a:chExt cx="263401" cy="627290"/>
          </a:xfrm>
        </p:grpSpPr>
        <p:sp>
          <p:nvSpPr>
            <p:cNvPr id="2608" name="任意多边形 260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9" name="任意多边形 260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10" name="组合 2609"/>
          <p:cNvGrpSpPr/>
          <p:nvPr/>
        </p:nvGrpSpPr>
        <p:grpSpPr>
          <a:xfrm rot="1418202" flipH="1">
            <a:off x="6916954" y="3529233"/>
            <a:ext cx="114889" cy="273607"/>
            <a:chOff x="3252632" y="3002021"/>
            <a:chExt cx="263401" cy="627290"/>
          </a:xfrm>
        </p:grpSpPr>
        <p:sp>
          <p:nvSpPr>
            <p:cNvPr id="2611" name="任意多边形 261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12" name="任意多边形 261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13" name="组合 2612"/>
          <p:cNvGrpSpPr/>
          <p:nvPr/>
        </p:nvGrpSpPr>
        <p:grpSpPr>
          <a:xfrm rot="1418202" flipH="1">
            <a:off x="7149663" y="3623909"/>
            <a:ext cx="114889" cy="273607"/>
            <a:chOff x="3252632" y="3002021"/>
            <a:chExt cx="263401" cy="627290"/>
          </a:xfrm>
        </p:grpSpPr>
        <p:sp>
          <p:nvSpPr>
            <p:cNvPr id="2614" name="任意多边形 261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15" name="任意多边形 261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16" name="组合 2615"/>
          <p:cNvGrpSpPr/>
          <p:nvPr/>
        </p:nvGrpSpPr>
        <p:grpSpPr>
          <a:xfrm rot="2490407" flipH="1">
            <a:off x="7107781" y="3671505"/>
            <a:ext cx="114889" cy="273607"/>
            <a:chOff x="3252632" y="3002021"/>
            <a:chExt cx="263401" cy="627290"/>
          </a:xfrm>
        </p:grpSpPr>
        <p:sp>
          <p:nvSpPr>
            <p:cNvPr id="2617" name="任意多边形 261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18" name="任意多边形 261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19" name="组合 2618"/>
          <p:cNvGrpSpPr/>
          <p:nvPr/>
        </p:nvGrpSpPr>
        <p:grpSpPr>
          <a:xfrm rot="1418202" flipH="1">
            <a:off x="6548878" y="3838159"/>
            <a:ext cx="114889" cy="273607"/>
            <a:chOff x="3252632" y="3002021"/>
            <a:chExt cx="263401" cy="627290"/>
          </a:xfrm>
        </p:grpSpPr>
        <p:sp>
          <p:nvSpPr>
            <p:cNvPr id="2620" name="任意多边形 261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1" name="任意多边形 262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22" name="组合 2621"/>
          <p:cNvGrpSpPr/>
          <p:nvPr/>
        </p:nvGrpSpPr>
        <p:grpSpPr>
          <a:xfrm rot="19277999" flipH="1">
            <a:off x="7312298" y="3839052"/>
            <a:ext cx="114889" cy="273607"/>
            <a:chOff x="3252632" y="3002021"/>
            <a:chExt cx="263401" cy="627290"/>
          </a:xfrm>
        </p:grpSpPr>
        <p:sp>
          <p:nvSpPr>
            <p:cNvPr id="2623" name="任意多边形 262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4" name="任意多边形 262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25" name="组合 2624"/>
          <p:cNvGrpSpPr/>
          <p:nvPr/>
        </p:nvGrpSpPr>
        <p:grpSpPr>
          <a:xfrm rot="19277999" flipH="1">
            <a:off x="7125842" y="4074770"/>
            <a:ext cx="114889" cy="273607"/>
            <a:chOff x="3252632" y="3002021"/>
            <a:chExt cx="263401" cy="627290"/>
          </a:xfrm>
        </p:grpSpPr>
        <p:sp>
          <p:nvSpPr>
            <p:cNvPr id="2626" name="任意多边形 262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7" name="任意多边形 262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28" name="组合 2627"/>
          <p:cNvGrpSpPr/>
          <p:nvPr/>
        </p:nvGrpSpPr>
        <p:grpSpPr>
          <a:xfrm rot="19277999" flipH="1">
            <a:off x="7471691" y="3438066"/>
            <a:ext cx="114889" cy="273607"/>
            <a:chOff x="3252632" y="3002021"/>
            <a:chExt cx="263401" cy="627290"/>
          </a:xfrm>
        </p:grpSpPr>
        <p:sp>
          <p:nvSpPr>
            <p:cNvPr id="2629" name="任意多边形 262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0" name="任意多边形 262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31" name="组合 2630"/>
          <p:cNvGrpSpPr/>
          <p:nvPr/>
        </p:nvGrpSpPr>
        <p:grpSpPr>
          <a:xfrm rot="20547802" flipH="1">
            <a:off x="7337564" y="3682703"/>
            <a:ext cx="114889" cy="273607"/>
            <a:chOff x="3252632" y="3002021"/>
            <a:chExt cx="263401" cy="627290"/>
          </a:xfrm>
        </p:grpSpPr>
        <p:sp>
          <p:nvSpPr>
            <p:cNvPr id="2632" name="任意多边形 263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3" name="任意多边形 263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34" name="组合 2633"/>
          <p:cNvGrpSpPr/>
          <p:nvPr/>
        </p:nvGrpSpPr>
        <p:grpSpPr>
          <a:xfrm rot="1418202" flipH="1">
            <a:off x="6672959" y="3370799"/>
            <a:ext cx="114889" cy="273607"/>
            <a:chOff x="3252632" y="3002021"/>
            <a:chExt cx="263401" cy="627290"/>
          </a:xfrm>
        </p:grpSpPr>
        <p:sp>
          <p:nvSpPr>
            <p:cNvPr id="2635" name="任意多边形 263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6" name="任意多边形 263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37" name="组合 2636"/>
          <p:cNvGrpSpPr/>
          <p:nvPr/>
        </p:nvGrpSpPr>
        <p:grpSpPr>
          <a:xfrm rot="15828186" flipH="1">
            <a:off x="6737556" y="3013110"/>
            <a:ext cx="114889" cy="273607"/>
            <a:chOff x="3252632" y="3002021"/>
            <a:chExt cx="263401" cy="627290"/>
          </a:xfrm>
        </p:grpSpPr>
        <p:sp>
          <p:nvSpPr>
            <p:cNvPr id="2638" name="任意多边形 263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9" name="任意多边形 263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40" name="组合 2639"/>
          <p:cNvGrpSpPr/>
          <p:nvPr/>
        </p:nvGrpSpPr>
        <p:grpSpPr>
          <a:xfrm rot="19277999" flipH="1">
            <a:off x="6925817" y="3417545"/>
            <a:ext cx="114889" cy="273607"/>
            <a:chOff x="3252632" y="3002021"/>
            <a:chExt cx="263401" cy="627290"/>
          </a:xfrm>
        </p:grpSpPr>
        <p:sp>
          <p:nvSpPr>
            <p:cNvPr id="2641" name="任意多边形 264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42" name="任意多边形 264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43" name="组合 2642"/>
          <p:cNvGrpSpPr/>
          <p:nvPr/>
        </p:nvGrpSpPr>
        <p:grpSpPr>
          <a:xfrm rot="15084063" flipH="1">
            <a:off x="6651978" y="3736356"/>
            <a:ext cx="114889" cy="273607"/>
            <a:chOff x="3252632" y="3002021"/>
            <a:chExt cx="263401" cy="627290"/>
          </a:xfrm>
        </p:grpSpPr>
        <p:sp>
          <p:nvSpPr>
            <p:cNvPr id="2644" name="任意多边形 264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45" name="任意多边形 264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46" name="组合 2645"/>
          <p:cNvGrpSpPr/>
          <p:nvPr/>
        </p:nvGrpSpPr>
        <p:grpSpPr>
          <a:xfrm rot="15828186" flipH="1">
            <a:off x="6794706" y="2613060"/>
            <a:ext cx="114889" cy="273607"/>
            <a:chOff x="3252632" y="3002021"/>
            <a:chExt cx="263401" cy="627290"/>
          </a:xfrm>
        </p:grpSpPr>
        <p:sp>
          <p:nvSpPr>
            <p:cNvPr id="2647" name="任意多边形 264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48" name="任意多边形 264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49" name="组合 2648"/>
          <p:cNvGrpSpPr/>
          <p:nvPr/>
        </p:nvGrpSpPr>
        <p:grpSpPr>
          <a:xfrm rot="19277999" flipH="1">
            <a:off x="7059168" y="3560420"/>
            <a:ext cx="114889" cy="273607"/>
            <a:chOff x="3252632" y="3002021"/>
            <a:chExt cx="263401" cy="627290"/>
          </a:xfrm>
        </p:grpSpPr>
        <p:sp>
          <p:nvSpPr>
            <p:cNvPr id="2650" name="任意多边形 264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51" name="任意多边形 265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52" name="组合 2651"/>
          <p:cNvGrpSpPr/>
          <p:nvPr/>
        </p:nvGrpSpPr>
        <p:grpSpPr>
          <a:xfrm rot="20357320" flipH="1">
            <a:off x="6417724" y="2614852"/>
            <a:ext cx="114889" cy="273607"/>
            <a:chOff x="3252632" y="3002021"/>
            <a:chExt cx="263401" cy="627290"/>
          </a:xfrm>
        </p:grpSpPr>
        <p:sp>
          <p:nvSpPr>
            <p:cNvPr id="2653" name="任意多边形 265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54" name="任意多边形 265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55" name="组合 2654"/>
          <p:cNvGrpSpPr/>
          <p:nvPr/>
        </p:nvGrpSpPr>
        <p:grpSpPr>
          <a:xfrm rot="20547802" flipH="1">
            <a:off x="6036569" y="2819422"/>
            <a:ext cx="114889" cy="273607"/>
            <a:chOff x="3252632" y="3002021"/>
            <a:chExt cx="263401" cy="627290"/>
          </a:xfrm>
        </p:grpSpPr>
        <p:sp>
          <p:nvSpPr>
            <p:cNvPr id="2656" name="任意多边形 265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57" name="任意多边形 265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58" name="组合 2657"/>
          <p:cNvGrpSpPr/>
          <p:nvPr/>
        </p:nvGrpSpPr>
        <p:grpSpPr>
          <a:xfrm rot="17729169" flipH="1">
            <a:off x="7125371" y="2601883"/>
            <a:ext cx="114889" cy="273607"/>
            <a:chOff x="3252632" y="3002021"/>
            <a:chExt cx="263401" cy="627290"/>
          </a:xfrm>
        </p:grpSpPr>
        <p:sp>
          <p:nvSpPr>
            <p:cNvPr id="2659" name="任意多边形 265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0" name="任意多边形 265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61" name="组合 2660"/>
          <p:cNvGrpSpPr/>
          <p:nvPr/>
        </p:nvGrpSpPr>
        <p:grpSpPr>
          <a:xfrm rot="1418202" flipH="1">
            <a:off x="6620292" y="2558551"/>
            <a:ext cx="114889" cy="273607"/>
            <a:chOff x="3252632" y="3002021"/>
            <a:chExt cx="263401" cy="627290"/>
          </a:xfrm>
        </p:grpSpPr>
        <p:sp>
          <p:nvSpPr>
            <p:cNvPr id="2662" name="任意多边形 266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3" name="任意多边形 266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64" name="组合 2663"/>
          <p:cNvGrpSpPr/>
          <p:nvPr/>
        </p:nvGrpSpPr>
        <p:grpSpPr>
          <a:xfrm rot="17729169" flipH="1">
            <a:off x="5890347" y="4183393"/>
            <a:ext cx="114889" cy="273607"/>
            <a:chOff x="3252632" y="3002021"/>
            <a:chExt cx="263401" cy="627290"/>
          </a:xfrm>
        </p:grpSpPr>
        <p:sp>
          <p:nvSpPr>
            <p:cNvPr id="2665" name="任意多边形 266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6" name="任意多边形 266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67" name="组合 2666"/>
          <p:cNvGrpSpPr/>
          <p:nvPr/>
        </p:nvGrpSpPr>
        <p:grpSpPr>
          <a:xfrm rot="15084063" flipH="1">
            <a:off x="6996164" y="4441207"/>
            <a:ext cx="114889" cy="273607"/>
            <a:chOff x="3252632" y="3002021"/>
            <a:chExt cx="263401" cy="627290"/>
          </a:xfrm>
        </p:grpSpPr>
        <p:sp>
          <p:nvSpPr>
            <p:cNvPr id="2668" name="任意多边形 266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9" name="任意多边形 266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70" name="组合 2669"/>
          <p:cNvGrpSpPr/>
          <p:nvPr/>
        </p:nvGrpSpPr>
        <p:grpSpPr>
          <a:xfrm rot="19277999" flipH="1">
            <a:off x="5514681" y="4060013"/>
            <a:ext cx="114889" cy="273607"/>
            <a:chOff x="3252632" y="3002021"/>
            <a:chExt cx="263401" cy="627290"/>
          </a:xfrm>
        </p:grpSpPr>
        <p:sp>
          <p:nvSpPr>
            <p:cNvPr id="2671" name="任意多边形 267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72" name="任意多边形 267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73" name="组合 2672"/>
          <p:cNvGrpSpPr/>
          <p:nvPr/>
        </p:nvGrpSpPr>
        <p:grpSpPr>
          <a:xfrm rot="1418202" flipH="1">
            <a:off x="5658291" y="4547771"/>
            <a:ext cx="114889" cy="273607"/>
            <a:chOff x="3252632" y="3002021"/>
            <a:chExt cx="263401" cy="627290"/>
          </a:xfrm>
        </p:grpSpPr>
        <p:sp>
          <p:nvSpPr>
            <p:cNvPr id="2674" name="任意多边形 267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75" name="任意多边形 267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76" name="组合 2675"/>
          <p:cNvGrpSpPr/>
          <p:nvPr/>
        </p:nvGrpSpPr>
        <p:grpSpPr>
          <a:xfrm rot="1418202" flipH="1">
            <a:off x="5110605" y="4200108"/>
            <a:ext cx="114889" cy="273607"/>
            <a:chOff x="3252632" y="3002021"/>
            <a:chExt cx="263401" cy="627290"/>
          </a:xfrm>
        </p:grpSpPr>
        <p:sp>
          <p:nvSpPr>
            <p:cNvPr id="2677" name="任意多边形 267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78" name="任意多边形 267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79" name="组合 2678"/>
          <p:cNvGrpSpPr/>
          <p:nvPr/>
        </p:nvGrpSpPr>
        <p:grpSpPr>
          <a:xfrm rot="17333971" flipH="1">
            <a:off x="4526867" y="4441211"/>
            <a:ext cx="114889" cy="273607"/>
            <a:chOff x="3252632" y="3002021"/>
            <a:chExt cx="263401" cy="627290"/>
          </a:xfrm>
        </p:grpSpPr>
        <p:sp>
          <p:nvSpPr>
            <p:cNvPr id="2680" name="任意多边形 267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81" name="任意多边形 268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82" name="组合 2681"/>
          <p:cNvGrpSpPr/>
          <p:nvPr/>
        </p:nvGrpSpPr>
        <p:grpSpPr>
          <a:xfrm rot="1418202" flipH="1">
            <a:off x="4964760" y="4065602"/>
            <a:ext cx="114889" cy="273607"/>
            <a:chOff x="3252632" y="3002021"/>
            <a:chExt cx="263401" cy="627290"/>
          </a:xfrm>
        </p:grpSpPr>
        <p:sp>
          <p:nvSpPr>
            <p:cNvPr id="2683" name="任意多边形 268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84" name="任意多边形 268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85" name="组合 2684"/>
          <p:cNvGrpSpPr/>
          <p:nvPr/>
        </p:nvGrpSpPr>
        <p:grpSpPr>
          <a:xfrm rot="1418202" flipH="1">
            <a:off x="5221935" y="3722703"/>
            <a:ext cx="114889" cy="273607"/>
            <a:chOff x="3252632" y="3002021"/>
            <a:chExt cx="263401" cy="627290"/>
          </a:xfrm>
        </p:grpSpPr>
        <p:sp>
          <p:nvSpPr>
            <p:cNvPr id="2686" name="任意多边形 268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87" name="任意多边形 268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88" name="组合 2687"/>
          <p:cNvGrpSpPr/>
          <p:nvPr/>
        </p:nvGrpSpPr>
        <p:grpSpPr>
          <a:xfrm rot="1418202" flipH="1">
            <a:off x="5812485" y="3703652"/>
            <a:ext cx="114889" cy="273607"/>
            <a:chOff x="3252632" y="3002021"/>
            <a:chExt cx="263401" cy="627290"/>
          </a:xfrm>
        </p:grpSpPr>
        <p:sp>
          <p:nvSpPr>
            <p:cNvPr id="2689" name="任意多边形 268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0" name="任意多边形 268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91" name="组合 2690"/>
          <p:cNvGrpSpPr/>
          <p:nvPr/>
        </p:nvGrpSpPr>
        <p:grpSpPr>
          <a:xfrm rot="1418202" flipH="1">
            <a:off x="5764860" y="3046427"/>
            <a:ext cx="114889" cy="273607"/>
            <a:chOff x="3252632" y="3002021"/>
            <a:chExt cx="263401" cy="627290"/>
          </a:xfrm>
        </p:grpSpPr>
        <p:sp>
          <p:nvSpPr>
            <p:cNvPr id="2692" name="任意多边形 269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3" name="任意多边形 269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94" name="组合 2693"/>
          <p:cNvGrpSpPr/>
          <p:nvPr/>
        </p:nvGrpSpPr>
        <p:grpSpPr>
          <a:xfrm rot="1418202" flipH="1">
            <a:off x="5931081" y="2493977"/>
            <a:ext cx="114889" cy="273607"/>
            <a:chOff x="3252632" y="3002021"/>
            <a:chExt cx="263401" cy="627290"/>
          </a:xfrm>
        </p:grpSpPr>
        <p:sp>
          <p:nvSpPr>
            <p:cNvPr id="2695" name="任意多边形 269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6" name="任意多边形 269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97" name="组合 2696"/>
          <p:cNvGrpSpPr/>
          <p:nvPr/>
        </p:nvGrpSpPr>
        <p:grpSpPr>
          <a:xfrm rot="1418202" flipH="1">
            <a:off x="5579293" y="2846403"/>
            <a:ext cx="114889" cy="273607"/>
            <a:chOff x="3252632" y="3002021"/>
            <a:chExt cx="263401" cy="627290"/>
          </a:xfrm>
        </p:grpSpPr>
        <p:sp>
          <p:nvSpPr>
            <p:cNvPr id="2698" name="任意多边形 269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9" name="任意多边形 269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00" name="组合 2699"/>
          <p:cNvGrpSpPr/>
          <p:nvPr/>
        </p:nvGrpSpPr>
        <p:grpSpPr>
          <a:xfrm rot="1418202" flipH="1">
            <a:off x="6593706" y="2760678"/>
            <a:ext cx="114889" cy="273607"/>
            <a:chOff x="3252632" y="3002021"/>
            <a:chExt cx="263401" cy="627290"/>
          </a:xfrm>
        </p:grpSpPr>
        <p:sp>
          <p:nvSpPr>
            <p:cNvPr id="2701" name="任意多边形 270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02" name="任意多边形 270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03" name="组合 2702"/>
          <p:cNvGrpSpPr/>
          <p:nvPr/>
        </p:nvGrpSpPr>
        <p:grpSpPr>
          <a:xfrm rot="17729169" flipH="1">
            <a:off x="6539116" y="2395564"/>
            <a:ext cx="114889" cy="273607"/>
            <a:chOff x="3252632" y="3002021"/>
            <a:chExt cx="263401" cy="627290"/>
          </a:xfrm>
        </p:grpSpPr>
        <p:sp>
          <p:nvSpPr>
            <p:cNvPr id="2704" name="任意多边形 270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05" name="任意多边形 270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06" name="组合 2705"/>
          <p:cNvGrpSpPr/>
          <p:nvPr/>
        </p:nvGrpSpPr>
        <p:grpSpPr>
          <a:xfrm rot="19277999" flipH="1">
            <a:off x="6511475" y="2495759"/>
            <a:ext cx="114889" cy="273607"/>
            <a:chOff x="3252632" y="3002021"/>
            <a:chExt cx="263401" cy="627290"/>
          </a:xfrm>
        </p:grpSpPr>
        <p:sp>
          <p:nvSpPr>
            <p:cNvPr id="2707" name="任意多边形 270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08" name="任意多边形 270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09" name="组合 2708"/>
          <p:cNvGrpSpPr/>
          <p:nvPr/>
        </p:nvGrpSpPr>
        <p:grpSpPr>
          <a:xfrm rot="19277999" flipH="1">
            <a:off x="6402284" y="2950351"/>
            <a:ext cx="114889" cy="273607"/>
            <a:chOff x="3252632" y="3002021"/>
            <a:chExt cx="263401" cy="627290"/>
          </a:xfrm>
        </p:grpSpPr>
        <p:sp>
          <p:nvSpPr>
            <p:cNvPr id="2710" name="任意多边形 270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1" name="任意多边形 271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12" name="组合 2711"/>
          <p:cNvGrpSpPr/>
          <p:nvPr/>
        </p:nvGrpSpPr>
        <p:grpSpPr>
          <a:xfrm rot="19597842" flipH="1">
            <a:off x="5970961" y="2430441"/>
            <a:ext cx="114889" cy="273607"/>
            <a:chOff x="3252632" y="3002021"/>
            <a:chExt cx="263401" cy="627290"/>
          </a:xfrm>
        </p:grpSpPr>
        <p:sp>
          <p:nvSpPr>
            <p:cNvPr id="2713" name="任意多边形 271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4" name="任意多边形 271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15" name="组合 2714"/>
          <p:cNvGrpSpPr/>
          <p:nvPr/>
        </p:nvGrpSpPr>
        <p:grpSpPr>
          <a:xfrm rot="1418202" flipH="1">
            <a:off x="6971073" y="2438187"/>
            <a:ext cx="114889" cy="273607"/>
            <a:chOff x="3252632" y="3002021"/>
            <a:chExt cx="263401" cy="627290"/>
          </a:xfrm>
        </p:grpSpPr>
        <p:sp>
          <p:nvSpPr>
            <p:cNvPr id="2716" name="任意多边形 271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7" name="任意多边形 271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18" name="组合 2717"/>
          <p:cNvGrpSpPr/>
          <p:nvPr/>
        </p:nvGrpSpPr>
        <p:grpSpPr>
          <a:xfrm rot="17333971" flipH="1">
            <a:off x="6788535" y="2645705"/>
            <a:ext cx="114889" cy="273607"/>
            <a:chOff x="3252632" y="3002021"/>
            <a:chExt cx="263401" cy="627290"/>
          </a:xfrm>
        </p:grpSpPr>
        <p:sp>
          <p:nvSpPr>
            <p:cNvPr id="2719" name="任意多边形 271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0" name="任意多边形 271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21" name="组合 2720"/>
          <p:cNvGrpSpPr/>
          <p:nvPr/>
        </p:nvGrpSpPr>
        <p:grpSpPr>
          <a:xfrm rot="17729169" flipH="1">
            <a:off x="6686982" y="1609979"/>
            <a:ext cx="114889" cy="273607"/>
            <a:chOff x="3252632" y="3002021"/>
            <a:chExt cx="263401" cy="627290"/>
          </a:xfrm>
        </p:grpSpPr>
        <p:sp>
          <p:nvSpPr>
            <p:cNvPr id="2722" name="任意多边形 272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3" name="任意多边形 272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24" name="组合 2723"/>
          <p:cNvGrpSpPr/>
          <p:nvPr/>
        </p:nvGrpSpPr>
        <p:grpSpPr>
          <a:xfrm rot="19277999" flipH="1">
            <a:off x="6483129" y="1724461"/>
            <a:ext cx="114889" cy="273607"/>
            <a:chOff x="3252632" y="3002021"/>
            <a:chExt cx="263401" cy="627290"/>
          </a:xfrm>
        </p:grpSpPr>
        <p:sp>
          <p:nvSpPr>
            <p:cNvPr id="2725" name="任意多边形 272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6" name="任意多边形 272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27" name="组合 2726"/>
          <p:cNvGrpSpPr/>
          <p:nvPr/>
        </p:nvGrpSpPr>
        <p:grpSpPr>
          <a:xfrm rot="19277999" flipH="1">
            <a:off x="6316788" y="1531353"/>
            <a:ext cx="114889" cy="273607"/>
            <a:chOff x="3252632" y="3002021"/>
            <a:chExt cx="263401" cy="627290"/>
          </a:xfrm>
        </p:grpSpPr>
        <p:sp>
          <p:nvSpPr>
            <p:cNvPr id="2728" name="任意多边形 272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9" name="任意多边形 272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30" name="组合 2729"/>
          <p:cNvGrpSpPr/>
          <p:nvPr/>
        </p:nvGrpSpPr>
        <p:grpSpPr>
          <a:xfrm rot="19597842" flipH="1">
            <a:off x="5537802" y="3635580"/>
            <a:ext cx="114889" cy="273607"/>
            <a:chOff x="3252632" y="3002021"/>
            <a:chExt cx="263401" cy="627290"/>
          </a:xfrm>
        </p:grpSpPr>
        <p:sp>
          <p:nvSpPr>
            <p:cNvPr id="2731" name="任意多边形 273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32" name="任意多边形 273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33" name="组合 2732"/>
          <p:cNvGrpSpPr/>
          <p:nvPr/>
        </p:nvGrpSpPr>
        <p:grpSpPr>
          <a:xfrm rot="1418202" flipH="1">
            <a:off x="6837723" y="2225463"/>
            <a:ext cx="114889" cy="273607"/>
            <a:chOff x="3252632" y="3002021"/>
            <a:chExt cx="263401" cy="627290"/>
          </a:xfrm>
        </p:grpSpPr>
        <p:sp>
          <p:nvSpPr>
            <p:cNvPr id="2734" name="任意多边形 273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35" name="任意多边形 273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36" name="组合 2735"/>
          <p:cNvGrpSpPr/>
          <p:nvPr/>
        </p:nvGrpSpPr>
        <p:grpSpPr>
          <a:xfrm rot="17333971" flipH="1">
            <a:off x="6655185" y="2369481"/>
            <a:ext cx="114889" cy="273607"/>
            <a:chOff x="3252632" y="3002021"/>
            <a:chExt cx="263401" cy="627290"/>
          </a:xfrm>
        </p:grpSpPr>
        <p:sp>
          <p:nvSpPr>
            <p:cNvPr id="2737" name="任意多边形 273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38" name="任意多边形 273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39" name="组合 2738"/>
          <p:cNvGrpSpPr/>
          <p:nvPr/>
        </p:nvGrpSpPr>
        <p:grpSpPr>
          <a:xfrm rot="17729169" flipH="1">
            <a:off x="6186766" y="1143255"/>
            <a:ext cx="114889" cy="273607"/>
            <a:chOff x="3252632" y="3002021"/>
            <a:chExt cx="263401" cy="627290"/>
          </a:xfrm>
        </p:grpSpPr>
        <p:sp>
          <p:nvSpPr>
            <p:cNvPr id="2740" name="任意多边形 273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41" name="任意多边形 274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42" name="组合 2741"/>
          <p:cNvGrpSpPr/>
          <p:nvPr/>
        </p:nvGrpSpPr>
        <p:grpSpPr>
          <a:xfrm rot="19277999" flipH="1">
            <a:off x="6525991" y="1433950"/>
            <a:ext cx="114889" cy="273607"/>
            <a:chOff x="3252632" y="3002021"/>
            <a:chExt cx="263401" cy="627290"/>
          </a:xfrm>
        </p:grpSpPr>
        <p:sp>
          <p:nvSpPr>
            <p:cNvPr id="2743" name="任意多边形 274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44" name="任意多边形 274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45" name="组合 2744"/>
          <p:cNvGrpSpPr/>
          <p:nvPr/>
        </p:nvGrpSpPr>
        <p:grpSpPr>
          <a:xfrm rot="19277999" flipH="1">
            <a:off x="6183438" y="1255129"/>
            <a:ext cx="114889" cy="273607"/>
            <a:chOff x="3252632" y="3002021"/>
            <a:chExt cx="263401" cy="627290"/>
          </a:xfrm>
        </p:grpSpPr>
        <p:sp>
          <p:nvSpPr>
            <p:cNvPr id="2746" name="任意多边形 274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47" name="任意多边形 274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48" name="组合 2747"/>
          <p:cNvGrpSpPr/>
          <p:nvPr/>
        </p:nvGrpSpPr>
        <p:grpSpPr>
          <a:xfrm rot="19597842" flipH="1">
            <a:off x="6847491" y="1944895"/>
            <a:ext cx="114889" cy="273607"/>
            <a:chOff x="3252632" y="3002021"/>
            <a:chExt cx="263401" cy="627290"/>
          </a:xfrm>
        </p:grpSpPr>
        <p:sp>
          <p:nvSpPr>
            <p:cNvPr id="2749" name="任意多边形 274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0" name="任意多边形 274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51" name="组合 2750"/>
          <p:cNvGrpSpPr/>
          <p:nvPr/>
        </p:nvGrpSpPr>
        <p:grpSpPr>
          <a:xfrm rot="19277999" flipH="1">
            <a:off x="7383017" y="5293971"/>
            <a:ext cx="114889" cy="273607"/>
            <a:chOff x="3252632" y="3002021"/>
            <a:chExt cx="263401" cy="627290"/>
          </a:xfrm>
        </p:grpSpPr>
        <p:sp>
          <p:nvSpPr>
            <p:cNvPr id="2752" name="任意多边形 275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3" name="任意多边形 275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54" name="组合 2753"/>
          <p:cNvGrpSpPr/>
          <p:nvPr/>
        </p:nvGrpSpPr>
        <p:grpSpPr>
          <a:xfrm rot="18809624" flipH="1">
            <a:off x="7127497" y="5289411"/>
            <a:ext cx="114889" cy="273607"/>
            <a:chOff x="3252632" y="3002021"/>
            <a:chExt cx="263401" cy="627290"/>
          </a:xfrm>
        </p:grpSpPr>
        <p:sp>
          <p:nvSpPr>
            <p:cNvPr id="2755" name="任意多边形 275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6" name="任意多边形 275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57" name="组合 2756"/>
          <p:cNvGrpSpPr/>
          <p:nvPr/>
        </p:nvGrpSpPr>
        <p:grpSpPr>
          <a:xfrm rot="19277999" flipH="1">
            <a:off x="6963918" y="5370171"/>
            <a:ext cx="114889" cy="273607"/>
            <a:chOff x="3252632" y="3002021"/>
            <a:chExt cx="263401" cy="627290"/>
          </a:xfrm>
        </p:grpSpPr>
        <p:sp>
          <p:nvSpPr>
            <p:cNvPr id="2758" name="任意多边形 275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9" name="任意多边形 275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60" name="组合 2759"/>
          <p:cNvGrpSpPr/>
          <p:nvPr/>
        </p:nvGrpSpPr>
        <p:grpSpPr>
          <a:xfrm rot="18809624" flipH="1">
            <a:off x="6546471" y="5365611"/>
            <a:ext cx="114889" cy="273607"/>
            <a:chOff x="3252632" y="3002021"/>
            <a:chExt cx="263401" cy="627290"/>
          </a:xfrm>
        </p:grpSpPr>
        <p:sp>
          <p:nvSpPr>
            <p:cNvPr id="2761" name="任意多边形 276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62" name="任意多边形 276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63" name="组合 2762"/>
          <p:cNvGrpSpPr/>
          <p:nvPr/>
        </p:nvGrpSpPr>
        <p:grpSpPr>
          <a:xfrm rot="18809624" flipH="1">
            <a:off x="5689221" y="5384661"/>
            <a:ext cx="114889" cy="273607"/>
            <a:chOff x="3252632" y="3002021"/>
            <a:chExt cx="263401" cy="627290"/>
          </a:xfrm>
        </p:grpSpPr>
        <p:sp>
          <p:nvSpPr>
            <p:cNvPr id="2764" name="任意多边形 276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65" name="任意多边形 276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66" name="组合 2765"/>
          <p:cNvGrpSpPr/>
          <p:nvPr/>
        </p:nvGrpSpPr>
        <p:grpSpPr>
          <a:xfrm rot="18809624" flipH="1">
            <a:off x="7756146" y="5222736"/>
            <a:ext cx="114889" cy="273607"/>
            <a:chOff x="3252632" y="3002021"/>
            <a:chExt cx="263401" cy="627290"/>
          </a:xfrm>
        </p:grpSpPr>
        <p:sp>
          <p:nvSpPr>
            <p:cNvPr id="2767" name="任意多边形 276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68" name="任意多边形 276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69" name="组合 2768"/>
          <p:cNvGrpSpPr/>
          <p:nvPr/>
        </p:nvGrpSpPr>
        <p:grpSpPr>
          <a:xfrm rot="18809624" flipH="1">
            <a:off x="8022846" y="5156061"/>
            <a:ext cx="114889" cy="273607"/>
            <a:chOff x="3252632" y="3002021"/>
            <a:chExt cx="263401" cy="627290"/>
          </a:xfrm>
        </p:grpSpPr>
        <p:sp>
          <p:nvSpPr>
            <p:cNvPr id="2770" name="任意多边形 276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71" name="任意多边形 277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72" name="组合 2771"/>
          <p:cNvGrpSpPr/>
          <p:nvPr/>
        </p:nvGrpSpPr>
        <p:grpSpPr>
          <a:xfrm rot="1418202" flipH="1">
            <a:off x="8189703" y="4970507"/>
            <a:ext cx="114889" cy="273607"/>
            <a:chOff x="3252632" y="3002021"/>
            <a:chExt cx="263401" cy="627290"/>
          </a:xfrm>
        </p:grpSpPr>
        <p:sp>
          <p:nvSpPr>
            <p:cNvPr id="2773" name="任意多边形 277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74" name="任意多边形 277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75" name="组合 2774"/>
          <p:cNvGrpSpPr/>
          <p:nvPr/>
        </p:nvGrpSpPr>
        <p:grpSpPr>
          <a:xfrm rot="18809624" flipH="1">
            <a:off x="8327646" y="5194161"/>
            <a:ext cx="114889" cy="273607"/>
            <a:chOff x="3252632" y="3002021"/>
            <a:chExt cx="263401" cy="627290"/>
          </a:xfrm>
        </p:grpSpPr>
        <p:sp>
          <p:nvSpPr>
            <p:cNvPr id="2776" name="任意多边形 277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77" name="任意多边形 277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78" name="组合 2777"/>
          <p:cNvGrpSpPr/>
          <p:nvPr/>
        </p:nvGrpSpPr>
        <p:grpSpPr>
          <a:xfrm rot="18809624" flipH="1">
            <a:off x="8060946" y="4889361"/>
            <a:ext cx="114889" cy="273607"/>
            <a:chOff x="3252632" y="3002021"/>
            <a:chExt cx="263401" cy="627290"/>
          </a:xfrm>
        </p:grpSpPr>
        <p:sp>
          <p:nvSpPr>
            <p:cNvPr id="2779" name="任意多边形 277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0" name="任意多边形 277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81" name="组合 2780"/>
          <p:cNvGrpSpPr/>
          <p:nvPr/>
        </p:nvGrpSpPr>
        <p:grpSpPr>
          <a:xfrm rot="18809624" flipH="1">
            <a:off x="8013321" y="4565510"/>
            <a:ext cx="114889" cy="273607"/>
            <a:chOff x="3252632" y="3002021"/>
            <a:chExt cx="263401" cy="627290"/>
          </a:xfrm>
        </p:grpSpPr>
        <p:sp>
          <p:nvSpPr>
            <p:cNvPr id="2782" name="任意多边形 278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3" name="任意多边形 278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84" name="组合 2783"/>
          <p:cNvGrpSpPr/>
          <p:nvPr/>
        </p:nvGrpSpPr>
        <p:grpSpPr>
          <a:xfrm rot="18809624" flipH="1">
            <a:off x="7851396" y="4136885"/>
            <a:ext cx="114889" cy="273607"/>
            <a:chOff x="3252632" y="3002021"/>
            <a:chExt cx="263401" cy="627290"/>
          </a:xfrm>
        </p:grpSpPr>
        <p:sp>
          <p:nvSpPr>
            <p:cNvPr id="2785" name="任意多边形 278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6" name="任意多边形 278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87" name="组合 2786"/>
          <p:cNvGrpSpPr/>
          <p:nvPr/>
        </p:nvGrpSpPr>
        <p:grpSpPr>
          <a:xfrm rot="18809624" flipH="1">
            <a:off x="7698997" y="3555860"/>
            <a:ext cx="114889" cy="273607"/>
            <a:chOff x="3252632" y="3002021"/>
            <a:chExt cx="263401" cy="627290"/>
          </a:xfrm>
        </p:grpSpPr>
        <p:sp>
          <p:nvSpPr>
            <p:cNvPr id="2788" name="任意多边形 278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9" name="任意多边形 278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90" name="组合 2789"/>
          <p:cNvGrpSpPr/>
          <p:nvPr/>
        </p:nvGrpSpPr>
        <p:grpSpPr>
          <a:xfrm rot="19277999" flipH="1">
            <a:off x="6757316" y="3561892"/>
            <a:ext cx="114889" cy="273607"/>
            <a:chOff x="3252632" y="3002021"/>
            <a:chExt cx="263401" cy="627290"/>
          </a:xfrm>
        </p:grpSpPr>
        <p:sp>
          <p:nvSpPr>
            <p:cNvPr id="2791" name="任意多边形 279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92" name="任意多边形 279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93" name="组合 2792"/>
          <p:cNvGrpSpPr/>
          <p:nvPr/>
        </p:nvGrpSpPr>
        <p:grpSpPr>
          <a:xfrm rot="19277999" flipH="1">
            <a:off x="7586108" y="3216210"/>
            <a:ext cx="114889" cy="273607"/>
            <a:chOff x="3252632" y="3002021"/>
            <a:chExt cx="263401" cy="627290"/>
          </a:xfrm>
        </p:grpSpPr>
        <p:sp>
          <p:nvSpPr>
            <p:cNvPr id="2794" name="任意多边形 279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95" name="任意多边形 279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96" name="组合 2795"/>
          <p:cNvGrpSpPr/>
          <p:nvPr/>
        </p:nvGrpSpPr>
        <p:grpSpPr>
          <a:xfrm rot="18809624" flipH="1">
            <a:off x="6822696" y="3336786"/>
            <a:ext cx="114889" cy="273607"/>
            <a:chOff x="3252632" y="3002021"/>
            <a:chExt cx="263401" cy="627290"/>
          </a:xfrm>
        </p:grpSpPr>
        <p:sp>
          <p:nvSpPr>
            <p:cNvPr id="2797" name="任意多边形 279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98" name="任意多边形 279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99" name="组合 2798"/>
          <p:cNvGrpSpPr/>
          <p:nvPr/>
        </p:nvGrpSpPr>
        <p:grpSpPr>
          <a:xfrm rot="18809624" flipH="1">
            <a:off x="6670297" y="2755761"/>
            <a:ext cx="114889" cy="273607"/>
            <a:chOff x="3252632" y="3002021"/>
            <a:chExt cx="263401" cy="627290"/>
          </a:xfrm>
        </p:grpSpPr>
        <p:sp>
          <p:nvSpPr>
            <p:cNvPr id="2800" name="任意多边形 279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01" name="任意多边形 280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02" name="组合 2801"/>
          <p:cNvGrpSpPr/>
          <p:nvPr/>
        </p:nvGrpSpPr>
        <p:grpSpPr>
          <a:xfrm rot="19277999" flipH="1">
            <a:off x="6306694" y="3093694"/>
            <a:ext cx="114889" cy="273607"/>
            <a:chOff x="3252632" y="3002021"/>
            <a:chExt cx="263401" cy="627290"/>
          </a:xfrm>
        </p:grpSpPr>
        <p:sp>
          <p:nvSpPr>
            <p:cNvPr id="2803" name="任意多边形 280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04" name="任意多边形 280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05" name="组合 2804"/>
          <p:cNvGrpSpPr/>
          <p:nvPr/>
        </p:nvGrpSpPr>
        <p:grpSpPr>
          <a:xfrm rot="15084063" flipH="1">
            <a:off x="6038556" y="3069605"/>
            <a:ext cx="114889" cy="273607"/>
            <a:chOff x="3252632" y="3002021"/>
            <a:chExt cx="263401" cy="627290"/>
          </a:xfrm>
        </p:grpSpPr>
        <p:sp>
          <p:nvSpPr>
            <p:cNvPr id="2806" name="任意多边形 280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07" name="任意多边形 280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08" name="组合 2807"/>
          <p:cNvGrpSpPr/>
          <p:nvPr/>
        </p:nvGrpSpPr>
        <p:grpSpPr>
          <a:xfrm rot="17333971" flipH="1">
            <a:off x="6038556" y="3344741"/>
            <a:ext cx="114889" cy="273607"/>
            <a:chOff x="3252632" y="3002021"/>
            <a:chExt cx="263401" cy="627290"/>
          </a:xfrm>
        </p:grpSpPr>
        <p:sp>
          <p:nvSpPr>
            <p:cNvPr id="2809" name="任意多边形 280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10" name="任意多边形 280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11" name="组合 2810"/>
          <p:cNvGrpSpPr/>
          <p:nvPr/>
        </p:nvGrpSpPr>
        <p:grpSpPr>
          <a:xfrm rot="20547802" flipH="1">
            <a:off x="6092965" y="3037242"/>
            <a:ext cx="114889" cy="273607"/>
            <a:chOff x="3252632" y="3002021"/>
            <a:chExt cx="263401" cy="627290"/>
          </a:xfrm>
        </p:grpSpPr>
        <p:sp>
          <p:nvSpPr>
            <p:cNvPr id="2812" name="任意多边形 281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13" name="任意多边形 281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14" name="组合 2813"/>
          <p:cNvGrpSpPr/>
          <p:nvPr/>
        </p:nvGrpSpPr>
        <p:grpSpPr>
          <a:xfrm rot="15084063" flipH="1">
            <a:off x="5890576" y="2564780"/>
            <a:ext cx="114889" cy="273607"/>
            <a:chOff x="3252632" y="3002021"/>
            <a:chExt cx="263401" cy="627290"/>
          </a:xfrm>
        </p:grpSpPr>
        <p:sp>
          <p:nvSpPr>
            <p:cNvPr id="2815" name="任意多边形 281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16" name="任意多边形 281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17" name="组合 2816"/>
          <p:cNvGrpSpPr/>
          <p:nvPr/>
        </p:nvGrpSpPr>
        <p:grpSpPr>
          <a:xfrm rot="15084063" flipH="1">
            <a:off x="6186537" y="3536331"/>
            <a:ext cx="114889" cy="273607"/>
            <a:chOff x="3252632" y="3002021"/>
            <a:chExt cx="263401" cy="627290"/>
          </a:xfrm>
        </p:grpSpPr>
        <p:sp>
          <p:nvSpPr>
            <p:cNvPr id="2818" name="任意多边形 281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19" name="任意多边形 281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20" name="组合 2819"/>
          <p:cNvGrpSpPr/>
          <p:nvPr/>
        </p:nvGrpSpPr>
        <p:grpSpPr>
          <a:xfrm rot="15084063" flipH="1">
            <a:off x="6186536" y="3412507"/>
            <a:ext cx="114889" cy="273607"/>
            <a:chOff x="3252632" y="3002021"/>
            <a:chExt cx="263401" cy="627290"/>
          </a:xfrm>
        </p:grpSpPr>
        <p:sp>
          <p:nvSpPr>
            <p:cNvPr id="2821" name="任意多边形 282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22" name="任意多边形 282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23" name="组合 2822"/>
          <p:cNvGrpSpPr/>
          <p:nvPr/>
        </p:nvGrpSpPr>
        <p:grpSpPr>
          <a:xfrm rot="21104937" flipH="1">
            <a:off x="6975459" y="4089962"/>
            <a:ext cx="114889" cy="273607"/>
            <a:chOff x="3252632" y="3002021"/>
            <a:chExt cx="263401" cy="627290"/>
          </a:xfrm>
        </p:grpSpPr>
        <p:sp>
          <p:nvSpPr>
            <p:cNvPr id="2824" name="任意多边形 282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25" name="任意多边形 282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26" name="组合 2825"/>
          <p:cNvGrpSpPr/>
          <p:nvPr/>
        </p:nvGrpSpPr>
        <p:grpSpPr>
          <a:xfrm rot="19277999" flipH="1">
            <a:off x="6572342" y="3890523"/>
            <a:ext cx="114889" cy="273607"/>
            <a:chOff x="3252632" y="3002021"/>
            <a:chExt cx="263401" cy="627290"/>
          </a:xfrm>
        </p:grpSpPr>
        <p:sp>
          <p:nvSpPr>
            <p:cNvPr id="2827" name="任意多边形 282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28" name="任意多边形 282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29" name="组合 2828"/>
          <p:cNvGrpSpPr/>
          <p:nvPr/>
        </p:nvGrpSpPr>
        <p:grpSpPr>
          <a:xfrm rot="21104937" flipH="1">
            <a:off x="6899258" y="3642287"/>
            <a:ext cx="114889" cy="273607"/>
            <a:chOff x="3252632" y="3002021"/>
            <a:chExt cx="263401" cy="627290"/>
          </a:xfrm>
        </p:grpSpPr>
        <p:sp>
          <p:nvSpPr>
            <p:cNvPr id="2830" name="任意多边形 282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31" name="任意多边形 283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32" name="组合 2831"/>
          <p:cNvGrpSpPr/>
          <p:nvPr/>
        </p:nvGrpSpPr>
        <p:grpSpPr>
          <a:xfrm rot="20547802" flipH="1">
            <a:off x="6817965" y="4764676"/>
            <a:ext cx="114889" cy="273607"/>
            <a:chOff x="3252632" y="3002021"/>
            <a:chExt cx="263401" cy="627290"/>
          </a:xfrm>
        </p:grpSpPr>
        <p:sp>
          <p:nvSpPr>
            <p:cNvPr id="2833" name="任意多边形 283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34" name="任意多边形 283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35" name="组合 2834"/>
          <p:cNvGrpSpPr/>
          <p:nvPr/>
        </p:nvGrpSpPr>
        <p:grpSpPr>
          <a:xfrm rot="19277999" flipH="1">
            <a:off x="6715216" y="3890522"/>
            <a:ext cx="114889" cy="273607"/>
            <a:chOff x="3252632" y="3002021"/>
            <a:chExt cx="263401" cy="627290"/>
          </a:xfrm>
        </p:grpSpPr>
        <p:sp>
          <p:nvSpPr>
            <p:cNvPr id="2836" name="任意多边形 283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37" name="任意多边形 283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38" name="组合 2837"/>
          <p:cNvGrpSpPr/>
          <p:nvPr/>
        </p:nvGrpSpPr>
        <p:grpSpPr>
          <a:xfrm rot="21104937" flipH="1">
            <a:off x="7423133" y="4080436"/>
            <a:ext cx="114889" cy="273607"/>
            <a:chOff x="3252632" y="3002021"/>
            <a:chExt cx="263401" cy="627290"/>
          </a:xfrm>
        </p:grpSpPr>
        <p:sp>
          <p:nvSpPr>
            <p:cNvPr id="2839" name="任意多边形 283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0" name="任意多边形 283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41" name="组合 2840"/>
          <p:cNvGrpSpPr/>
          <p:nvPr/>
        </p:nvGrpSpPr>
        <p:grpSpPr>
          <a:xfrm rot="20547802" flipH="1">
            <a:off x="6541741" y="3297826"/>
            <a:ext cx="114889" cy="273607"/>
            <a:chOff x="3252632" y="3002021"/>
            <a:chExt cx="263401" cy="627290"/>
          </a:xfrm>
        </p:grpSpPr>
        <p:sp>
          <p:nvSpPr>
            <p:cNvPr id="2842" name="任意多边形 284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3" name="任意多边形 284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44" name="组合 2843"/>
          <p:cNvGrpSpPr/>
          <p:nvPr/>
        </p:nvGrpSpPr>
        <p:grpSpPr>
          <a:xfrm rot="19277999" flipH="1">
            <a:off x="6619967" y="2709423"/>
            <a:ext cx="114889" cy="273607"/>
            <a:chOff x="3252632" y="3002021"/>
            <a:chExt cx="263401" cy="627290"/>
          </a:xfrm>
        </p:grpSpPr>
        <p:sp>
          <p:nvSpPr>
            <p:cNvPr id="2845" name="任意多边形 284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6" name="任意多边形 284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47" name="组合 2846"/>
          <p:cNvGrpSpPr/>
          <p:nvPr/>
        </p:nvGrpSpPr>
        <p:grpSpPr>
          <a:xfrm rot="21104937" flipH="1">
            <a:off x="6842109" y="2702488"/>
            <a:ext cx="114889" cy="273607"/>
            <a:chOff x="3252632" y="3002021"/>
            <a:chExt cx="263401" cy="627290"/>
          </a:xfrm>
        </p:grpSpPr>
        <p:sp>
          <p:nvSpPr>
            <p:cNvPr id="2848" name="任意多边形 284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9" name="任意多边形 284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50" name="组合 2849"/>
          <p:cNvGrpSpPr/>
          <p:nvPr/>
        </p:nvGrpSpPr>
        <p:grpSpPr>
          <a:xfrm rot="21104937" flipH="1">
            <a:off x="6918310" y="2175438"/>
            <a:ext cx="114889" cy="273607"/>
            <a:chOff x="3252632" y="3002021"/>
            <a:chExt cx="263401" cy="627290"/>
          </a:xfrm>
        </p:grpSpPr>
        <p:sp>
          <p:nvSpPr>
            <p:cNvPr id="2851" name="任意多边形 285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52" name="任意多边形 285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53" name="组合 2852"/>
          <p:cNvGrpSpPr/>
          <p:nvPr/>
        </p:nvGrpSpPr>
        <p:grpSpPr>
          <a:xfrm rot="17729169" flipH="1">
            <a:off x="6491919" y="3254754"/>
            <a:ext cx="114889" cy="273607"/>
            <a:chOff x="3252632" y="3002021"/>
            <a:chExt cx="263401" cy="627290"/>
          </a:xfrm>
        </p:grpSpPr>
        <p:sp>
          <p:nvSpPr>
            <p:cNvPr id="2854" name="任意多边形 285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55" name="任意多边形 285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56" name="组合 2855"/>
          <p:cNvGrpSpPr/>
          <p:nvPr/>
        </p:nvGrpSpPr>
        <p:grpSpPr>
          <a:xfrm rot="21104937" flipH="1">
            <a:off x="6299185" y="1389242"/>
            <a:ext cx="114889" cy="273607"/>
            <a:chOff x="3252632" y="3002021"/>
            <a:chExt cx="263401" cy="627290"/>
          </a:xfrm>
        </p:grpSpPr>
        <p:sp>
          <p:nvSpPr>
            <p:cNvPr id="2857" name="任意多边形 285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58" name="任意多边形 285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59" name="组合 2858"/>
          <p:cNvGrpSpPr/>
          <p:nvPr/>
        </p:nvGrpSpPr>
        <p:grpSpPr>
          <a:xfrm rot="19277999" flipH="1">
            <a:off x="5908190" y="2712695"/>
            <a:ext cx="114889" cy="273607"/>
            <a:chOff x="3252632" y="3002021"/>
            <a:chExt cx="263401" cy="627290"/>
          </a:xfrm>
        </p:grpSpPr>
        <p:sp>
          <p:nvSpPr>
            <p:cNvPr id="2860" name="任意多边形 285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61" name="任意多边形 286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62" name="组合 2861"/>
          <p:cNvGrpSpPr/>
          <p:nvPr/>
        </p:nvGrpSpPr>
        <p:grpSpPr>
          <a:xfrm rot="15828186" flipH="1">
            <a:off x="5716454" y="2269463"/>
            <a:ext cx="114889" cy="273607"/>
            <a:chOff x="3252632" y="3002021"/>
            <a:chExt cx="263401" cy="627290"/>
          </a:xfrm>
        </p:grpSpPr>
        <p:sp>
          <p:nvSpPr>
            <p:cNvPr id="2863" name="任意多边形 286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64" name="任意多边形 286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65" name="组合 2864"/>
          <p:cNvGrpSpPr/>
          <p:nvPr/>
        </p:nvGrpSpPr>
        <p:grpSpPr>
          <a:xfrm rot="15828186" flipH="1">
            <a:off x="5528300" y="3498188"/>
            <a:ext cx="114889" cy="273607"/>
            <a:chOff x="3252632" y="3002021"/>
            <a:chExt cx="263401" cy="627290"/>
          </a:xfrm>
        </p:grpSpPr>
        <p:sp>
          <p:nvSpPr>
            <p:cNvPr id="2866" name="任意多边形 286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67" name="任意多边形 286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68" name="组合 2867"/>
          <p:cNvGrpSpPr/>
          <p:nvPr/>
        </p:nvGrpSpPr>
        <p:grpSpPr>
          <a:xfrm rot="15828186" flipH="1">
            <a:off x="6428412" y="1478888"/>
            <a:ext cx="114889" cy="273607"/>
            <a:chOff x="3252632" y="3002021"/>
            <a:chExt cx="263401" cy="627290"/>
          </a:xfrm>
        </p:grpSpPr>
        <p:sp>
          <p:nvSpPr>
            <p:cNvPr id="2869" name="任意多边形 286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0" name="任意多边形 286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71" name="组合 2870"/>
          <p:cNvGrpSpPr/>
          <p:nvPr/>
        </p:nvGrpSpPr>
        <p:grpSpPr>
          <a:xfrm rot="15828186" flipH="1">
            <a:off x="6038558" y="1583663"/>
            <a:ext cx="114889" cy="273607"/>
            <a:chOff x="3252632" y="3002021"/>
            <a:chExt cx="263401" cy="627290"/>
          </a:xfrm>
        </p:grpSpPr>
        <p:sp>
          <p:nvSpPr>
            <p:cNvPr id="2872" name="任意多边形 287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3" name="任意多边形 287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74" name="组合 2873"/>
          <p:cNvGrpSpPr/>
          <p:nvPr/>
        </p:nvGrpSpPr>
        <p:grpSpPr>
          <a:xfrm rot="15828186" flipH="1">
            <a:off x="5211631" y="2840963"/>
            <a:ext cx="114889" cy="273607"/>
            <a:chOff x="3252632" y="3002021"/>
            <a:chExt cx="263401" cy="627290"/>
          </a:xfrm>
        </p:grpSpPr>
        <p:sp>
          <p:nvSpPr>
            <p:cNvPr id="2875" name="任意多边形 287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6" name="任意多边形 287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77" name="组合 2876"/>
          <p:cNvGrpSpPr/>
          <p:nvPr/>
        </p:nvGrpSpPr>
        <p:grpSpPr>
          <a:xfrm rot="15828186" flipH="1">
            <a:off x="5896351" y="1821789"/>
            <a:ext cx="114889" cy="273607"/>
            <a:chOff x="3252632" y="3002021"/>
            <a:chExt cx="263401" cy="627290"/>
          </a:xfrm>
        </p:grpSpPr>
        <p:sp>
          <p:nvSpPr>
            <p:cNvPr id="2878" name="任意多边形 287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9" name="任意多边形 287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80" name="组合 2879"/>
          <p:cNvGrpSpPr/>
          <p:nvPr/>
        </p:nvGrpSpPr>
        <p:grpSpPr>
          <a:xfrm rot="1418202" flipH="1">
            <a:off x="5861515" y="1744766"/>
            <a:ext cx="114889" cy="273607"/>
            <a:chOff x="3252632" y="3002021"/>
            <a:chExt cx="263401" cy="627290"/>
          </a:xfrm>
        </p:grpSpPr>
        <p:sp>
          <p:nvSpPr>
            <p:cNvPr id="2881" name="任意多边形 288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82" name="任意多边形 288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83" name="组合 2882"/>
          <p:cNvGrpSpPr/>
          <p:nvPr/>
        </p:nvGrpSpPr>
        <p:grpSpPr>
          <a:xfrm rot="1418202" flipH="1">
            <a:off x="5931083" y="1497117"/>
            <a:ext cx="114889" cy="273607"/>
            <a:chOff x="3252632" y="3002021"/>
            <a:chExt cx="263401" cy="627290"/>
          </a:xfrm>
        </p:grpSpPr>
        <p:sp>
          <p:nvSpPr>
            <p:cNvPr id="2884" name="任意多边形 288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85" name="任意多边形 288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86" name="组合 2885"/>
          <p:cNvGrpSpPr/>
          <p:nvPr/>
        </p:nvGrpSpPr>
        <p:grpSpPr>
          <a:xfrm rot="19277999" flipH="1">
            <a:off x="5284363" y="5174585"/>
            <a:ext cx="114889" cy="273607"/>
            <a:chOff x="3252632" y="3002021"/>
            <a:chExt cx="263401" cy="627290"/>
          </a:xfrm>
        </p:grpSpPr>
        <p:sp>
          <p:nvSpPr>
            <p:cNvPr id="2887" name="任意多边形 288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88" name="任意多边形 288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89" name="组合 2888"/>
          <p:cNvGrpSpPr/>
          <p:nvPr/>
        </p:nvGrpSpPr>
        <p:grpSpPr>
          <a:xfrm rot="2462489" flipH="1">
            <a:off x="7426339" y="4526115"/>
            <a:ext cx="114889" cy="273607"/>
            <a:chOff x="3252632" y="3002021"/>
            <a:chExt cx="263401" cy="627290"/>
          </a:xfrm>
        </p:grpSpPr>
        <p:sp>
          <p:nvSpPr>
            <p:cNvPr id="2890" name="任意多边形 288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91" name="任意多边形 289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92" name="组合 2891"/>
          <p:cNvGrpSpPr/>
          <p:nvPr/>
        </p:nvGrpSpPr>
        <p:grpSpPr>
          <a:xfrm rot="20547802" flipH="1">
            <a:off x="7509013" y="4578053"/>
            <a:ext cx="114889" cy="273607"/>
            <a:chOff x="3252632" y="3002021"/>
            <a:chExt cx="263401" cy="627290"/>
          </a:xfrm>
        </p:grpSpPr>
        <p:sp>
          <p:nvSpPr>
            <p:cNvPr id="2893" name="任意多边形 289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94" name="任意多边形 289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95" name="组合 2894"/>
          <p:cNvGrpSpPr/>
          <p:nvPr/>
        </p:nvGrpSpPr>
        <p:grpSpPr>
          <a:xfrm rot="17333971" flipH="1">
            <a:off x="5209878" y="3140146"/>
            <a:ext cx="114889" cy="273607"/>
            <a:chOff x="3252632" y="3002021"/>
            <a:chExt cx="263401" cy="627290"/>
          </a:xfrm>
        </p:grpSpPr>
        <p:sp>
          <p:nvSpPr>
            <p:cNvPr id="2896" name="任意多边形 289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97" name="任意多边形 289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98" name="组合 2897"/>
          <p:cNvGrpSpPr/>
          <p:nvPr/>
        </p:nvGrpSpPr>
        <p:grpSpPr>
          <a:xfrm rot="431051" flipH="1">
            <a:off x="5100341" y="3295403"/>
            <a:ext cx="114889" cy="273607"/>
            <a:chOff x="3252632" y="3002021"/>
            <a:chExt cx="263401" cy="627290"/>
          </a:xfrm>
        </p:grpSpPr>
        <p:sp>
          <p:nvSpPr>
            <p:cNvPr id="2899" name="任意多边形 289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00" name="任意多边形 289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01" name="组合 2900"/>
          <p:cNvGrpSpPr/>
          <p:nvPr/>
        </p:nvGrpSpPr>
        <p:grpSpPr>
          <a:xfrm rot="15828186" flipH="1">
            <a:off x="4863859" y="4711211"/>
            <a:ext cx="114889" cy="273607"/>
            <a:chOff x="3252632" y="3002021"/>
            <a:chExt cx="263401" cy="627290"/>
          </a:xfrm>
        </p:grpSpPr>
        <p:sp>
          <p:nvSpPr>
            <p:cNvPr id="2902" name="任意多边形 290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03" name="任意多边形 290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04" name="组合 2903"/>
          <p:cNvGrpSpPr/>
          <p:nvPr/>
        </p:nvGrpSpPr>
        <p:grpSpPr>
          <a:xfrm rot="18809624" flipH="1">
            <a:off x="4817040" y="4782376"/>
            <a:ext cx="114889" cy="273607"/>
            <a:chOff x="3252632" y="3002021"/>
            <a:chExt cx="263401" cy="627290"/>
          </a:xfrm>
        </p:grpSpPr>
        <p:sp>
          <p:nvSpPr>
            <p:cNvPr id="2905" name="任意多边形 290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06" name="任意多边形 290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07" name="组合 2906"/>
          <p:cNvGrpSpPr/>
          <p:nvPr/>
        </p:nvGrpSpPr>
        <p:grpSpPr>
          <a:xfrm rot="17729169" flipH="1">
            <a:off x="4840344" y="4895187"/>
            <a:ext cx="114889" cy="273607"/>
            <a:chOff x="3252632" y="3002021"/>
            <a:chExt cx="263401" cy="627290"/>
          </a:xfrm>
        </p:grpSpPr>
        <p:sp>
          <p:nvSpPr>
            <p:cNvPr id="2908" name="任意多边形 290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09" name="任意多边形 290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10" name="组合 2909"/>
          <p:cNvGrpSpPr/>
          <p:nvPr/>
        </p:nvGrpSpPr>
        <p:grpSpPr>
          <a:xfrm rot="1418202" flipH="1">
            <a:off x="4692345" y="4844746"/>
            <a:ext cx="114889" cy="273607"/>
            <a:chOff x="3252632" y="3002021"/>
            <a:chExt cx="263401" cy="627290"/>
          </a:xfrm>
        </p:grpSpPr>
        <p:sp>
          <p:nvSpPr>
            <p:cNvPr id="2911" name="任意多边形 291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12" name="任意多边形 291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13" name="组合 2912"/>
          <p:cNvGrpSpPr/>
          <p:nvPr/>
        </p:nvGrpSpPr>
        <p:grpSpPr>
          <a:xfrm rot="15828186" flipH="1">
            <a:off x="4889480" y="4944280"/>
            <a:ext cx="114889" cy="273607"/>
            <a:chOff x="3252632" y="3002021"/>
            <a:chExt cx="263401" cy="627290"/>
          </a:xfrm>
        </p:grpSpPr>
        <p:sp>
          <p:nvSpPr>
            <p:cNvPr id="2914" name="任意多边形 291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15" name="任意多边形 291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16" name="组合 2915"/>
          <p:cNvGrpSpPr/>
          <p:nvPr/>
        </p:nvGrpSpPr>
        <p:grpSpPr>
          <a:xfrm rot="3248855" flipH="1">
            <a:off x="4695401" y="4952015"/>
            <a:ext cx="114889" cy="273607"/>
            <a:chOff x="3252632" y="3002021"/>
            <a:chExt cx="263401" cy="627290"/>
          </a:xfrm>
        </p:grpSpPr>
        <p:sp>
          <p:nvSpPr>
            <p:cNvPr id="2917" name="任意多边形 291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18" name="任意多边形 291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19" name="组合 2918"/>
          <p:cNvGrpSpPr/>
          <p:nvPr/>
        </p:nvGrpSpPr>
        <p:grpSpPr>
          <a:xfrm rot="14458806" flipH="1">
            <a:off x="4832236" y="5004785"/>
            <a:ext cx="114889" cy="273607"/>
            <a:chOff x="3252632" y="3002021"/>
            <a:chExt cx="263401" cy="627290"/>
          </a:xfrm>
        </p:grpSpPr>
        <p:sp>
          <p:nvSpPr>
            <p:cNvPr id="2920" name="任意多边形 291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21" name="任意多边形 292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22" name="组合 2921"/>
          <p:cNvGrpSpPr/>
          <p:nvPr/>
        </p:nvGrpSpPr>
        <p:grpSpPr>
          <a:xfrm rot="18809624" flipH="1">
            <a:off x="4754699" y="5047475"/>
            <a:ext cx="114889" cy="273607"/>
            <a:chOff x="3252632" y="3002021"/>
            <a:chExt cx="263401" cy="627290"/>
          </a:xfrm>
        </p:grpSpPr>
        <p:sp>
          <p:nvSpPr>
            <p:cNvPr id="2923" name="任意多边形 292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24" name="任意多边形 292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25" name="组合 2924"/>
          <p:cNvGrpSpPr/>
          <p:nvPr/>
        </p:nvGrpSpPr>
        <p:grpSpPr>
          <a:xfrm rot="17333971" flipH="1">
            <a:off x="4679701" y="5070770"/>
            <a:ext cx="114889" cy="273607"/>
            <a:chOff x="3252632" y="3002021"/>
            <a:chExt cx="263401" cy="627290"/>
          </a:xfrm>
        </p:grpSpPr>
        <p:sp>
          <p:nvSpPr>
            <p:cNvPr id="2926" name="任意多边形 292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27" name="任意多边形 292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28" name="组合 2927"/>
          <p:cNvGrpSpPr/>
          <p:nvPr/>
        </p:nvGrpSpPr>
        <p:grpSpPr>
          <a:xfrm rot="19277999" flipH="1">
            <a:off x="4653613" y="5093454"/>
            <a:ext cx="114889" cy="273607"/>
            <a:chOff x="3252632" y="3002021"/>
            <a:chExt cx="263401" cy="627290"/>
          </a:xfrm>
        </p:grpSpPr>
        <p:sp>
          <p:nvSpPr>
            <p:cNvPr id="2929" name="任意多边形 292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30" name="任意多边形 292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31" name="组合 2930"/>
          <p:cNvGrpSpPr/>
          <p:nvPr/>
        </p:nvGrpSpPr>
        <p:grpSpPr>
          <a:xfrm rot="19277999" flipH="1">
            <a:off x="4659523" y="4915505"/>
            <a:ext cx="114889" cy="273607"/>
            <a:chOff x="3252632" y="3002021"/>
            <a:chExt cx="263401" cy="627290"/>
          </a:xfrm>
        </p:grpSpPr>
        <p:sp>
          <p:nvSpPr>
            <p:cNvPr id="2932" name="任意多边形 293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33" name="任意多边形 293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34" name="组合 2933"/>
          <p:cNvGrpSpPr/>
          <p:nvPr/>
        </p:nvGrpSpPr>
        <p:grpSpPr>
          <a:xfrm rot="15828186" flipH="1">
            <a:off x="5064740" y="4974760"/>
            <a:ext cx="114889" cy="273607"/>
            <a:chOff x="3252632" y="3002021"/>
            <a:chExt cx="263401" cy="627290"/>
          </a:xfrm>
        </p:grpSpPr>
        <p:sp>
          <p:nvSpPr>
            <p:cNvPr id="2935" name="任意多边形 293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36" name="任意多边形 293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37" name="组合 2936"/>
          <p:cNvGrpSpPr/>
          <p:nvPr/>
        </p:nvGrpSpPr>
        <p:grpSpPr>
          <a:xfrm rot="19277999" flipH="1">
            <a:off x="5148346" y="5107494"/>
            <a:ext cx="114889" cy="273607"/>
            <a:chOff x="3252632" y="3002021"/>
            <a:chExt cx="263401" cy="627290"/>
          </a:xfrm>
        </p:grpSpPr>
        <p:sp>
          <p:nvSpPr>
            <p:cNvPr id="2938" name="任意多边形 293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39" name="任意多边形 293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40" name="组合 2939"/>
          <p:cNvGrpSpPr/>
          <p:nvPr/>
        </p:nvGrpSpPr>
        <p:grpSpPr>
          <a:xfrm rot="14458806" flipH="1">
            <a:off x="5066084" y="5151516"/>
            <a:ext cx="114889" cy="273607"/>
            <a:chOff x="3252632" y="3002021"/>
            <a:chExt cx="263401" cy="627290"/>
          </a:xfrm>
        </p:grpSpPr>
        <p:sp>
          <p:nvSpPr>
            <p:cNvPr id="2941" name="任意多边形 294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42" name="任意多边形 294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43" name="组合 2942"/>
          <p:cNvGrpSpPr/>
          <p:nvPr/>
        </p:nvGrpSpPr>
        <p:grpSpPr>
          <a:xfrm rot="14458806" flipH="1">
            <a:off x="5007496" y="5035265"/>
            <a:ext cx="114889" cy="273607"/>
            <a:chOff x="3252632" y="3002021"/>
            <a:chExt cx="263401" cy="627290"/>
          </a:xfrm>
        </p:grpSpPr>
        <p:sp>
          <p:nvSpPr>
            <p:cNvPr id="2944" name="任意多边形 294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45" name="任意多边形 294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46" name="组合 2945"/>
          <p:cNvGrpSpPr/>
          <p:nvPr/>
        </p:nvGrpSpPr>
        <p:grpSpPr>
          <a:xfrm rot="18809624" flipH="1">
            <a:off x="4929959" y="5077955"/>
            <a:ext cx="114889" cy="273607"/>
            <a:chOff x="3252632" y="3002021"/>
            <a:chExt cx="263401" cy="627290"/>
          </a:xfrm>
        </p:grpSpPr>
        <p:sp>
          <p:nvSpPr>
            <p:cNvPr id="2947" name="任意多边形 294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48" name="任意多边形 294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49" name="组合 2948"/>
          <p:cNvGrpSpPr/>
          <p:nvPr/>
        </p:nvGrpSpPr>
        <p:grpSpPr>
          <a:xfrm rot="17333971" flipH="1">
            <a:off x="5117952" y="5230792"/>
            <a:ext cx="114889" cy="273607"/>
            <a:chOff x="3252632" y="3002021"/>
            <a:chExt cx="263401" cy="627290"/>
          </a:xfrm>
        </p:grpSpPr>
        <p:sp>
          <p:nvSpPr>
            <p:cNvPr id="2950" name="任意多边形 294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51" name="任意多边形 295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52" name="组合 2951"/>
          <p:cNvGrpSpPr/>
          <p:nvPr/>
        </p:nvGrpSpPr>
        <p:grpSpPr>
          <a:xfrm rot="17729169" flipH="1">
            <a:off x="5335172" y="4937563"/>
            <a:ext cx="114889" cy="273607"/>
            <a:chOff x="3252632" y="3002021"/>
            <a:chExt cx="263401" cy="627290"/>
          </a:xfrm>
        </p:grpSpPr>
        <p:sp>
          <p:nvSpPr>
            <p:cNvPr id="2953" name="任意多边形 295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54" name="任意多边形 295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55" name="组合 2954"/>
          <p:cNvGrpSpPr/>
          <p:nvPr/>
        </p:nvGrpSpPr>
        <p:grpSpPr>
          <a:xfrm rot="15828186" flipH="1">
            <a:off x="5384308" y="4986657"/>
            <a:ext cx="114889" cy="273607"/>
            <a:chOff x="3252632" y="3002021"/>
            <a:chExt cx="263401" cy="627290"/>
          </a:xfrm>
        </p:grpSpPr>
        <p:sp>
          <p:nvSpPr>
            <p:cNvPr id="2956" name="任意多边形 295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57" name="任意多边形 295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58" name="组合 2957"/>
          <p:cNvGrpSpPr/>
          <p:nvPr/>
        </p:nvGrpSpPr>
        <p:grpSpPr>
          <a:xfrm rot="19277999" flipH="1">
            <a:off x="5277885" y="4962714"/>
            <a:ext cx="114889" cy="273607"/>
            <a:chOff x="3252632" y="3002021"/>
            <a:chExt cx="263401" cy="627290"/>
          </a:xfrm>
        </p:grpSpPr>
        <p:sp>
          <p:nvSpPr>
            <p:cNvPr id="2959" name="任意多边形 295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60" name="任意多边形 295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61" name="组合 2960"/>
          <p:cNvGrpSpPr/>
          <p:nvPr/>
        </p:nvGrpSpPr>
        <p:grpSpPr>
          <a:xfrm rot="14458806" flipH="1">
            <a:off x="5195623" y="5006736"/>
            <a:ext cx="114889" cy="273607"/>
            <a:chOff x="3252632" y="3002021"/>
            <a:chExt cx="263401" cy="627290"/>
          </a:xfrm>
        </p:grpSpPr>
        <p:sp>
          <p:nvSpPr>
            <p:cNvPr id="2962" name="任意多边形 296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63" name="任意多边形 296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64" name="组合 2963"/>
          <p:cNvGrpSpPr/>
          <p:nvPr/>
        </p:nvGrpSpPr>
        <p:grpSpPr>
          <a:xfrm rot="17333971" flipH="1">
            <a:off x="4984500" y="4956470"/>
            <a:ext cx="114889" cy="273607"/>
            <a:chOff x="3252632" y="3002021"/>
            <a:chExt cx="263401" cy="627290"/>
          </a:xfrm>
        </p:grpSpPr>
        <p:sp>
          <p:nvSpPr>
            <p:cNvPr id="2965" name="任意多边形 296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66" name="任意多边形 296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67" name="组合 2966"/>
          <p:cNvGrpSpPr/>
          <p:nvPr/>
        </p:nvGrpSpPr>
        <p:grpSpPr>
          <a:xfrm rot="15828186" flipH="1">
            <a:off x="4741321" y="4944053"/>
            <a:ext cx="114889" cy="273607"/>
            <a:chOff x="3252632" y="3002021"/>
            <a:chExt cx="263401" cy="627290"/>
          </a:xfrm>
        </p:grpSpPr>
        <p:sp>
          <p:nvSpPr>
            <p:cNvPr id="2968" name="任意多边形 296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69" name="任意多边形 296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70" name="组合 2969"/>
          <p:cNvGrpSpPr/>
          <p:nvPr/>
        </p:nvGrpSpPr>
        <p:grpSpPr>
          <a:xfrm rot="17333971" flipH="1">
            <a:off x="5247491" y="5086012"/>
            <a:ext cx="114889" cy="273607"/>
            <a:chOff x="3252632" y="3002021"/>
            <a:chExt cx="263401" cy="627290"/>
          </a:xfrm>
        </p:grpSpPr>
        <p:sp>
          <p:nvSpPr>
            <p:cNvPr id="2971" name="任意多边形 297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72" name="任意多边形 297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73" name="组合 2972"/>
          <p:cNvGrpSpPr/>
          <p:nvPr/>
        </p:nvGrpSpPr>
        <p:grpSpPr>
          <a:xfrm rot="19277999" flipH="1">
            <a:off x="4958412" y="4979154"/>
            <a:ext cx="114889" cy="273607"/>
            <a:chOff x="3252632" y="3002021"/>
            <a:chExt cx="263401" cy="627290"/>
          </a:xfrm>
        </p:grpSpPr>
        <p:sp>
          <p:nvSpPr>
            <p:cNvPr id="2974" name="任意多边形 297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75" name="任意多边形 297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76" name="组合 2975"/>
          <p:cNvGrpSpPr/>
          <p:nvPr/>
        </p:nvGrpSpPr>
        <p:grpSpPr>
          <a:xfrm rot="17333971" flipH="1">
            <a:off x="4828391" y="5028860"/>
            <a:ext cx="114889" cy="273607"/>
            <a:chOff x="3252632" y="3002021"/>
            <a:chExt cx="263401" cy="627290"/>
          </a:xfrm>
        </p:grpSpPr>
        <p:sp>
          <p:nvSpPr>
            <p:cNvPr id="2977" name="任意多边形 297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78" name="任意多边形 297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79" name="组合 2978"/>
          <p:cNvGrpSpPr/>
          <p:nvPr/>
        </p:nvGrpSpPr>
        <p:grpSpPr>
          <a:xfrm rot="18809624" flipH="1">
            <a:off x="5369180" y="5011281"/>
            <a:ext cx="114889" cy="273607"/>
            <a:chOff x="3252632" y="3002021"/>
            <a:chExt cx="263401" cy="627290"/>
          </a:xfrm>
        </p:grpSpPr>
        <p:sp>
          <p:nvSpPr>
            <p:cNvPr id="2980" name="任意多边形 297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81" name="任意多边形 298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82" name="组合 2981"/>
          <p:cNvGrpSpPr/>
          <p:nvPr/>
        </p:nvGrpSpPr>
        <p:grpSpPr>
          <a:xfrm rot="18809624" flipH="1">
            <a:off x="4989013" y="4447400"/>
            <a:ext cx="114889" cy="273607"/>
            <a:chOff x="3252632" y="3002021"/>
            <a:chExt cx="263401" cy="627290"/>
          </a:xfrm>
        </p:grpSpPr>
        <p:sp>
          <p:nvSpPr>
            <p:cNvPr id="2983" name="任意多边形 298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84" name="任意多边形 298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85" name="组合 2984"/>
          <p:cNvGrpSpPr/>
          <p:nvPr/>
        </p:nvGrpSpPr>
        <p:grpSpPr>
          <a:xfrm rot="15828186" flipH="1">
            <a:off x="4908962" y="4524953"/>
            <a:ext cx="114889" cy="273607"/>
            <a:chOff x="3252632" y="3002021"/>
            <a:chExt cx="263401" cy="627290"/>
          </a:xfrm>
        </p:grpSpPr>
        <p:sp>
          <p:nvSpPr>
            <p:cNvPr id="2986" name="任意多边形 298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87" name="任意多边形 298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88" name="组合 2987"/>
          <p:cNvGrpSpPr/>
          <p:nvPr/>
        </p:nvGrpSpPr>
        <p:grpSpPr>
          <a:xfrm rot="17333971" flipH="1">
            <a:off x="4996032" y="4609760"/>
            <a:ext cx="114889" cy="273607"/>
            <a:chOff x="3252632" y="3002021"/>
            <a:chExt cx="263401" cy="627290"/>
          </a:xfrm>
        </p:grpSpPr>
        <p:sp>
          <p:nvSpPr>
            <p:cNvPr id="2989" name="任意多边形 298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0" name="任意多边形 298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91" name="组合 2990"/>
          <p:cNvGrpSpPr/>
          <p:nvPr/>
        </p:nvGrpSpPr>
        <p:grpSpPr>
          <a:xfrm rot="1741502" flipH="1">
            <a:off x="4935707" y="4772320"/>
            <a:ext cx="114889" cy="273607"/>
            <a:chOff x="3252632" y="3002021"/>
            <a:chExt cx="263401" cy="627290"/>
          </a:xfrm>
        </p:grpSpPr>
        <p:sp>
          <p:nvSpPr>
            <p:cNvPr id="2992" name="任意多边形 299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3" name="任意多边形 299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94" name="组合 2993"/>
          <p:cNvGrpSpPr/>
          <p:nvPr/>
        </p:nvGrpSpPr>
        <p:grpSpPr>
          <a:xfrm rot="2506098" flipH="1">
            <a:off x="5424657" y="4838995"/>
            <a:ext cx="114889" cy="273607"/>
            <a:chOff x="3252632" y="3002021"/>
            <a:chExt cx="263401" cy="627290"/>
          </a:xfrm>
        </p:grpSpPr>
        <p:sp>
          <p:nvSpPr>
            <p:cNvPr id="2995" name="任意多边形 299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6" name="任意多边形 299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97" name="组合 2996"/>
          <p:cNvGrpSpPr/>
          <p:nvPr/>
        </p:nvGrpSpPr>
        <p:grpSpPr>
          <a:xfrm rot="20789125" flipH="1">
            <a:off x="5532607" y="4683420"/>
            <a:ext cx="114889" cy="273607"/>
            <a:chOff x="3252632" y="3002021"/>
            <a:chExt cx="263401" cy="627290"/>
          </a:xfrm>
        </p:grpSpPr>
        <p:sp>
          <p:nvSpPr>
            <p:cNvPr id="2998" name="任意多边形 299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9" name="任意多边形 299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00" name="组合 2999"/>
          <p:cNvGrpSpPr/>
          <p:nvPr/>
        </p:nvGrpSpPr>
        <p:grpSpPr>
          <a:xfrm rot="3973763" flipH="1">
            <a:off x="5192882" y="4518320"/>
            <a:ext cx="114889" cy="273607"/>
            <a:chOff x="3252632" y="3002021"/>
            <a:chExt cx="263401" cy="627290"/>
          </a:xfrm>
        </p:grpSpPr>
        <p:sp>
          <p:nvSpPr>
            <p:cNvPr id="3001" name="任意多边形 300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02" name="任意多边形 300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03" name="组合 3002"/>
          <p:cNvGrpSpPr/>
          <p:nvPr/>
        </p:nvGrpSpPr>
        <p:grpSpPr>
          <a:xfrm rot="2462489" flipH="1">
            <a:off x="7559689" y="4559453"/>
            <a:ext cx="114889" cy="273607"/>
            <a:chOff x="3252632" y="3002021"/>
            <a:chExt cx="263401" cy="627290"/>
          </a:xfrm>
        </p:grpSpPr>
        <p:sp>
          <p:nvSpPr>
            <p:cNvPr id="3004" name="任意多边形 300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05" name="任意多边形 300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06" name="组合 3005"/>
          <p:cNvGrpSpPr/>
          <p:nvPr/>
        </p:nvGrpSpPr>
        <p:grpSpPr>
          <a:xfrm rot="18184970" flipH="1">
            <a:off x="7416814" y="4316566"/>
            <a:ext cx="114889" cy="273607"/>
            <a:chOff x="3252632" y="3002021"/>
            <a:chExt cx="263401" cy="627290"/>
          </a:xfrm>
        </p:grpSpPr>
        <p:sp>
          <p:nvSpPr>
            <p:cNvPr id="3007" name="任意多边形 300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08" name="任意多边形 300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09" name="组合 3008"/>
          <p:cNvGrpSpPr/>
          <p:nvPr/>
        </p:nvGrpSpPr>
        <p:grpSpPr>
          <a:xfrm rot="19583808" flipH="1">
            <a:off x="7126301" y="4426101"/>
            <a:ext cx="114889" cy="273607"/>
            <a:chOff x="3252632" y="3002021"/>
            <a:chExt cx="263401" cy="627290"/>
          </a:xfrm>
        </p:grpSpPr>
        <p:sp>
          <p:nvSpPr>
            <p:cNvPr id="3010" name="任意多边形 300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11" name="任意多边形 301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12" name="组合 3011"/>
          <p:cNvGrpSpPr/>
          <p:nvPr/>
        </p:nvGrpSpPr>
        <p:grpSpPr>
          <a:xfrm rot="17333971" flipH="1">
            <a:off x="7216411" y="2869848"/>
            <a:ext cx="114889" cy="273607"/>
            <a:chOff x="3252632" y="3002021"/>
            <a:chExt cx="263401" cy="627290"/>
          </a:xfrm>
        </p:grpSpPr>
        <p:sp>
          <p:nvSpPr>
            <p:cNvPr id="3013" name="任意多边形 301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14" name="任意多边形 301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15" name="组合 3014"/>
          <p:cNvGrpSpPr/>
          <p:nvPr/>
        </p:nvGrpSpPr>
        <p:grpSpPr>
          <a:xfrm rot="20547802" flipH="1">
            <a:off x="7187888" y="2766320"/>
            <a:ext cx="114889" cy="273607"/>
            <a:chOff x="3252632" y="3002021"/>
            <a:chExt cx="263401" cy="627290"/>
          </a:xfrm>
        </p:grpSpPr>
        <p:sp>
          <p:nvSpPr>
            <p:cNvPr id="3016" name="任意多边形 301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17" name="任意多边形 301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18" name="组合 3017"/>
          <p:cNvGrpSpPr/>
          <p:nvPr/>
        </p:nvGrpSpPr>
        <p:grpSpPr>
          <a:xfrm rot="17333971" flipH="1">
            <a:off x="7086871" y="2770787"/>
            <a:ext cx="114889" cy="273607"/>
            <a:chOff x="3252632" y="3002021"/>
            <a:chExt cx="263401" cy="627290"/>
          </a:xfrm>
        </p:grpSpPr>
        <p:sp>
          <p:nvSpPr>
            <p:cNvPr id="3019" name="任意多边形 301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0" name="任意多边形 301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21" name="组合 3020"/>
          <p:cNvGrpSpPr/>
          <p:nvPr/>
        </p:nvGrpSpPr>
        <p:grpSpPr>
          <a:xfrm rot="20547802" flipH="1">
            <a:off x="7058348" y="2667259"/>
            <a:ext cx="114889" cy="273607"/>
            <a:chOff x="3252632" y="3002021"/>
            <a:chExt cx="263401" cy="627290"/>
          </a:xfrm>
        </p:grpSpPr>
        <p:sp>
          <p:nvSpPr>
            <p:cNvPr id="3022" name="任意多边形 302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3" name="任意多边形 302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24" name="组合 3023"/>
          <p:cNvGrpSpPr/>
          <p:nvPr/>
        </p:nvGrpSpPr>
        <p:grpSpPr>
          <a:xfrm rot="15828186" flipH="1">
            <a:off x="6923497" y="2995130"/>
            <a:ext cx="114889" cy="273607"/>
            <a:chOff x="3252632" y="3002021"/>
            <a:chExt cx="263401" cy="627290"/>
          </a:xfrm>
        </p:grpSpPr>
        <p:sp>
          <p:nvSpPr>
            <p:cNvPr id="3025" name="任意多边形 302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6" name="任意多边形 302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27" name="组合 3026"/>
          <p:cNvGrpSpPr/>
          <p:nvPr/>
        </p:nvGrpSpPr>
        <p:grpSpPr>
          <a:xfrm rot="1418202" flipH="1">
            <a:off x="7006425" y="2938342"/>
            <a:ext cx="114889" cy="273607"/>
            <a:chOff x="3252632" y="3002021"/>
            <a:chExt cx="263401" cy="627290"/>
          </a:xfrm>
        </p:grpSpPr>
        <p:sp>
          <p:nvSpPr>
            <p:cNvPr id="3028" name="任意多边形 302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9" name="任意多边形 302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30" name="组合 3029"/>
          <p:cNvGrpSpPr/>
          <p:nvPr/>
        </p:nvGrpSpPr>
        <p:grpSpPr>
          <a:xfrm rot="15828186" flipH="1">
            <a:off x="6926735" y="2851399"/>
            <a:ext cx="114889" cy="273607"/>
            <a:chOff x="3252632" y="3002021"/>
            <a:chExt cx="263401" cy="627290"/>
          </a:xfrm>
        </p:grpSpPr>
        <p:sp>
          <p:nvSpPr>
            <p:cNvPr id="3031" name="任意多边形 303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32" name="任意多边形 303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33" name="组合 3032"/>
          <p:cNvGrpSpPr/>
          <p:nvPr/>
        </p:nvGrpSpPr>
        <p:grpSpPr>
          <a:xfrm rot="20032884" flipH="1">
            <a:off x="6879056" y="2757437"/>
            <a:ext cx="114889" cy="273607"/>
            <a:chOff x="3252632" y="3002021"/>
            <a:chExt cx="263401" cy="627290"/>
          </a:xfrm>
        </p:grpSpPr>
        <p:sp>
          <p:nvSpPr>
            <p:cNvPr id="3034" name="任意多边形 303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35" name="任意多边形 303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36" name="组合 3035"/>
          <p:cNvGrpSpPr/>
          <p:nvPr/>
        </p:nvGrpSpPr>
        <p:grpSpPr>
          <a:xfrm rot="15828186" flipH="1">
            <a:off x="6877777" y="3254210"/>
            <a:ext cx="114889" cy="273607"/>
            <a:chOff x="3252632" y="3002021"/>
            <a:chExt cx="263401" cy="627290"/>
          </a:xfrm>
        </p:grpSpPr>
        <p:sp>
          <p:nvSpPr>
            <p:cNvPr id="3037" name="任意多边形 303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38" name="任意多边形 303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39" name="组合 3038"/>
          <p:cNvGrpSpPr/>
          <p:nvPr/>
        </p:nvGrpSpPr>
        <p:grpSpPr>
          <a:xfrm rot="1418202" flipH="1">
            <a:off x="6960705" y="3197422"/>
            <a:ext cx="114889" cy="273607"/>
            <a:chOff x="3252632" y="3002021"/>
            <a:chExt cx="263401" cy="627290"/>
          </a:xfrm>
        </p:grpSpPr>
        <p:sp>
          <p:nvSpPr>
            <p:cNvPr id="3040" name="任意多边形 303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41" name="任意多边形 304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42" name="组合 3041"/>
          <p:cNvGrpSpPr/>
          <p:nvPr/>
        </p:nvGrpSpPr>
        <p:grpSpPr>
          <a:xfrm rot="15828186" flipH="1">
            <a:off x="6881015" y="3110479"/>
            <a:ext cx="114889" cy="273607"/>
            <a:chOff x="3252632" y="3002021"/>
            <a:chExt cx="263401" cy="627290"/>
          </a:xfrm>
        </p:grpSpPr>
        <p:sp>
          <p:nvSpPr>
            <p:cNvPr id="3043" name="任意多边形 304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44" name="任意多边形 304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45" name="组合 3044"/>
          <p:cNvGrpSpPr/>
          <p:nvPr/>
        </p:nvGrpSpPr>
        <p:grpSpPr>
          <a:xfrm rot="20032884" flipH="1">
            <a:off x="6833336" y="3016517"/>
            <a:ext cx="114889" cy="273607"/>
            <a:chOff x="3252632" y="3002021"/>
            <a:chExt cx="263401" cy="627290"/>
          </a:xfrm>
        </p:grpSpPr>
        <p:sp>
          <p:nvSpPr>
            <p:cNvPr id="3046" name="任意多边形 304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47" name="任意多边形 304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48" name="组合 3047"/>
          <p:cNvGrpSpPr/>
          <p:nvPr/>
        </p:nvGrpSpPr>
        <p:grpSpPr>
          <a:xfrm rot="1418202" flipH="1">
            <a:off x="7083118" y="3480424"/>
            <a:ext cx="114889" cy="273607"/>
            <a:chOff x="3252632" y="3002021"/>
            <a:chExt cx="263401" cy="627290"/>
          </a:xfrm>
        </p:grpSpPr>
        <p:sp>
          <p:nvSpPr>
            <p:cNvPr id="3049" name="任意多边形 304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0" name="任意多边形 304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51" name="组合 3050"/>
          <p:cNvGrpSpPr/>
          <p:nvPr/>
        </p:nvGrpSpPr>
        <p:grpSpPr>
          <a:xfrm rot="19277999" flipH="1">
            <a:off x="7006988" y="3399090"/>
            <a:ext cx="114889" cy="273607"/>
            <a:chOff x="3252632" y="3002021"/>
            <a:chExt cx="263401" cy="627290"/>
          </a:xfrm>
        </p:grpSpPr>
        <p:sp>
          <p:nvSpPr>
            <p:cNvPr id="3052" name="任意多边形 305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3" name="任意多边形 305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54" name="组合 3053"/>
          <p:cNvGrpSpPr/>
          <p:nvPr/>
        </p:nvGrpSpPr>
        <p:grpSpPr>
          <a:xfrm rot="19277999" flipH="1">
            <a:off x="6976508" y="3300029"/>
            <a:ext cx="114889" cy="273607"/>
            <a:chOff x="3252632" y="3002021"/>
            <a:chExt cx="263401" cy="627290"/>
          </a:xfrm>
        </p:grpSpPr>
        <p:sp>
          <p:nvSpPr>
            <p:cNvPr id="3055" name="任意多边形 305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6" name="任意多边形 305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57" name="组合 3056"/>
          <p:cNvGrpSpPr/>
          <p:nvPr/>
        </p:nvGrpSpPr>
        <p:grpSpPr>
          <a:xfrm rot="19277999" flipH="1">
            <a:off x="7037468" y="2812350"/>
            <a:ext cx="114889" cy="273607"/>
            <a:chOff x="3252632" y="3002021"/>
            <a:chExt cx="263401" cy="627290"/>
          </a:xfrm>
        </p:grpSpPr>
        <p:sp>
          <p:nvSpPr>
            <p:cNvPr id="3058" name="任意多边形 305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9" name="任意多边形 305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60" name="组合 3059"/>
          <p:cNvGrpSpPr/>
          <p:nvPr/>
        </p:nvGrpSpPr>
        <p:grpSpPr>
          <a:xfrm rot="20032884" flipH="1">
            <a:off x="7237196" y="2719337"/>
            <a:ext cx="114889" cy="273607"/>
            <a:chOff x="3252632" y="3002021"/>
            <a:chExt cx="263401" cy="627290"/>
          </a:xfrm>
        </p:grpSpPr>
        <p:sp>
          <p:nvSpPr>
            <p:cNvPr id="3061" name="任意多边形 306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62" name="任意多边形 306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63" name="组合 3062"/>
          <p:cNvGrpSpPr/>
          <p:nvPr/>
        </p:nvGrpSpPr>
        <p:grpSpPr>
          <a:xfrm rot="19277999" flipH="1">
            <a:off x="6930788" y="2865690"/>
            <a:ext cx="114889" cy="273607"/>
            <a:chOff x="3252632" y="3002021"/>
            <a:chExt cx="263401" cy="627290"/>
          </a:xfrm>
        </p:grpSpPr>
        <p:sp>
          <p:nvSpPr>
            <p:cNvPr id="3064" name="任意多边形 306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65" name="任意多边形 306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66" name="组合 3065"/>
          <p:cNvGrpSpPr/>
          <p:nvPr/>
        </p:nvGrpSpPr>
        <p:grpSpPr>
          <a:xfrm rot="20032884" flipH="1">
            <a:off x="6978116" y="2658377"/>
            <a:ext cx="114889" cy="273607"/>
            <a:chOff x="3252632" y="3002021"/>
            <a:chExt cx="263401" cy="627290"/>
          </a:xfrm>
        </p:grpSpPr>
        <p:sp>
          <p:nvSpPr>
            <p:cNvPr id="3067" name="任意多边形 306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68" name="任意多边形 306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69" name="组合 3068"/>
          <p:cNvGrpSpPr/>
          <p:nvPr/>
        </p:nvGrpSpPr>
        <p:grpSpPr>
          <a:xfrm rot="19277999" flipH="1">
            <a:off x="6671708" y="2804730"/>
            <a:ext cx="114889" cy="273607"/>
            <a:chOff x="3252632" y="3002021"/>
            <a:chExt cx="263401" cy="627290"/>
          </a:xfrm>
        </p:grpSpPr>
        <p:sp>
          <p:nvSpPr>
            <p:cNvPr id="3070" name="任意多边形 306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71" name="任意多边形 307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81" name="组合 3080"/>
          <p:cNvGrpSpPr/>
          <p:nvPr/>
        </p:nvGrpSpPr>
        <p:grpSpPr>
          <a:xfrm rot="20357320" flipH="1">
            <a:off x="6352655" y="3444769"/>
            <a:ext cx="114889" cy="273607"/>
            <a:chOff x="3252632" y="3002021"/>
            <a:chExt cx="263401" cy="627290"/>
          </a:xfrm>
        </p:grpSpPr>
        <p:sp>
          <p:nvSpPr>
            <p:cNvPr id="3082" name="任意多边形 308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3" name="任意多边形 308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84" name="组合 3083"/>
          <p:cNvGrpSpPr/>
          <p:nvPr/>
        </p:nvGrpSpPr>
        <p:grpSpPr>
          <a:xfrm rot="20547802" flipH="1">
            <a:off x="6462567" y="3533433"/>
            <a:ext cx="114889" cy="273607"/>
            <a:chOff x="3252632" y="3002021"/>
            <a:chExt cx="263401" cy="627290"/>
          </a:xfrm>
        </p:grpSpPr>
        <p:sp>
          <p:nvSpPr>
            <p:cNvPr id="3085" name="任意多边形 3084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6" name="任意多边形 3085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87" name="组合 3086"/>
          <p:cNvGrpSpPr/>
          <p:nvPr/>
        </p:nvGrpSpPr>
        <p:grpSpPr>
          <a:xfrm rot="19277999" flipH="1">
            <a:off x="6982967" y="4017621"/>
            <a:ext cx="114889" cy="273607"/>
            <a:chOff x="3252632" y="3002021"/>
            <a:chExt cx="263401" cy="627290"/>
          </a:xfrm>
        </p:grpSpPr>
        <p:sp>
          <p:nvSpPr>
            <p:cNvPr id="3088" name="任意多边形 3087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9" name="任意多边形 3088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90" name="组合 3089"/>
          <p:cNvGrpSpPr/>
          <p:nvPr/>
        </p:nvGrpSpPr>
        <p:grpSpPr>
          <a:xfrm rot="1418202" flipH="1">
            <a:off x="6269083" y="3636662"/>
            <a:ext cx="114889" cy="273607"/>
            <a:chOff x="3252632" y="3002021"/>
            <a:chExt cx="263401" cy="627290"/>
          </a:xfrm>
        </p:grpSpPr>
        <p:sp>
          <p:nvSpPr>
            <p:cNvPr id="3091" name="任意多边形 3090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92" name="任意多边形 3091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93" name="组合 3092"/>
          <p:cNvGrpSpPr/>
          <p:nvPr/>
        </p:nvGrpSpPr>
        <p:grpSpPr>
          <a:xfrm rot="1418202" flipH="1">
            <a:off x="6146030" y="3541412"/>
            <a:ext cx="114889" cy="273607"/>
            <a:chOff x="3252632" y="3002021"/>
            <a:chExt cx="263401" cy="627290"/>
          </a:xfrm>
        </p:grpSpPr>
        <p:sp>
          <p:nvSpPr>
            <p:cNvPr id="3094" name="任意多边形 3093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95" name="任意多边形 3094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96" name="组合 3095"/>
          <p:cNvGrpSpPr/>
          <p:nvPr/>
        </p:nvGrpSpPr>
        <p:grpSpPr>
          <a:xfrm rot="1418202" flipH="1">
            <a:off x="6038556" y="3598563"/>
            <a:ext cx="114889" cy="273607"/>
            <a:chOff x="3252632" y="3002021"/>
            <a:chExt cx="263401" cy="627290"/>
          </a:xfrm>
        </p:grpSpPr>
        <p:sp>
          <p:nvSpPr>
            <p:cNvPr id="3097" name="任意多边形 3096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98" name="任意多边形 3097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99" name="组合 3098"/>
          <p:cNvGrpSpPr/>
          <p:nvPr/>
        </p:nvGrpSpPr>
        <p:grpSpPr>
          <a:xfrm rot="17296928" flipH="1">
            <a:off x="6448131" y="3774776"/>
            <a:ext cx="114889" cy="273607"/>
            <a:chOff x="3252632" y="3002021"/>
            <a:chExt cx="263401" cy="627290"/>
          </a:xfrm>
        </p:grpSpPr>
        <p:sp>
          <p:nvSpPr>
            <p:cNvPr id="3100" name="任意多边形 3099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01" name="任意多边形 3100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02" name="组合 3101"/>
          <p:cNvGrpSpPr/>
          <p:nvPr/>
        </p:nvGrpSpPr>
        <p:grpSpPr>
          <a:xfrm rot="17296928" flipH="1">
            <a:off x="6129043" y="3593801"/>
            <a:ext cx="114889" cy="273607"/>
            <a:chOff x="3252632" y="3002021"/>
            <a:chExt cx="263401" cy="627290"/>
          </a:xfrm>
        </p:grpSpPr>
        <p:sp>
          <p:nvSpPr>
            <p:cNvPr id="3103" name="任意多边形 3102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04" name="任意多边形 3103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05" name="组合 3104"/>
          <p:cNvGrpSpPr/>
          <p:nvPr/>
        </p:nvGrpSpPr>
        <p:grpSpPr>
          <a:xfrm rot="19256801" flipH="1">
            <a:off x="5941091" y="3808114"/>
            <a:ext cx="114889" cy="273607"/>
            <a:chOff x="3252632" y="3002021"/>
            <a:chExt cx="263401" cy="627290"/>
          </a:xfrm>
        </p:grpSpPr>
        <p:sp>
          <p:nvSpPr>
            <p:cNvPr id="3106" name="任意多边形 3105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07" name="任意多边形 3106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08" name="组合 3107"/>
          <p:cNvGrpSpPr/>
          <p:nvPr/>
        </p:nvGrpSpPr>
        <p:grpSpPr>
          <a:xfrm rot="19256801" flipH="1">
            <a:off x="6038556" y="3993852"/>
            <a:ext cx="114889" cy="273607"/>
            <a:chOff x="3252632" y="3002021"/>
            <a:chExt cx="263401" cy="627290"/>
          </a:xfrm>
        </p:grpSpPr>
        <p:sp>
          <p:nvSpPr>
            <p:cNvPr id="3109" name="任意多边形 3108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0" name="任意多边形 3109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11" name="组合 3110"/>
          <p:cNvGrpSpPr/>
          <p:nvPr/>
        </p:nvGrpSpPr>
        <p:grpSpPr>
          <a:xfrm rot="613995" flipH="1">
            <a:off x="5859278" y="4334349"/>
            <a:ext cx="114889" cy="273607"/>
            <a:chOff x="3252632" y="3002021"/>
            <a:chExt cx="263401" cy="627290"/>
          </a:xfrm>
        </p:grpSpPr>
        <p:sp>
          <p:nvSpPr>
            <p:cNvPr id="3112" name="任意多边形 3111"/>
            <p:cNvSpPr/>
            <p:nvPr/>
          </p:nvSpPr>
          <p:spPr>
            <a:xfrm>
              <a:off x="3252632" y="3002021"/>
              <a:ext cx="263401" cy="627289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3175 h 627289"/>
                <a:gd name="connsiteX1" fmla="*/ 111959 w 263401"/>
                <a:gd name="connsiteY1" fmla="*/ 0 h 627289"/>
                <a:gd name="connsiteX2" fmla="*/ 34852 w 263401"/>
                <a:gd name="connsiteY2" fmla="*/ 133803 h 627289"/>
                <a:gd name="connsiteX3" fmla="*/ 5823 w 263401"/>
                <a:gd name="connsiteY3" fmla="*/ 540203 h 627289"/>
                <a:gd name="connsiteX4" fmla="*/ 150966 w 263401"/>
                <a:gd name="connsiteY4" fmla="*/ 627289 h 627289"/>
                <a:gd name="connsiteX5" fmla="*/ 252566 w 263401"/>
                <a:gd name="connsiteY5" fmla="*/ 554718 h 627289"/>
                <a:gd name="connsiteX6" fmla="*/ 238052 w 263401"/>
                <a:gd name="connsiteY6" fmla="*/ 90261 h 627289"/>
                <a:gd name="connsiteX7" fmla="*/ 150966 w 263401"/>
                <a:gd name="connsiteY7" fmla="*/ 3175 h 62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401" h="627289">
                  <a:moveTo>
                    <a:pt x="150966" y="3175"/>
                  </a:moveTo>
                  <a:lnTo>
                    <a:pt x="111959" y="0"/>
                  </a:lnTo>
                  <a:lnTo>
                    <a:pt x="34852" y="133803"/>
                  </a:lnTo>
                  <a:cubicBezTo>
                    <a:pt x="20338" y="223308"/>
                    <a:pt x="-13529" y="457955"/>
                    <a:pt x="5823" y="540203"/>
                  </a:cubicBezTo>
                  <a:cubicBezTo>
                    <a:pt x="25175" y="622451"/>
                    <a:pt x="109842" y="624870"/>
                    <a:pt x="150966" y="627289"/>
                  </a:cubicBezTo>
                  <a:cubicBezTo>
                    <a:pt x="213408" y="622149"/>
                    <a:pt x="228224" y="591608"/>
                    <a:pt x="252566" y="554718"/>
                  </a:cubicBezTo>
                  <a:cubicBezTo>
                    <a:pt x="276908" y="517828"/>
                    <a:pt x="254985" y="182185"/>
                    <a:pt x="238052" y="90261"/>
                  </a:cubicBezTo>
                  <a:lnTo>
                    <a:pt x="150966" y="3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3" name="任意多边形 3112"/>
            <p:cNvSpPr/>
            <p:nvPr/>
          </p:nvSpPr>
          <p:spPr>
            <a:xfrm>
              <a:off x="3403598" y="3005197"/>
              <a:ext cx="112435" cy="624114"/>
            </a:xfrm>
            <a:custGeom>
              <a:avLst/>
              <a:gdLst>
                <a:gd name="connsiteX0" fmla="*/ 145143 w 246743"/>
                <a:gd name="connsiteY0" fmla="*/ 0 h 624114"/>
                <a:gd name="connsiteX1" fmla="*/ 87086 w 246743"/>
                <a:gd name="connsiteY1" fmla="*/ 0 h 624114"/>
                <a:gd name="connsiteX2" fmla="*/ 29029 w 246743"/>
                <a:gd name="connsiteY2" fmla="*/ 130628 h 624114"/>
                <a:gd name="connsiteX3" fmla="*/ 0 w 246743"/>
                <a:gd name="connsiteY3" fmla="*/ 537028 h 624114"/>
                <a:gd name="connsiteX4" fmla="*/ 145143 w 246743"/>
                <a:gd name="connsiteY4" fmla="*/ 624114 h 624114"/>
                <a:gd name="connsiteX5" fmla="*/ 246743 w 246743"/>
                <a:gd name="connsiteY5" fmla="*/ 551543 h 624114"/>
                <a:gd name="connsiteX6" fmla="*/ 232229 w 246743"/>
                <a:gd name="connsiteY6" fmla="*/ 87086 h 624114"/>
                <a:gd name="connsiteX7" fmla="*/ 145143 w 246743"/>
                <a:gd name="connsiteY7" fmla="*/ 0 h 624114"/>
                <a:gd name="connsiteX0" fmla="*/ 150966 w 252566"/>
                <a:gd name="connsiteY0" fmla="*/ 0 h 624114"/>
                <a:gd name="connsiteX1" fmla="*/ 92909 w 252566"/>
                <a:gd name="connsiteY1" fmla="*/ 0 h 624114"/>
                <a:gd name="connsiteX2" fmla="*/ 34852 w 252566"/>
                <a:gd name="connsiteY2" fmla="*/ 130628 h 624114"/>
                <a:gd name="connsiteX3" fmla="*/ 5823 w 252566"/>
                <a:gd name="connsiteY3" fmla="*/ 537028 h 624114"/>
                <a:gd name="connsiteX4" fmla="*/ 150966 w 252566"/>
                <a:gd name="connsiteY4" fmla="*/ 624114 h 624114"/>
                <a:gd name="connsiteX5" fmla="*/ 252566 w 252566"/>
                <a:gd name="connsiteY5" fmla="*/ 551543 h 624114"/>
                <a:gd name="connsiteX6" fmla="*/ 238052 w 252566"/>
                <a:gd name="connsiteY6" fmla="*/ 87086 h 624114"/>
                <a:gd name="connsiteX7" fmla="*/ 150966 w 252566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67630"/>
                <a:gd name="connsiteY0" fmla="*/ 0 h 624114"/>
                <a:gd name="connsiteX1" fmla="*/ 92909 w 267630"/>
                <a:gd name="connsiteY1" fmla="*/ 0 h 624114"/>
                <a:gd name="connsiteX2" fmla="*/ 34852 w 267630"/>
                <a:gd name="connsiteY2" fmla="*/ 130628 h 624114"/>
                <a:gd name="connsiteX3" fmla="*/ 5823 w 267630"/>
                <a:gd name="connsiteY3" fmla="*/ 537028 h 624114"/>
                <a:gd name="connsiteX4" fmla="*/ 150966 w 267630"/>
                <a:gd name="connsiteY4" fmla="*/ 624114 h 624114"/>
                <a:gd name="connsiteX5" fmla="*/ 252566 w 267630"/>
                <a:gd name="connsiteY5" fmla="*/ 551543 h 624114"/>
                <a:gd name="connsiteX6" fmla="*/ 238052 w 267630"/>
                <a:gd name="connsiteY6" fmla="*/ 87086 h 624114"/>
                <a:gd name="connsiteX7" fmla="*/ 150966 w 267630"/>
                <a:gd name="connsiteY7" fmla="*/ 0 h 624114"/>
                <a:gd name="connsiteX0" fmla="*/ 150966 w 257769"/>
                <a:gd name="connsiteY0" fmla="*/ 0 h 624114"/>
                <a:gd name="connsiteX1" fmla="*/ 92909 w 257769"/>
                <a:gd name="connsiteY1" fmla="*/ 0 h 624114"/>
                <a:gd name="connsiteX2" fmla="*/ 34852 w 257769"/>
                <a:gd name="connsiteY2" fmla="*/ 130628 h 624114"/>
                <a:gd name="connsiteX3" fmla="*/ 5823 w 257769"/>
                <a:gd name="connsiteY3" fmla="*/ 537028 h 624114"/>
                <a:gd name="connsiteX4" fmla="*/ 150966 w 257769"/>
                <a:gd name="connsiteY4" fmla="*/ 624114 h 624114"/>
                <a:gd name="connsiteX5" fmla="*/ 252566 w 257769"/>
                <a:gd name="connsiteY5" fmla="*/ 551543 h 624114"/>
                <a:gd name="connsiteX6" fmla="*/ 238052 w 257769"/>
                <a:gd name="connsiteY6" fmla="*/ 87086 h 624114"/>
                <a:gd name="connsiteX7" fmla="*/ 150966 w 257769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85512 w 263401"/>
                <a:gd name="connsiteY2" fmla="*/ 17403 h 624114"/>
                <a:gd name="connsiteX3" fmla="*/ 34852 w 263401"/>
                <a:gd name="connsiteY3" fmla="*/ 130628 h 624114"/>
                <a:gd name="connsiteX4" fmla="*/ 5823 w 263401"/>
                <a:gd name="connsiteY4" fmla="*/ 537028 h 624114"/>
                <a:gd name="connsiteX5" fmla="*/ 150966 w 263401"/>
                <a:gd name="connsiteY5" fmla="*/ 624114 h 624114"/>
                <a:gd name="connsiteX6" fmla="*/ 252566 w 263401"/>
                <a:gd name="connsiteY6" fmla="*/ 551543 h 624114"/>
                <a:gd name="connsiteX7" fmla="*/ 238052 w 263401"/>
                <a:gd name="connsiteY7" fmla="*/ 87086 h 624114"/>
                <a:gd name="connsiteX8" fmla="*/ 150966 w 263401"/>
                <a:gd name="connsiteY8" fmla="*/ 0 h 624114"/>
                <a:gd name="connsiteX0" fmla="*/ 150966 w 263401"/>
                <a:gd name="connsiteY0" fmla="*/ 0 h 624114"/>
                <a:gd name="connsiteX1" fmla="*/ 92909 w 263401"/>
                <a:gd name="connsiteY1" fmla="*/ 0 h 624114"/>
                <a:gd name="connsiteX2" fmla="*/ 34852 w 263401"/>
                <a:gd name="connsiteY2" fmla="*/ 130628 h 624114"/>
                <a:gd name="connsiteX3" fmla="*/ 5823 w 263401"/>
                <a:gd name="connsiteY3" fmla="*/ 537028 h 624114"/>
                <a:gd name="connsiteX4" fmla="*/ 150966 w 263401"/>
                <a:gd name="connsiteY4" fmla="*/ 624114 h 624114"/>
                <a:gd name="connsiteX5" fmla="*/ 252566 w 263401"/>
                <a:gd name="connsiteY5" fmla="*/ 551543 h 624114"/>
                <a:gd name="connsiteX6" fmla="*/ 238052 w 263401"/>
                <a:gd name="connsiteY6" fmla="*/ 87086 h 624114"/>
                <a:gd name="connsiteX7" fmla="*/ 150966 w 263401"/>
                <a:gd name="connsiteY7" fmla="*/ 0 h 624114"/>
                <a:gd name="connsiteX0" fmla="*/ 145143 w 257578"/>
                <a:gd name="connsiteY0" fmla="*/ 0 h 624114"/>
                <a:gd name="connsiteX1" fmla="*/ 87086 w 257578"/>
                <a:gd name="connsiteY1" fmla="*/ 0 h 624114"/>
                <a:gd name="connsiteX2" fmla="*/ 0 w 257578"/>
                <a:gd name="connsiteY2" fmla="*/ 537028 h 624114"/>
                <a:gd name="connsiteX3" fmla="*/ 145143 w 257578"/>
                <a:gd name="connsiteY3" fmla="*/ 624114 h 624114"/>
                <a:gd name="connsiteX4" fmla="*/ 246743 w 257578"/>
                <a:gd name="connsiteY4" fmla="*/ 551543 h 624114"/>
                <a:gd name="connsiteX5" fmla="*/ 232229 w 257578"/>
                <a:gd name="connsiteY5" fmla="*/ 87086 h 624114"/>
                <a:gd name="connsiteX6" fmla="*/ 145143 w 257578"/>
                <a:gd name="connsiteY6" fmla="*/ 0 h 624114"/>
                <a:gd name="connsiteX0" fmla="*/ 145143 w 257578"/>
                <a:gd name="connsiteY0" fmla="*/ 0 h 624114"/>
                <a:gd name="connsiteX1" fmla="*/ 0 w 257578"/>
                <a:gd name="connsiteY1" fmla="*/ 537028 h 624114"/>
                <a:gd name="connsiteX2" fmla="*/ 145143 w 257578"/>
                <a:gd name="connsiteY2" fmla="*/ 624114 h 624114"/>
                <a:gd name="connsiteX3" fmla="*/ 246743 w 257578"/>
                <a:gd name="connsiteY3" fmla="*/ 551543 h 624114"/>
                <a:gd name="connsiteX4" fmla="*/ 232229 w 257578"/>
                <a:gd name="connsiteY4" fmla="*/ 87086 h 624114"/>
                <a:gd name="connsiteX5" fmla="*/ 145143 w 257578"/>
                <a:gd name="connsiteY5" fmla="*/ 0 h 624114"/>
                <a:gd name="connsiteX0" fmla="*/ 0 w 112435"/>
                <a:gd name="connsiteY0" fmla="*/ 0 h 624114"/>
                <a:gd name="connsiteX1" fmla="*/ 0 w 112435"/>
                <a:gd name="connsiteY1" fmla="*/ 624114 h 624114"/>
                <a:gd name="connsiteX2" fmla="*/ 101600 w 112435"/>
                <a:gd name="connsiteY2" fmla="*/ 551543 h 624114"/>
                <a:gd name="connsiteX3" fmla="*/ 87086 w 112435"/>
                <a:gd name="connsiteY3" fmla="*/ 87086 h 624114"/>
                <a:gd name="connsiteX4" fmla="*/ 0 w 112435"/>
                <a:gd name="connsiteY4" fmla="*/ 0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35" h="624114">
                  <a:moveTo>
                    <a:pt x="0" y="0"/>
                  </a:moveTo>
                  <a:lnTo>
                    <a:pt x="0" y="624114"/>
                  </a:lnTo>
                  <a:cubicBezTo>
                    <a:pt x="62442" y="618974"/>
                    <a:pt x="77258" y="588433"/>
                    <a:pt x="101600" y="551543"/>
                  </a:cubicBezTo>
                  <a:cubicBezTo>
                    <a:pt x="125942" y="514653"/>
                    <a:pt x="104019" y="179010"/>
                    <a:pt x="87086" y="870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6C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9280050" y="0"/>
            <a:ext cx="1808187" cy="3971496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r">
              <a:lnSpc>
                <a:spcPts val="6000"/>
              </a:lnSpc>
            </a:pPr>
            <a:r>
              <a:rPr lang="zh-CN" altLang="en-US" sz="8800" b="1" dirty="0" smtClean="0">
                <a:solidFill>
                  <a:schemeClr val="bg1"/>
                </a:solidFill>
                <a:latin typeface="德彪钢笔行书字库" panose="02000000000000000000" pitchFamily="2" charset="-122"/>
                <a:ea typeface="德彪钢笔行书字库" panose="02000000000000000000" pitchFamily="2" charset="-122"/>
              </a:rPr>
              <a:t>端午节</a:t>
            </a:r>
            <a:r>
              <a:rPr lang="zh-CN" altLang="en-US" sz="7200" dirty="0" smtClean="0">
                <a:solidFill>
                  <a:schemeClr val="bg1"/>
                </a:solidFill>
                <a:latin typeface="德彪钢笔行书字库" panose="02000000000000000000" pitchFamily="2" charset="-122"/>
                <a:ea typeface="德彪钢笔行书字库" panose="02000000000000000000" pitchFamily="2" charset="-122"/>
              </a:rPr>
              <a:t>快乐</a:t>
            </a:r>
            <a:endParaRPr lang="zh-CN" altLang="en-US" sz="7200" dirty="0">
              <a:solidFill>
                <a:schemeClr val="bg1"/>
              </a:solidFill>
              <a:latin typeface="德彪钢笔行书字库" panose="02000000000000000000" pitchFamily="2" charset="-122"/>
              <a:ea typeface="德彪钢笔行书字库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6171451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Tm="8000"/>
    </mc:Choice>
    <mc:Fallback>
      <p:transition spd="slow" advTm="8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0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0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7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5" dur="5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8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2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2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6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9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4" dur="5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6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50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0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3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5" dur="50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7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8" dur="50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50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0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4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7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4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5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1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5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8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2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5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9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2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6" dur="5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9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4" dur="5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5" dur="5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6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0" dur="5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1" dur="5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3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7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8" dur="5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5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0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4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50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5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5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1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3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3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9" dur="500" fill="hold"/>
                                        <p:tgtEl>
                                          <p:spTgt spid="3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0" dur="500" fill="hold"/>
                                        <p:tgtEl>
                                          <p:spTgt spid="3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1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5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5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6" dur="5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5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0" dur="500" fill="hold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2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3" dur="500" fill="hold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" dur="500" fill="hold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9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0" dur="5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2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4" dur="5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5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6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9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3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4" dur="5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5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8" dur="5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" dur="5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0" dur="5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3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5" dur="5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" dur="5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7" dur="5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8" dur="5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5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5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4" dur="5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5" dur="5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7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9" dur="5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5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1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2" dur="5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5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4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8" dur="50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9" dur="5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" dur="5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1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3" dur="5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" dur="5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5" dur="50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" dur="5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5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8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0" dur="5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1" dur="5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2" dur="500"/>
                                        <p:tgtEl>
                                          <p:spTgt spid="4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3" dur="5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" dur="5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5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5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9" dur="5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0" dur="5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1" dur="5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2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4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6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7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9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1" dur="5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5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3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4" dur="5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5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6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8" dur="5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9" dur="5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0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1" dur="5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5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3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5" dur="50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6" dur="50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7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8" dur="50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9" dur="50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0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2" dur="50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" dur="50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4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5" dur="50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6" dur="50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7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9" dur="500" fill="hold"/>
                                        <p:tgtEl>
                                          <p:spTgt spid="4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0" dur="500" fill="hold"/>
                                        <p:tgtEl>
                                          <p:spTgt spid="4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1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4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" dur="500" fill="hold"/>
                                        <p:tgtEl>
                                          <p:spTgt spid="4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4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6" dur="500" fill="hold"/>
                                        <p:tgtEl>
                                          <p:spTgt spid="4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7" dur="500" fill="hold"/>
                                        <p:tgtEl>
                                          <p:spTgt spid="4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8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9" dur="500" fill="hold"/>
                                        <p:tgtEl>
                                          <p:spTgt spid="4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" dur="500" fill="hold"/>
                                        <p:tgtEl>
                                          <p:spTgt spid="4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1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3" dur="500" fill="hold"/>
                                        <p:tgtEl>
                                          <p:spTgt spid="4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4" dur="500" fill="hold"/>
                                        <p:tgtEl>
                                          <p:spTgt spid="4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5" dur="5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" dur="500" fill="hold"/>
                                        <p:tgtEl>
                                          <p:spTgt spid="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8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0" dur="500" fill="hold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1" dur="500" fill="hold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2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3" dur="500" fill="hold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4" dur="500" fill="hold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7" dur="500" fill="hold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" dur="500" fill="hold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9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0" dur="500" fill="hold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" dur="500" fill="hold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2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4" dur="500" fill="hold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500" fill="hold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6" dur="50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" dur="500" fill="hold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9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1" dur="500" fill="hold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500" fill="hold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3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" dur="500" fill="hold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0" fill="hold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6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8" dur="500" fill="hold"/>
                                        <p:tgtEl>
                                          <p:spTgt spid="4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9" dur="500" fill="hold"/>
                                        <p:tgtEl>
                                          <p:spTgt spid="4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0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1" dur="500" fill="hold"/>
                                        <p:tgtEl>
                                          <p:spTgt spid="4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0" fill="hold"/>
                                        <p:tgtEl>
                                          <p:spTgt spid="4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3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5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7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8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9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0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2" dur="500" fill="hold"/>
                                        <p:tgtEl>
                                          <p:spTgt spid="4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" dur="500" fill="hold"/>
                                        <p:tgtEl>
                                          <p:spTgt spid="4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4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5" dur="500" fill="hold"/>
                                        <p:tgtEl>
                                          <p:spTgt spid="4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6" dur="500" fill="hold"/>
                                        <p:tgtEl>
                                          <p:spTgt spid="4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7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9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0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1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4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8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9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1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3" dur="5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5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5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7" dur="5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8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0" dur="5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" dur="5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2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3" dur="5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4" dur="5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7" dur="5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" dur="5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9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0" dur="5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1" dur="5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2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4" dur="5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5" dur="5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6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7" dur="5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8" dur="5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9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5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3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4" dur="5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5" dur="5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6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8" dur="50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50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0" dur="5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1" dur="50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2" dur="50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3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5" dur="5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5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7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8" dur="5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9" dur="5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0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" dur="5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4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" dur="5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" dur="5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9" dur="5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0" dur="5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1" dur="5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2" dur="5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5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4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5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5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9" dur="500" fill="hold"/>
                                        <p:tgtEl>
                                          <p:spTgt spid="5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0" dur="500" fill="hold"/>
                                        <p:tgtEl>
                                          <p:spTgt spid="5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1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3" dur="500" fill="hold"/>
                                        <p:tgtEl>
                                          <p:spTgt spid="5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500" fill="hold"/>
                                        <p:tgtEl>
                                          <p:spTgt spid="5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5" dur="50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6" dur="500" fill="hold"/>
                                        <p:tgtEl>
                                          <p:spTgt spid="5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7" dur="500" fill="hold"/>
                                        <p:tgtEl>
                                          <p:spTgt spid="5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8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0" dur="50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" dur="50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2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3" dur="50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50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7" dur="500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" dur="500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9" dur="5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0" dur="500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" dur="500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2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4" dur="5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5" dur="5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6" dur="500"/>
                                        <p:tgtEl>
                                          <p:spTgt spid="5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7" dur="5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8" dur="5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9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1" dur="5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2" dur="5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3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4" dur="5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" dur="5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6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8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9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0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1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3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5" dur="5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6" dur="5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7" dur="50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8" dur="5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9" dur="5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0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2" dur="5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3" dur="5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4" dur="500"/>
                                        <p:tgtEl>
                                          <p:spTgt spid="5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5" dur="5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6" dur="5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9" dur="5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0" dur="5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1" dur="500"/>
                                        <p:tgtEl>
                                          <p:spTgt spid="5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2" dur="5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3" dur="5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4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6" dur="500" fill="hold"/>
                                        <p:tgtEl>
                                          <p:spTgt spid="5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7" dur="500" fill="hold"/>
                                        <p:tgtEl>
                                          <p:spTgt spid="5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8" dur="5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9" dur="500" fill="hold"/>
                                        <p:tgtEl>
                                          <p:spTgt spid="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0" dur="500" fill="hold"/>
                                        <p:tgtEl>
                                          <p:spTgt spid="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1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3" dur="500" fill="hold"/>
                                        <p:tgtEl>
                                          <p:spTgt spid="5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4" dur="500" fill="hold"/>
                                        <p:tgtEl>
                                          <p:spTgt spid="5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5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6" dur="500" fill="hold"/>
                                        <p:tgtEl>
                                          <p:spTgt spid="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500" fill="hold"/>
                                        <p:tgtEl>
                                          <p:spTgt spid="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8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0" dur="500" fill="hold"/>
                                        <p:tgtEl>
                                          <p:spTgt spid="5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1" dur="500" fill="hold"/>
                                        <p:tgtEl>
                                          <p:spTgt spid="5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2" dur="500"/>
                                        <p:tgtEl>
                                          <p:spTgt spid="5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3" dur="500" fill="hold"/>
                                        <p:tgtEl>
                                          <p:spTgt spid="5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500" fill="hold"/>
                                        <p:tgtEl>
                                          <p:spTgt spid="5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5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7" dur="5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8" dur="5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9" dur="500"/>
                                        <p:tgtEl>
                                          <p:spTgt spid="5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0" dur="5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1" dur="5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2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4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6" dur="500"/>
                                        <p:tgtEl>
                                          <p:spTgt spid="5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7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8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9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1" dur="500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500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3" dur="500"/>
                                        <p:tgtEl>
                                          <p:spTgt spid="5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4" dur="500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5" dur="500" fill="hold"/>
                                        <p:tgtEl>
                                          <p:spTgt spid="5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6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8" dur="500" fill="hold"/>
                                        <p:tgtEl>
                                          <p:spTgt spid="5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9" dur="500" fill="hold"/>
                                        <p:tgtEl>
                                          <p:spTgt spid="5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0" dur="50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1" dur="500" fill="hold"/>
                                        <p:tgtEl>
                                          <p:spTgt spid="5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2" dur="500" fill="hold"/>
                                        <p:tgtEl>
                                          <p:spTgt spid="5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3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5" dur="500" fill="hold"/>
                                        <p:tgtEl>
                                          <p:spTgt spid="5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6" dur="500" fill="hold"/>
                                        <p:tgtEl>
                                          <p:spTgt spid="5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7" dur="5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8" dur="500" fill="hold"/>
                                        <p:tgtEl>
                                          <p:spTgt spid="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500" fill="hold"/>
                                        <p:tgtEl>
                                          <p:spTgt spid="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2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3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4" dur="500"/>
                                        <p:tgtEl>
                                          <p:spTgt spid="5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5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6" dur="5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7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9" dur="5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0" dur="5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1" dur="5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2" dur="5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3" dur="5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4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6" dur="50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7" dur="50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8" dur="500"/>
                                        <p:tgtEl>
                                          <p:spTgt spid="5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9" dur="50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0" dur="50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1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3" dur="5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4" dur="5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5" dur="500"/>
                                        <p:tgtEl>
                                          <p:spTgt spid="5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6" dur="5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7" dur="5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8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0" dur="5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1" dur="5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2" dur="500"/>
                                        <p:tgtEl>
                                          <p:spTgt spid="5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3" dur="5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4" dur="5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7" dur="500" fill="hold"/>
                                        <p:tgtEl>
                                          <p:spTgt spid="5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8" dur="500" fill="hold"/>
                                        <p:tgtEl>
                                          <p:spTgt spid="5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9" dur="500"/>
                                        <p:tgtEl>
                                          <p:spTgt spid="5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0" dur="500" fill="hold"/>
                                        <p:tgtEl>
                                          <p:spTgt spid="5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1" dur="500" fill="hold"/>
                                        <p:tgtEl>
                                          <p:spTgt spid="5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2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4" dur="5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5" dur="5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6" dur="50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7" dur="5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8" dur="5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9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1" dur="500" fill="hold"/>
                                        <p:tgtEl>
                                          <p:spTgt spid="5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2" dur="500" fill="hold"/>
                                        <p:tgtEl>
                                          <p:spTgt spid="5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3" dur="500"/>
                                        <p:tgtEl>
                                          <p:spTgt spid="5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4" dur="500" fill="hold"/>
                                        <p:tgtEl>
                                          <p:spTgt spid="5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5" dur="500" fill="hold"/>
                                        <p:tgtEl>
                                          <p:spTgt spid="5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6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8" dur="50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9" dur="50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0" dur="500"/>
                                        <p:tgtEl>
                                          <p:spTgt spid="5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1" dur="50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2" dur="50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3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5" dur="50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6" dur="50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7" dur="500"/>
                                        <p:tgtEl>
                                          <p:spTgt spid="5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8" dur="50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9" dur="50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0" presetID="53" presetClass="entr" presetSubtype="52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2" dur="5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3" dur="5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4" dur="50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5" dur="5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6" dur="5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7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9" dur="500" fill="hold"/>
                                        <p:tgtEl>
                                          <p:spTgt spid="6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0" dur="500" fill="hold"/>
                                        <p:tgtEl>
                                          <p:spTgt spid="6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1" dur="50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2" dur="500" fill="hold"/>
                                        <p:tgtEl>
                                          <p:spTgt spid="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500" fill="hold"/>
                                        <p:tgtEl>
                                          <p:spTgt spid="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6" dur="5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7" dur="5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8" dur="50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9" dur="5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0" dur="5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3" dur="500" fill="hold"/>
                                        <p:tgtEl>
                                          <p:spTgt spid="6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4" dur="500" fill="hold"/>
                                        <p:tgtEl>
                                          <p:spTgt spid="6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5" dur="500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6" dur="500" fill="hold"/>
                                        <p:tgtEl>
                                          <p:spTgt spid="6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7" dur="500" fill="hold"/>
                                        <p:tgtEl>
                                          <p:spTgt spid="6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8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0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1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2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3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4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5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7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8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9" dur="500"/>
                                        <p:tgtEl>
                                          <p:spTgt spid="6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0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1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2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4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5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6" dur="5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7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8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9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1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2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3" dur="500"/>
                                        <p:tgtEl>
                                          <p:spTgt spid="6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4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5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6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8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9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0" dur="5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1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2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3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5" dur="500" fill="hold"/>
                                        <p:tgtEl>
                                          <p:spTgt spid="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6" dur="500" fill="hold"/>
                                        <p:tgtEl>
                                          <p:spTgt spid="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7" dur="500"/>
                                        <p:tgtEl>
                                          <p:spTgt spid="6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8" dur="500" fill="hold"/>
                                        <p:tgtEl>
                                          <p:spTgt spid="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9" dur="500" fill="hold"/>
                                        <p:tgtEl>
                                          <p:spTgt spid="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2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4" dur="5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5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6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7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9" dur="500" fill="hold"/>
                                        <p:tgtEl>
                                          <p:spTgt spid="6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0" dur="500" fill="hold"/>
                                        <p:tgtEl>
                                          <p:spTgt spid="6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1" dur="500"/>
                                        <p:tgtEl>
                                          <p:spTgt spid="6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2" dur="500" fill="hold"/>
                                        <p:tgtEl>
                                          <p:spTgt spid="6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3" dur="500" fill="hold"/>
                                        <p:tgtEl>
                                          <p:spTgt spid="6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4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6" dur="500" fill="hold"/>
                                        <p:tgtEl>
                                          <p:spTgt spid="6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7" dur="500" fill="hold"/>
                                        <p:tgtEl>
                                          <p:spTgt spid="6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8" dur="500"/>
                                        <p:tgtEl>
                                          <p:spTgt spid="6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9" dur="500" fill="hold"/>
                                        <p:tgtEl>
                                          <p:spTgt spid="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0" dur="500" fill="hold"/>
                                        <p:tgtEl>
                                          <p:spTgt spid="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3" dur="500" fill="hold"/>
                                        <p:tgtEl>
                                          <p:spTgt spid="6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4" dur="500" fill="hold"/>
                                        <p:tgtEl>
                                          <p:spTgt spid="6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5" dur="500"/>
                                        <p:tgtEl>
                                          <p:spTgt spid="6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6" dur="500" fill="hold"/>
                                        <p:tgtEl>
                                          <p:spTgt spid="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7" dur="500" fill="hold"/>
                                        <p:tgtEl>
                                          <p:spTgt spid="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8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0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1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2" dur="50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3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4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7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8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9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0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1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2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4" dur="500" fill="hold"/>
                                        <p:tgtEl>
                                          <p:spTgt spid="6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5" dur="500" fill="hold"/>
                                        <p:tgtEl>
                                          <p:spTgt spid="6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6" dur="500"/>
                                        <p:tgtEl>
                                          <p:spTgt spid="6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7" dur="500" fill="hold"/>
                                        <p:tgtEl>
                                          <p:spTgt spid="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8" dur="500" fill="hold"/>
                                        <p:tgtEl>
                                          <p:spTgt spid="6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9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9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1" dur="500" fill="hold"/>
                                        <p:tgtEl>
                                          <p:spTgt spid="6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500" fill="hold"/>
                                        <p:tgtEl>
                                          <p:spTgt spid="6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3" dur="500"/>
                                        <p:tgtEl>
                                          <p:spTgt spid="6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4" dur="500" fill="hold"/>
                                        <p:tgtEl>
                                          <p:spTgt spid="6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5" dur="500" fill="hold"/>
                                        <p:tgtEl>
                                          <p:spTgt spid="6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6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9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8" dur="500" fill="hold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9" dur="500" fill="hold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0" dur="500"/>
                                        <p:tgtEl>
                                          <p:spTgt spid="6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1" dur="500" fill="hold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2" dur="500" fill="hold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3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5" dur="500" fill="hold"/>
                                        <p:tgtEl>
                                          <p:spTgt spid="6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6" dur="500" fill="hold"/>
                                        <p:tgtEl>
                                          <p:spTgt spid="6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7" dur="5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8" dur="500" fill="hold"/>
                                        <p:tgtEl>
                                          <p:spTgt spid="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9" dur="500" fill="hold"/>
                                        <p:tgtEl>
                                          <p:spTgt spid="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0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9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2" dur="50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3" dur="50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4" dur="500"/>
                                        <p:tgtEl>
                                          <p:spTgt spid="6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5" dur="50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6" dur="50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7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9" dur="500" fill="hold"/>
                                        <p:tgtEl>
                                          <p:spTgt spid="6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0" dur="500" fill="hold"/>
                                        <p:tgtEl>
                                          <p:spTgt spid="6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1" dur="500"/>
                                        <p:tgtEl>
                                          <p:spTgt spid="6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2" dur="500" fill="hold"/>
                                        <p:tgtEl>
                                          <p:spTgt spid="6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3" dur="500" fill="hold"/>
                                        <p:tgtEl>
                                          <p:spTgt spid="6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4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9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6" dur="500" fill="hold"/>
                                        <p:tgtEl>
                                          <p:spTgt spid="6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7" dur="500" fill="hold"/>
                                        <p:tgtEl>
                                          <p:spTgt spid="6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8" dur="500"/>
                                        <p:tgtEl>
                                          <p:spTgt spid="6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9" dur="500" fill="hold"/>
                                        <p:tgtEl>
                                          <p:spTgt spid="6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0" dur="500" fill="hold"/>
                                        <p:tgtEl>
                                          <p:spTgt spid="6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1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9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3" dur="500" fill="hold"/>
                                        <p:tgtEl>
                                          <p:spTgt spid="6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4" dur="500" fill="hold"/>
                                        <p:tgtEl>
                                          <p:spTgt spid="6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5" dur="500"/>
                                        <p:tgtEl>
                                          <p:spTgt spid="6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6" dur="500" fill="hold"/>
                                        <p:tgtEl>
                                          <p:spTgt spid="6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7" dur="500" fill="hold"/>
                                        <p:tgtEl>
                                          <p:spTgt spid="6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8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0" dur="500" fill="hold"/>
                                        <p:tgtEl>
                                          <p:spTgt spid="6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1" dur="500" fill="hold"/>
                                        <p:tgtEl>
                                          <p:spTgt spid="6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2" dur="500"/>
                                        <p:tgtEl>
                                          <p:spTgt spid="6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3" dur="500" fill="hold"/>
                                        <p:tgtEl>
                                          <p:spTgt spid="6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4" dur="500" fill="hold"/>
                                        <p:tgtEl>
                                          <p:spTgt spid="6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5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9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7" dur="500" fill="hold"/>
                                        <p:tgtEl>
                                          <p:spTgt spid="6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8" dur="500" fill="hold"/>
                                        <p:tgtEl>
                                          <p:spTgt spid="6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9" dur="500"/>
                                        <p:tgtEl>
                                          <p:spTgt spid="6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0" dur="500" fill="hold"/>
                                        <p:tgtEl>
                                          <p:spTgt spid="6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1" dur="500" fill="hold"/>
                                        <p:tgtEl>
                                          <p:spTgt spid="6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2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4" dur="500" fill="hold"/>
                                        <p:tgtEl>
                                          <p:spTgt spid="6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5" dur="500" fill="hold"/>
                                        <p:tgtEl>
                                          <p:spTgt spid="6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6" dur="500"/>
                                        <p:tgtEl>
                                          <p:spTgt spid="6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7" dur="500" fill="hold"/>
                                        <p:tgtEl>
                                          <p:spTgt spid="6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8" dur="500" fill="hold"/>
                                        <p:tgtEl>
                                          <p:spTgt spid="6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9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0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1" dur="500" fill="hold"/>
                                        <p:tgtEl>
                                          <p:spTgt spid="6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2" dur="500" fill="hold"/>
                                        <p:tgtEl>
                                          <p:spTgt spid="6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3" dur="500"/>
                                        <p:tgtEl>
                                          <p:spTgt spid="6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4" dur="500" fill="hold"/>
                                        <p:tgtEl>
                                          <p:spTgt spid="6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5" dur="500" fill="hold"/>
                                        <p:tgtEl>
                                          <p:spTgt spid="6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6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0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8" dur="500" fill="hold"/>
                                        <p:tgtEl>
                                          <p:spTgt spid="6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9" dur="500" fill="hold"/>
                                        <p:tgtEl>
                                          <p:spTgt spid="6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0" dur="500"/>
                                        <p:tgtEl>
                                          <p:spTgt spid="6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1" dur="500" fill="hold"/>
                                        <p:tgtEl>
                                          <p:spTgt spid="6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2" dur="500" fill="hold"/>
                                        <p:tgtEl>
                                          <p:spTgt spid="6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3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0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5" dur="500" fill="hold"/>
                                        <p:tgtEl>
                                          <p:spTgt spid="6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6" dur="500" fill="hold"/>
                                        <p:tgtEl>
                                          <p:spTgt spid="6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7" dur="500"/>
                                        <p:tgtEl>
                                          <p:spTgt spid="6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8" dur="500" fill="hold"/>
                                        <p:tgtEl>
                                          <p:spTgt spid="6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9" dur="500" fill="hold"/>
                                        <p:tgtEl>
                                          <p:spTgt spid="6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0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2" dur="500" fill="hold"/>
                                        <p:tgtEl>
                                          <p:spTgt spid="6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3" dur="500" fill="hold"/>
                                        <p:tgtEl>
                                          <p:spTgt spid="6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4" dur="500"/>
                                        <p:tgtEl>
                                          <p:spTgt spid="6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5" dur="500" fill="hold"/>
                                        <p:tgtEl>
                                          <p:spTgt spid="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6" dur="500" fill="hold"/>
                                        <p:tgtEl>
                                          <p:spTgt spid="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7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0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9" dur="500" fill="hold"/>
                                        <p:tgtEl>
                                          <p:spTgt spid="6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0" dur="500" fill="hold"/>
                                        <p:tgtEl>
                                          <p:spTgt spid="6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1" dur="500"/>
                                        <p:tgtEl>
                                          <p:spTgt spid="6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2" dur="500" fill="hold"/>
                                        <p:tgtEl>
                                          <p:spTgt spid="6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3" dur="500" fill="hold"/>
                                        <p:tgtEl>
                                          <p:spTgt spid="6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4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6" dur="500" fill="hold"/>
                                        <p:tgtEl>
                                          <p:spTgt spid="6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7" dur="500" fill="hold"/>
                                        <p:tgtEl>
                                          <p:spTgt spid="6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8" dur="500"/>
                                        <p:tgtEl>
                                          <p:spTgt spid="6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9" dur="500" fill="hold"/>
                                        <p:tgtEl>
                                          <p:spTgt spid="6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0" dur="500" fill="hold"/>
                                        <p:tgtEl>
                                          <p:spTgt spid="6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1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3" dur="500" fill="hold"/>
                                        <p:tgtEl>
                                          <p:spTgt spid="6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4" dur="500" fill="hold"/>
                                        <p:tgtEl>
                                          <p:spTgt spid="6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5" dur="500"/>
                                        <p:tgtEl>
                                          <p:spTgt spid="6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6" dur="500" fill="hold"/>
                                        <p:tgtEl>
                                          <p:spTgt spid="6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7" dur="500" fill="hold"/>
                                        <p:tgtEl>
                                          <p:spTgt spid="6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8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0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0" dur="500" fill="hold"/>
                                        <p:tgtEl>
                                          <p:spTgt spid="7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1" dur="500" fill="hold"/>
                                        <p:tgtEl>
                                          <p:spTgt spid="7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2" dur="500"/>
                                        <p:tgtEl>
                                          <p:spTgt spid="7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3" dur="500" fill="hold"/>
                                        <p:tgtEl>
                                          <p:spTgt spid="7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4" dur="500" fill="hold"/>
                                        <p:tgtEl>
                                          <p:spTgt spid="7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5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0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7" dur="500" fill="hold"/>
                                        <p:tgtEl>
                                          <p:spTgt spid="7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8" dur="500" fill="hold"/>
                                        <p:tgtEl>
                                          <p:spTgt spid="7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9" dur="500"/>
                                        <p:tgtEl>
                                          <p:spTgt spid="7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0" dur="500" fill="hold"/>
                                        <p:tgtEl>
                                          <p:spTgt spid="7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1" dur="500" fill="hold"/>
                                        <p:tgtEl>
                                          <p:spTgt spid="7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2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0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4" dur="500" fill="hold"/>
                                        <p:tgtEl>
                                          <p:spTgt spid="7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5" dur="500" fill="hold"/>
                                        <p:tgtEl>
                                          <p:spTgt spid="7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6" dur="500"/>
                                        <p:tgtEl>
                                          <p:spTgt spid="7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7" dur="500" fill="hold"/>
                                        <p:tgtEl>
                                          <p:spTgt spid="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8" dur="500" fill="hold"/>
                                        <p:tgtEl>
                                          <p:spTgt spid="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9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0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1" dur="500" fill="hold"/>
                                        <p:tgtEl>
                                          <p:spTgt spid="7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2" dur="500" fill="hold"/>
                                        <p:tgtEl>
                                          <p:spTgt spid="7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3" dur="500"/>
                                        <p:tgtEl>
                                          <p:spTgt spid="7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4" dur="500" fill="hold"/>
                                        <p:tgtEl>
                                          <p:spTgt spid="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5" dur="500" fill="hold"/>
                                        <p:tgtEl>
                                          <p:spTgt spid="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6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0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8" dur="500" fill="hold"/>
                                        <p:tgtEl>
                                          <p:spTgt spid="7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9" dur="500" fill="hold"/>
                                        <p:tgtEl>
                                          <p:spTgt spid="7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0" dur="500"/>
                                        <p:tgtEl>
                                          <p:spTgt spid="7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1" dur="500" fill="hold"/>
                                        <p:tgtEl>
                                          <p:spTgt spid="7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2" dur="500" fill="hold"/>
                                        <p:tgtEl>
                                          <p:spTgt spid="7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3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5" dur="5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6" dur="5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7" dur="500"/>
                                        <p:tgtEl>
                                          <p:spTgt spid="7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8" dur="5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9" dur="5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0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0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2" dur="50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3" dur="50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4" dur="500"/>
                                        <p:tgtEl>
                                          <p:spTgt spid="7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5" dur="50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6" dur="50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7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0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9" dur="500" fill="hold"/>
                                        <p:tgtEl>
                                          <p:spTgt spid="7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0" dur="500" fill="hold"/>
                                        <p:tgtEl>
                                          <p:spTgt spid="7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1" dur="500"/>
                                        <p:tgtEl>
                                          <p:spTgt spid="7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2" dur="500" fill="hold"/>
                                        <p:tgtEl>
                                          <p:spTgt spid="7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3" dur="500" fill="hold"/>
                                        <p:tgtEl>
                                          <p:spTgt spid="7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4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6" dur="500" fill="hold"/>
                                        <p:tgtEl>
                                          <p:spTgt spid="7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7" dur="500" fill="hold"/>
                                        <p:tgtEl>
                                          <p:spTgt spid="7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8" dur="500"/>
                                        <p:tgtEl>
                                          <p:spTgt spid="7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9" dur="500" fill="hold"/>
                                        <p:tgtEl>
                                          <p:spTgt spid="7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0" dur="500" fill="hold"/>
                                        <p:tgtEl>
                                          <p:spTgt spid="7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1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3" dur="500" fill="hold"/>
                                        <p:tgtEl>
                                          <p:spTgt spid="7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4" dur="500" fill="hold"/>
                                        <p:tgtEl>
                                          <p:spTgt spid="7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5" dur="500"/>
                                        <p:tgtEl>
                                          <p:spTgt spid="7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6" dur="500" fill="hold"/>
                                        <p:tgtEl>
                                          <p:spTgt spid="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7" dur="500" fill="hold"/>
                                        <p:tgtEl>
                                          <p:spTgt spid="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8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0" dur="500" fill="hold"/>
                                        <p:tgtEl>
                                          <p:spTgt spid="7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1" dur="500" fill="hold"/>
                                        <p:tgtEl>
                                          <p:spTgt spid="7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2" dur="500"/>
                                        <p:tgtEl>
                                          <p:spTgt spid="7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3" dur="500" fill="hold"/>
                                        <p:tgtEl>
                                          <p:spTgt spid="7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4" dur="500" fill="hold"/>
                                        <p:tgtEl>
                                          <p:spTgt spid="7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5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7" dur="50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8" dur="50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9" dur="500"/>
                                        <p:tgtEl>
                                          <p:spTgt spid="7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0" dur="50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1" dur="50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2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4" dur="5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5" dur="5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6" dur="5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7" dur="5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8" dur="5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9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1" dur="500" fill="hold"/>
                                        <p:tgtEl>
                                          <p:spTgt spid="7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2" dur="500" fill="hold"/>
                                        <p:tgtEl>
                                          <p:spTgt spid="7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3" dur="500"/>
                                        <p:tgtEl>
                                          <p:spTgt spid="7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4" dur="500" fill="hold"/>
                                        <p:tgtEl>
                                          <p:spTgt spid="7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5" dur="500" fill="hold"/>
                                        <p:tgtEl>
                                          <p:spTgt spid="7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6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8" dur="500" fill="hold"/>
                                        <p:tgtEl>
                                          <p:spTgt spid="7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9" dur="500" fill="hold"/>
                                        <p:tgtEl>
                                          <p:spTgt spid="7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0" dur="500"/>
                                        <p:tgtEl>
                                          <p:spTgt spid="7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1" dur="500" fill="hold"/>
                                        <p:tgtEl>
                                          <p:spTgt spid="7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2" dur="500" fill="hold"/>
                                        <p:tgtEl>
                                          <p:spTgt spid="7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3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5" dur="500" fill="hold"/>
                                        <p:tgtEl>
                                          <p:spTgt spid="7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6" dur="500" fill="hold"/>
                                        <p:tgtEl>
                                          <p:spTgt spid="7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7" dur="500"/>
                                        <p:tgtEl>
                                          <p:spTgt spid="7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8" dur="500" fill="hold"/>
                                        <p:tgtEl>
                                          <p:spTgt spid="7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9" dur="500" fill="hold"/>
                                        <p:tgtEl>
                                          <p:spTgt spid="7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0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2" dur="500" fill="hold"/>
                                        <p:tgtEl>
                                          <p:spTgt spid="7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3" dur="500" fill="hold"/>
                                        <p:tgtEl>
                                          <p:spTgt spid="7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4" dur="500"/>
                                        <p:tgtEl>
                                          <p:spTgt spid="7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5" dur="500" fill="hold"/>
                                        <p:tgtEl>
                                          <p:spTgt spid="7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6" dur="500" fill="hold"/>
                                        <p:tgtEl>
                                          <p:spTgt spid="7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7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9" dur="500" fill="hold"/>
                                        <p:tgtEl>
                                          <p:spTgt spid="7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0" dur="500" fill="hold"/>
                                        <p:tgtEl>
                                          <p:spTgt spid="7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1" dur="5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2" dur="500" fill="hold"/>
                                        <p:tgtEl>
                                          <p:spTgt spid="7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3" dur="500" fill="hold"/>
                                        <p:tgtEl>
                                          <p:spTgt spid="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4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6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7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8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9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0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1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3" dur="500" fill="hold"/>
                                        <p:tgtEl>
                                          <p:spTgt spid="7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4" dur="500" fill="hold"/>
                                        <p:tgtEl>
                                          <p:spTgt spid="7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5" dur="50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6" dur="500" fill="hold"/>
                                        <p:tgtEl>
                                          <p:spTgt spid="7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7" dur="500" fill="hold"/>
                                        <p:tgtEl>
                                          <p:spTgt spid="7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8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0" dur="500" fill="hold"/>
                                        <p:tgtEl>
                                          <p:spTgt spid="7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1" dur="500" fill="hold"/>
                                        <p:tgtEl>
                                          <p:spTgt spid="7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2" dur="500"/>
                                        <p:tgtEl>
                                          <p:spTgt spid="7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3" dur="500" fill="hold"/>
                                        <p:tgtEl>
                                          <p:spTgt spid="7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4" dur="500" fill="hold"/>
                                        <p:tgtEl>
                                          <p:spTgt spid="7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7" dur="500" fill="hold"/>
                                        <p:tgtEl>
                                          <p:spTgt spid="7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8" dur="500" fill="hold"/>
                                        <p:tgtEl>
                                          <p:spTgt spid="7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9" dur="500"/>
                                        <p:tgtEl>
                                          <p:spTgt spid="7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0" dur="500" fill="hold"/>
                                        <p:tgtEl>
                                          <p:spTgt spid="7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1" dur="500" fill="hold"/>
                                        <p:tgtEl>
                                          <p:spTgt spid="7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2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4" dur="5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5" dur="5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6" dur="500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7" dur="5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8" dur="500" fill="hold"/>
                                        <p:tgtEl>
                                          <p:spTgt spid="7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9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1" dur="500" fill="hold"/>
                                        <p:tgtEl>
                                          <p:spTgt spid="7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2" dur="500" fill="hold"/>
                                        <p:tgtEl>
                                          <p:spTgt spid="7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3" dur="500"/>
                                        <p:tgtEl>
                                          <p:spTgt spid="7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4" dur="500" fill="hold"/>
                                        <p:tgtEl>
                                          <p:spTgt spid="7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5" dur="500" fill="hold"/>
                                        <p:tgtEl>
                                          <p:spTgt spid="7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6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8" dur="500" fill="hold"/>
                                        <p:tgtEl>
                                          <p:spTgt spid="7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9" dur="500" fill="hold"/>
                                        <p:tgtEl>
                                          <p:spTgt spid="7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0" dur="500"/>
                                        <p:tgtEl>
                                          <p:spTgt spid="7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1" dur="500" fill="hold"/>
                                        <p:tgtEl>
                                          <p:spTgt spid="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2" dur="500" fill="hold"/>
                                        <p:tgtEl>
                                          <p:spTgt spid="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5" dur="500" fill="hold"/>
                                        <p:tgtEl>
                                          <p:spTgt spid="7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6" dur="500" fill="hold"/>
                                        <p:tgtEl>
                                          <p:spTgt spid="7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7" dur="500"/>
                                        <p:tgtEl>
                                          <p:spTgt spid="7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8" dur="500" fill="hold"/>
                                        <p:tgtEl>
                                          <p:spTgt spid="7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9" dur="500" fill="hold"/>
                                        <p:tgtEl>
                                          <p:spTgt spid="7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0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2" dur="500" fill="hold"/>
                                        <p:tgtEl>
                                          <p:spTgt spid="7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3" dur="500" fill="hold"/>
                                        <p:tgtEl>
                                          <p:spTgt spid="7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4" dur="500"/>
                                        <p:tgtEl>
                                          <p:spTgt spid="7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5" dur="500" fill="hold"/>
                                        <p:tgtEl>
                                          <p:spTgt spid="7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6" dur="500" fill="hold"/>
                                        <p:tgtEl>
                                          <p:spTgt spid="7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7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9" dur="500" fill="hold"/>
                                        <p:tgtEl>
                                          <p:spTgt spid="7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0" dur="500" fill="hold"/>
                                        <p:tgtEl>
                                          <p:spTgt spid="7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1" dur="500"/>
                                        <p:tgtEl>
                                          <p:spTgt spid="7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2" dur="500" fill="hold"/>
                                        <p:tgtEl>
                                          <p:spTgt spid="7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3" dur="500" fill="hold"/>
                                        <p:tgtEl>
                                          <p:spTgt spid="7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4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6" dur="500" fill="hold"/>
                                        <p:tgtEl>
                                          <p:spTgt spid="7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7" dur="500" fill="hold"/>
                                        <p:tgtEl>
                                          <p:spTgt spid="7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8" dur="500"/>
                                        <p:tgtEl>
                                          <p:spTgt spid="7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9" dur="500" fill="hold"/>
                                        <p:tgtEl>
                                          <p:spTgt spid="7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0" dur="500" fill="hold"/>
                                        <p:tgtEl>
                                          <p:spTgt spid="7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1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3" dur="500" fill="hold"/>
                                        <p:tgtEl>
                                          <p:spTgt spid="7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4" dur="500" fill="hold"/>
                                        <p:tgtEl>
                                          <p:spTgt spid="7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5" dur="500"/>
                                        <p:tgtEl>
                                          <p:spTgt spid="7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6" dur="500" fill="hold"/>
                                        <p:tgtEl>
                                          <p:spTgt spid="7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7" dur="500" fill="hold"/>
                                        <p:tgtEl>
                                          <p:spTgt spid="7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8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0" dur="500" fill="hold"/>
                                        <p:tgtEl>
                                          <p:spTgt spid="7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1" dur="500" fill="hold"/>
                                        <p:tgtEl>
                                          <p:spTgt spid="7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2" dur="500"/>
                                        <p:tgtEl>
                                          <p:spTgt spid="7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3" dur="500" fill="hold"/>
                                        <p:tgtEl>
                                          <p:spTgt spid="7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4" dur="500" fill="hold"/>
                                        <p:tgtEl>
                                          <p:spTgt spid="7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5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7" dur="500" fill="hold"/>
                                        <p:tgtEl>
                                          <p:spTgt spid="7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8" dur="500" fill="hold"/>
                                        <p:tgtEl>
                                          <p:spTgt spid="7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9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0" dur="500" fill="hold"/>
                                        <p:tgtEl>
                                          <p:spTgt spid="7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1" dur="500" fill="hold"/>
                                        <p:tgtEl>
                                          <p:spTgt spid="7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2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4" dur="500" fill="hold"/>
                                        <p:tgtEl>
                                          <p:spTgt spid="7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5" dur="500" fill="hold"/>
                                        <p:tgtEl>
                                          <p:spTgt spid="7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6" dur="5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7" dur="500" fill="hold"/>
                                        <p:tgtEl>
                                          <p:spTgt spid="7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8" dur="500" fill="hold"/>
                                        <p:tgtEl>
                                          <p:spTgt spid="7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9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1" dur="500" fill="hold"/>
                                        <p:tgtEl>
                                          <p:spTgt spid="8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2" dur="500" fill="hold"/>
                                        <p:tgtEl>
                                          <p:spTgt spid="8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3" dur="500"/>
                                        <p:tgtEl>
                                          <p:spTgt spid="8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4" dur="500" fill="hold"/>
                                        <p:tgtEl>
                                          <p:spTgt spid="8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5" dur="500" fill="hold"/>
                                        <p:tgtEl>
                                          <p:spTgt spid="8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6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8" dur="500" fill="hold"/>
                                        <p:tgtEl>
                                          <p:spTgt spid="8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9" dur="500" fill="hold"/>
                                        <p:tgtEl>
                                          <p:spTgt spid="8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0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1" dur="500" fill="hold"/>
                                        <p:tgtEl>
                                          <p:spTgt spid="8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2" dur="500" fill="hold"/>
                                        <p:tgtEl>
                                          <p:spTgt spid="8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3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5" dur="500" fill="hold"/>
                                        <p:tgtEl>
                                          <p:spTgt spid="8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6" dur="500" fill="hold"/>
                                        <p:tgtEl>
                                          <p:spTgt spid="8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7" dur="500"/>
                                        <p:tgtEl>
                                          <p:spTgt spid="8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8" dur="500" fill="hold"/>
                                        <p:tgtEl>
                                          <p:spTgt spid="8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9" dur="500" fill="hold"/>
                                        <p:tgtEl>
                                          <p:spTgt spid="8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0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2" dur="500" fill="hold"/>
                                        <p:tgtEl>
                                          <p:spTgt spid="8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3" dur="500" fill="hold"/>
                                        <p:tgtEl>
                                          <p:spTgt spid="8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04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5" dur="500" fill="hold"/>
                                        <p:tgtEl>
                                          <p:spTgt spid="8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6" dur="500" fill="hold"/>
                                        <p:tgtEl>
                                          <p:spTgt spid="8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7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9" dur="500" fill="hold"/>
                                        <p:tgtEl>
                                          <p:spTgt spid="8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0" dur="500" fill="hold"/>
                                        <p:tgtEl>
                                          <p:spTgt spid="8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1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2" dur="500" fill="hold"/>
                                        <p:tgtEl>
                                          <p:spTgt spid="8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3" dur="500" fill="hold"/>
                                        <p:tgtEl>
                                          <p:spTgt spid="8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4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6" dur="500" fill="hold"/>
                                        <p:tgtEl>
                                          <p:spTgt spid="8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7" dur="500" fill="hold"/>
                                        <p:tgtEl>
                                          <p:spTgt spid="8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8" dur="500"/>
                                        <p:tgtEl>
                                          <p:spTgt spid="8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9" dur="500" fill="hold"/>
                                        <p:tgtEl>
                                          <p:spTgt spid="8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0" dur="500" fill="hold"/>
                                        <p:tgtEl>
                                          <p:spTgt spid="8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1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3" dur="500" fill="hold"/>
                                        <p:tgtEl>
                                          <p:spTgt spid="8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4" dur="500" fill="hold"/>
                                        <p:tgtEl>
                                          <p:spTgt spid="8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25" dur="500"/>
                                        <p:tgtEl>
                                          <p:spTgt spid="8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26" dur="500" fill="hold"/>
                                        <p:tgtEl>
                                          <p:spTgt spid="8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7" dur="500" fill="hold"/>
                                        <p:tgtEl>
                                          <p:spTgt spid="8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8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0" dur="500" fill="hold"/>
                                        <p:tgtEl>
                                          <p:spTgt spid="8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1" dur="500" fill="hold"/>
                                        <p:tgtEl>
                                          <p:spTgt spid="8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2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3" dur="500" fill="hold"/>
                                        <p:tgtEl>
                                          <p:spTgt spid="8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4" dur="500" fill="hold"/>
                                        <p:tgtEl>
                                          <p:spTgt spid="8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7" dur="500" fill="hold"/>
                                        <p:tgtEl>
                                          <p:spTgt spid="8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8" dur="500" fill="hold"/>
                                        <p:tgtEl>
                                          <p:spTgt spid="8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9" dur="500"/>
                                        <p:tgtEl>
                                          <p:spTgt spid="8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0" dur="500" fill="hold"/>
                                        <p:tgtEl>
                                          <p:spTgt spid="8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1" dur="500" fill="hold"/>
                                        <p:tgtEl>
                                          <p:spTgt spid="8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2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4" dur="500" fill="hold"/>
                                        <p:tgtEl>
                                          <p:spTgt spid="8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5" dur="500" fill="hold"/>
                                        <p:tgtEl>
                                          <p:spTgt spid="8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6" dur="500"/>
                                        <p:tgtEl>
                                          <p:spTgt spid="8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7" dur="500" fill="hold"/>
                                        <p:tgtEl>
                                          <p:spTgt spid="8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8" dur="500" fill="hold"/>
                                        <p:tgtEl>
                                          <p:spTgt spid="8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9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1" dur="500" fill="hold"/>
                                        <p:tgtEl>
                                          <p:spTgt spid="8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2" dur="500" fill="hold"/>
                                        <p:tgtEl>
                                          <p:spTgt spid="8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3" dur="500"/>
                                        <p:tgtEl>
                                          <p:spTgt spid="8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4" dur="500" fill="hold"/>
                                        <p:tgtEl>
                                          <p:spTgt spid="8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5" dur="500" fill="hold"/>
                                        <p:tgtEl>
                                          <p:spTgt spid="8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6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8" dur="500" fill="hold"/>
                                        <p:tgtEl>
                                          <p:spTgt spid="8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9" dur="500" fill="hold"/>
                                        <p:tgtEl>
                                          <p:spTgt spid="8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60" dur="500"/>
                                        <p:tgtEl>
                                          <p:spTgt spid="8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1" dur="500" fill="hold"/>
                                        <p:tgtEl>
                                          <p:spTgt spid="8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2" dur="500" fill="hold"/>
                                        <p:tgtEl>
                                          <p:spTgt spid="8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5" dur="500" fill="hold"/>
                                        <p:tgtEl>
                                          <p:spTgt spid="8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6" dur="500" fill="hold"/>
                                        <p:tgtEl>
                                          <p:spTgt spid="8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67" dur="500"/>
                                        <p:tgtEl>
                                          <p:spTgt spid="8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8" dur="500" fill="hold"/>
                                        <p:tgtEl>
                                          <p:spTgt spid="8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9" dur="500" fill="hold"/>
                                        <p:tgtEl>
                                          <p:spTgt spid="8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0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2" dur="500" fill="hold"/>
                                        <p:tgtEl>
                                          <p:spTgt spid="8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3" dur="500" fill="hold"/>
                                        <p:tgtEl>
                                          <p:spTgt spid="8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4" dur="500"/>
                                        <p:tgtEl>
                                          <p:spTgt spid="8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5" dur="500" fill="hold"/>
                                        <p:tgtEl>
                                          <p:spTgt spid="8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6" dur="500" fill="hold"/>
                                        <p:tgtEl>
                                          <p:spTgt spid="8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7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9" dur="500" fill="hold"/>
                                        <p:tgtEl>
                                          <p:spTgt spid="8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0" dur="500" fill="hold"/>
                                        <p:tgtEl>
                                          <p:spTgt spid="8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1" dur="500"/>
                                        <p:tgtEl>
                                          <p:spTgt spid="8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2" dur="500" fill="hold"/>
                                        <p:tgtEl>
                                          <p:spTgt spid="8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3" dur="500" fill="hold"/>
                                        <p:tgtEl>
                                          <p:spTgt spid="8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4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6" dur="500" fill="hold"/>
                                        <p:tgtEl>
                                          <p:spTgt spid="8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7" dur="500" fill="hold"/>
                                        <p:tgtEl>
                                          <p:spTgt spid="8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8" dur="500"/>
                                        <p:tgtEl>
                                          <p:spTgt spid="8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9" dur="500" fill="hold"/>
                                        <p:tgtEl>
                                          <p:spTgt spid="8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0" dur="500" fill="hold"/>
                                        <p:tgtEl>
                                          <p:spTgt spid="8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1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3" dur="500" fill="hold"/>
                                        <p:tgtEl>
                                          <p:spTgt spid="8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4" dur="500" fill="hold"/>
                                        <p:tgtEl>
                                          <p:spTgt spid="8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5" dur="500"/>
                                        <p:tgtEl>
                                          <p:spTgt spid="8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6" dur="500" fill="hold"/>
                                        <p:tgtEl>
                                          <p:spTgt spid="8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7" dur="500" fill="hold"/>
                                        <p:tgtEl>
                                          <p:spTgt spid="8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0" dur="500" fill="hold"/>
                                        <p:tgtEl>
                                          <p:spTgt spid="8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1" dur="500" fill="hold"/>
                                        <p:tgtEl>
                                          <p:spTgt spid="8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02" dur="500"/>
                                        <p:tgtEl>
                                          <p:spTgt spid="8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3" dur="500" fill="hold"/>
                                        <p:tgtEl>
                                          <p:spTgt spid="8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4" dur="500" fill="hold"/>
                                        <p:tgtEl>
                                          <p:spTgt spid="8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5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7" dur="500" fill="hold"/>
                                        <p:tgtEl>
                                          <p:spTgt spid="8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8" dur="500" fill="hold"/>
                                        <p:tgtEl>
                                          <p:spTgt spid="8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09" dur="500"/>
                                        <p:tgtEl>
                                          <p:spTgt spid="8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0" dur="500" fill="hold"/>
                                        <p:tgtEl>
                                          <p:spTgt spid="8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1" dur="500" fill="hold"/>
                                        <p:tgtEl>
                                          <p:spTgt spid="8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2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4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5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6" dur="500"/>
                                        <p:tgtEl>
                                          <p:spTgt spid="8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7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8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9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1" dur="500" fill="hold"/>
                                        <p:tgtEl>
                                          <p:spTgt spid="8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2" dur="500" fill="hold"/>
                                        <p:tgtEl>
                                          <p:spTgt spid="8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3" dur="500"/>
                                        <p:tgtEl>
                                          <p:spTgt spid="8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4" dur="500" fill="hold"/>
                                        <p:tgtEl>
                                          <p:spTgt spid="8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5" dur="500" fill="hold"/>
                                        <p:tgtEl>
                                          <p:spTgt spid="8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6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8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9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0" dur="500"/>
                                        <p:tgtEl>
                                          <p:spTgt spid="8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1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2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3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5" dur="500" fill="hold"/>
                                        <p:tgtEl>
                                          <p:spTgt spid="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6" dur="500" fill="hold"/>
                                        <p:tgtEl>
                                          <p:spTgt spid="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7" dur="500"/>
                                        <p:tgtEl>
                                          <p:spTgt spid="8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8" dur="500" fill="hold"/>
                                        <p:tgtEl>
                                          <p:spTgt spid="8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9" dur="500" fill="hold"/>
                                        <p:tgtEl>
                                          <p:spTgt spid="8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0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2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3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4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5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6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7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9" dur="500" fill="hold"/>
                                        <p:tgtEl>
                                          <p:spTgt spid="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0" dur="500" fill="hold"/>
                                        <p:tgtEl>
                                          <p:spTgt spid="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1" dur="5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52" dur="500" fill="hold"/>
                                        <p:tgtEl>
                                          <p:spTgt spid="8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3" dur="500" fill="hold"/>
                                        <p:tgtEl>
                                          <p:spTgt spid="8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4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6" dur="500" fill="hold"/>
                                        <p:tgtEl>
                                          <p:spTgt spid="8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7" dur="500" fill="hold"/>
                                        <p:tgtEl>
                                          <p:spTgt spid="8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58" dur="500"/>
                                        <p:tgtEl>
                                          <p:spTgt spid="8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59" dur="500" fill="hold"/>
                                        <p:tgtEl>
                                          <p:spTgt spid="8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0" dur="500" fill="hold"/>
                                        <p:tgtEl>
                                          <p:spTgt spid="8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1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3" dur="500" fill="hold"/>
                                        <p:tgtEl>
                                          <p:spTgt spid="8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4" dur="500" fill="hold"/>
                                        <p:tgtEl>
                                          <p:spTgt spid="8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65" dur="500"/>
                                        <p:tgtEl>
                                          <p:spTgt spid="8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6" dur="500" fill="hold"/>
                                        <p:tgtEl>
                                          <p:spTgt spid="8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7" dur="500" fill="hold"/>
                                        <p:tgtEl>
                                          <p:spTgt spid="8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0" dur="5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1" dur="5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2" dur="500"/>
                                        <p:tgtEl>
                                          <p:spTgt spid="8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3" dur="5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4" dur="5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5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7" dur="500" fill="hold"/>
                                        <p:tgtEl>
                                          <p:spTgt spid="8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8" dur="500" fill="hold"/>
                                        <p:tgtEl>
                                          <p:spTgt spid="8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9" dur="500"/>
                                        <p:tgtEl>
                                          <p:spTgt spid="8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0" dur="500" fill="hold"/>
                                        <p:tgtEl>
                                          <p:spTgt spid="8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1" dur="500" fill="hold"/>
                                        <p:tgtEl>
                                          <p:spTgt spid="8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2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4" dur="500" fill="hold"/>
                                        <p:tgtEl>
                                          <p:spTgt spid="8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5" dur="500" fill="hold"/>
                                        <p:tgtEl>
                                          <p:spTgt spid="8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6" dur="500"/>
                                        <p:tgtEl>
                                          <p:spTgt spid="8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87" dur="500" fill="hold"/>
                                        <p:tgtEl>
                                          <p:spTgt spid="8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8" dur="500" fill="hold"/>
                                        <p:tgtEl>
                                          <p:spTgt spid="8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9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1" dur="500" fill="hold"/>
                                        <p:tgtEl>
                                          <p:spTgt spid="8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2" dur="500" fill="hold"/>
                                        <p:tgtEl>
                                          <p:spTgt spid="8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3" dur="500"/>
                                        <p:tgtEl>
                                          <p:spTgt spid="8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4" dur="500" fill="hold"/>
                                        <p:tgtEl>
                                          <p:spTgt spid="8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5" dur="500" fill="hold"/>
                                        <p:tgtEl>
                                          <p:spTgt spid="8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8" dur="500" fill="hold"/>
                                        <p:tgtEl>
                                          <p:spTgt spid="8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9" dur="500" fill="hold"/>
                                        <p:tgtEl>
                                          <p:spTgt spid="8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00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1" dur="500" fill="hold"/>
                                        <p:tgtEl>
                                          <p:spTgt spid="8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2" dur="500" fill="hold"/>
                                        <p:tgtEl>
                                          <p:spTgt spid="8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03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5" dur="500" fill="hold"/>
                                        <p:tgtEl>
                                          <p:spTgt spid="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6" dur="500" fill="hold"/>
                                        <p:tgtEl>
                                          <p:spTgt spid="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07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8" dur="500" fill="hold"/>
                                        <p:tgtEl>
                                          <p:spTgt spid="8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9" dur="500" fill="hold"/>
                                        <p:tgtEl>
                                          <p:spTgt spid="8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2" dur="500" fill="hold"/>
                                        <p:tgtEl>
                                          <p:spTgt spid="8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3" dur="500" fill="hold"/>
                                        <p:tgtEl>
                                          <p:spTgt spid="8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4" dur="500"/>
                                        <p:tgtEl>
                                          <p:spTgt spid="8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15" dur="500" fill="hold"/>
                                        <p:tgtEl>
                                          <p:spTgt spid="8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6" dur="500" fill="hold"/>
                                        <p:tgtEl>
                                          <p:spTgt spid="8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7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9" dur="500" fill="hold"/>
                                        <p:tgtEl>
                                          <p:spTgt spid="9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0" dur="500" fill="hold"/>
                                        <p:tgtEl>
                                          <p:spTgt spid="9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1" dur="500"/>
                                        <p:tgtEl>
                                          <p:spTgt spid="9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2" dur="500" fill="hold"/>
                                        <p:tgtEl>
                                          <p:spTgt spid="9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3" dur="500" fill="hold"/>
                                        <p:tgtEl>
                                          <p:spTgt spid="9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4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6" dur="500" fill="hold"/>
                                        <p:tgtEl>
                                          <p:spTgt spid="9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7" dur="500" fill="hold"/>
                                        <p:tgtEl>
                                          <p:spTgt spid="9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8" dur="500"/>
                                        <p:tgtEl>
                                          <p:spTgt spid="9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9" dur="500" fill="hold"/>
                                        <p:tgtEl>
                                          <p:spTgt spid="9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0" dur="500" fill="hold"/>
                                        <p:tgtEl>
                                          <p:spTgt spid="9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1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3" dur="500" fill="hold"/>
                                        <p:tgtEl>
                                          <p:spTgt spid="9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4" dur="500" fill="hold"/>
                                        <p:tgtEl>
                                          <p:spTgt spid="9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5" dur="500"/>
                                        <p:tgtEl>
                                          <p:spTgt spid="9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6" dur="500" fill="hold"/>
                                        <p:tgtEl>
                                          <p:spTgt spid="9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7" dur="500" fill="hold"/>
                                        <p:tgtEl>
                                          <p:spTgt spid="9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0" dur="500" fill="hold"/>
                                        <p:tgtEl>
                                          <p:spTgt spid="9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1" dur="500" fill="hold"/>
                                        <p:tgtEl>
                                          <p:spTgt spid="9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2" dur="500"/>
                                        <p:tgtEl>
                                          <p:spTgt spid="9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3" dur="500" fill="hold"/>
                                        <p:tgtEl>
                                          <p:spTgt spid="9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4" dur="500" fill="hold"/>
                                        <p:tgtEl>
                                          <p:spTgt spid="9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7" dur="500" fill="hold"/>
                                        <p:tgtEl>
                                          <p:spTgt spid="9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8" dur="500" fill="hold"/>
                                        <p:tgtEl>
                                          <p:spTgt spid="9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9" dur="500"/>
                                        <p:tgtEl>
                                          <p:spTgt spid="9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0" dur="500" fill="hold"/>
                                        <p:tgtEl>
                                          <p:spTgt spid="9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1" dur="500" fill="hold"/>
                                        <p:tgtEl>
                                          <p:spTgt spid="9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2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4" dur="50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5" dur="50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56" dur="500"/>
                                        <p:tgtEl>
                                          <p:spTgt spid="9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57" dur="50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8" dur="50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9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1" dur="500" fill="hold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2" dur="500" fill="hold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3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64" dur="500" fill="hold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5" dur="500" fill="hold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6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8" dur="500" fill="hold"/>
                                        <p:tgtEl>
                                          <p:spTgt spid="9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9" dur="500" fill="hold"/>
                                        <p:tgtEl>
                                          <p:spTgt spid="9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70" dur="500"/>
                                        <p:tgtEl>
                                          <p:spTgt spid="9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1" dur="500" fill="hold"/>
                                        <p:tgtEl>
                                          <p:spTgt spid="9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2" dur="500" fill="hold"/>
                                        <p:tgtEl>
                                          <p:spTgt spid="9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3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5" dur="500" fill="hold"/>
                                        <p:tgtEl>
                                          <p:spTgt spid="9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6" dur="500" fill="hold"/>
                                        <p:tgtEl>
                                          <p:spTgt spid="9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7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8" dur="500" fill="hold"/>
                                        <p:tgtEl>
                                          <p:spTgt spid="9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9" dur="500" fill="hold"/>
                                        <p:tgtEl>
                                          <p:spTgt spid="9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0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2" dur="500" fill="hold"/>
                                        <p:tgtEl>
                                          <p:spTgt spid="9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3" dur="500" fill="hold"/>
                                        <p:tgtEl>
                                          <p:spTgt spid="9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4" dur="500"/>
                                        <p:tgtEl>
                                          <p:spTgt spid="9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5" dur="500" fill="hold"/>
                                        <p:tgtEl>
                                          <p:spTgt spid="9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6" dur="500" fill="hold"/>
                                        <p:tgtEl>
                                          <p:spTgt spid="9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7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9" dur="500" fill="hold"/>
                                        <p:tgtEl>
                                          <p:spTgt spid="9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0" dur="500" fill="hold"/>
                                        <p:tgtEl>
                                          <p:spTgt spid="9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1" dur="500"/>
                                        <p:tgtEl>
                                          <p:spTgt spid="9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92" dur="500" fill="hold"/>
                                        <p:tgtEl>
                                          <p:spTgt spid="9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3" dur="500" fill="hold"/>
                                        <p:tgtEl>
                                          <p:spTgt spid="9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4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6" dur="500" fill="hold"/>
                                        <p:tgtEl>
                                          <p:spTgt spid="9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7" dur="500" fill="hold"/>
                                        <p:tgtEl>
                                          <p:spTgt spid="9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8" dur="500"/>
                                        <p:tgtEl>
                                          <p:spTgt spid="9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99" dur="500" fill="hold"/>
                                        <p:tgtEl>
                                          <p:spTgt spid="9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0" dur="500" fill="hold"/>
                                        <p:tgtEl>
                                          <p:spTgt spid="9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1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3" dur="500" fill="hold"/>
                                        <p:tgtEl>
                                          <p:spTgt spid="9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4" dur="500" fill="hold"/>
                                        <p:tgtEl>
                                          <p:spTgt spid="9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05" dur="500"/>
                                        <p:tgtEl>
                                          <p:spTgt spid="9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06" dur="500" fill="hold"/>
                                        <p:tgtEl>
                                          <p:spTgt spid="9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7" dur="500" fill="hold"/>
                                        <p:tgtEl>
                                          <p:spTgt spid="9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8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0" dur="500" fill="hold"/>
                                        <p:tgtEl>
                                          <p:spTgt spid="9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1" dur="500" fill="hold"/>
                                        <p:tgtEl>
                                          <p:spTgt spid="9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2" dur="500"/>
                                        <p:tgtEl>
                                          <p:spTgt spid="9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13" dur="500" fill="hold"/>
                                        <p:tgtEl>
                                          <p:spTgt spid="9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4" dur="500" fill="hold"/>
                                        <p:tgtEl>
                                          <p:spTgt spid="9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5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7" dur="500" fill="hold"/>
                                        <p:tgtEl>
                                          <p:spTgt spid="9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8" dur="500" fill="hold"/>
                                        <p:tgtEl>
                                          <p:spTgt spid="9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9" dur="500"/>
                                        <p:tgtEl>
                                          <p:spTgt spid="9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0" dur="500" fill="hold"/>
                                        <p:tgtEl>
                                          <p:spTgt spid="9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1" dur="500" fill="hold"/>
                                        <p:tgtEl>
                                          <p:spTgt spid="9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2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4" dur="500" fill="hold"/>
                                        <p:tgtEl>
                                          <p:spTgt spid="9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5" dur="500" fill="hold"/>
                                        <p:tgtEl>
                                          <p:spTgt spid="9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26" dur="500"/>
                                        <p:tgtEl>
                                          <p:spTgt spid="9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7" dur="500" fill="hold"/>
                                        <p:tgtEl>
                                          <p:spTgt spid="9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8" dur="500" fill="hold"/>
                                        <p:tgtEl>
                                          <p:spTgt spid="9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9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1" dur="500" fill="hold"/>
                                        <p:tgtEl>
                                          <p:spTgt spid="9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2" dur="500" fill="hold"/>
                                        <p:tgtEl>
                                          <p:spTgt spid="9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3" dur="500"/>
                                        <p:tgtEl>
                                          <p:spTgt spid="9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4" dur="500" fill="hold"/>
                                        <p:tgtEl>
                                          <p:spTgt spid="9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5" dur="500" fill="hold"/>
                                        <p:tgtEl>
                                          <p:spTgt spid="9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6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8" dur="500" fill="hold"/>
                                        <p:tgtEl>
                                          <p:spTgt spid="9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9" dur="500" fill="hold"/>
                                        <p:tgtEl>
                                          <p:spTgt spid="9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0" dur="500"/>
                                        <p:tgtEl>
                                          <p:spTgt spid="9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1" dur="500" fill="hold"/>
                                        <p:tgtEl>
                                          <p:spTgt spid="9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2" dur="500" fill="hold"/>
                                        <p:tgtEl>
                                          <p:spTgt spid="9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3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6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5" dur="500" fill="hold"/>
                                        <p:tgtEl>
                                          <p:spTgt spid="9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6" dur="500" fill="hold"/>
                                        <p:tgtEl>
                                          <p:spTgt spid="9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7" dur="500"/>
                                        <p:tgtEl>
                                          <p:spTgt spid="9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8" dur="500" fill="hold"/>
                                        <p:tgtEl>
                                          <p:spTgt spid="9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9" dur="500" fill="hold"/>
                                        <p:tgtEl>
                                          <p:spTgt spid="9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0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2" dur="500" fill="hold"/>
                                        <p:tgtEl>
                                          <p:spTgt spid="9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3" dur="500" fill="hold"/>
                                        <p:tgtEl>
                                          <p:spTgt spid="9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4" dur="500"/>
                                        <p:tgtEl>
                                          <p:spTgt spid="9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5" dur="500" fill="hold"/>
                                        <p:tgtEl>
                                          <p:spTgt spid="9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6" dur="500" fill="hold"/>
                                        <p:tgtEl>
                                          <p:spTgt spid="9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7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9" dur="500" fill="hold"/>
                                        <p:tgtEl>
                                          <p:spTgt spid="9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0" dur="500" fill="hold"/>
                                        <p:tgtEl>
                                          <p:spTgt spid="9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1" dur="500"/>
                                        <p:tgtEl>
                                          <p:spTgt spid="9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2" dur="500" fill="hold"/>
                                        <p:tgtEl>
                                          <p:spTgt spid="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3" dur="500" fill="hold"/>
                                        <p:tgtEl>
                                          <p:spTgt spid="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4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6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6" dur="500" fill="hold"/>
                                        <p:tgtEl>
                                          <p:spTgt spid="9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7" dur="500" fill="hold"/>
                                        <p:tgtEl>
                                          <p:spTgt spid="9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8" dur="500"/>
                                        <p:tgtEl>
                                          <p:spTgt spid="9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9" dur="500" fill="hold"/>
                                        <p:tgtEl>
                                          <p:spTgt spid="9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0" dur="500" fill="hold"/>
                                        <p:tgtEl>
                                          <p:spTgt spid="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1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3" dur="500" fill="hold"/>
                                        <p:tgtEl>
                                          <p:spTgt spid="9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4" dur="500" fill="hold"/>
                                        <p:tgtEl>
                                          <p:spTgt spid="9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75" dur="500"/>
                                        <p:tgtEl>
                                          <p:spTgt spid="9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76" dur="500" fill="hold"/>
                                        <p:tgtEl>
                                          <p:spTgt spid="9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7" dur="500" fill="hold"/>
                                        <p:tgtEl>
                                          <p:spTgt spid="9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8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0" dur="500" fill="hold"/>
                                        <p:tgtEl>
                                          <p:spTgt spid="9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1" dur="500" fill="hold"/>
                                        <p:tgtEl>
                                          <p:spTgt spid="9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2" dur="500"/>
                                        <p:tgtEl>
                                          <p:spTgt spid="9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3" dur="500" fill="hold"/>
                                        <p:tgtEl>
                                          <p:spTgt spid="9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4" dur="500" fill="hold"/>
                                        <p:tgtEl>
                                          <p:spTgt spid="9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5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7" dur="500" fill="hold"/>
                                        <p:tgtEl>
                                          <p:spTgt spid="9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8" dur="500" fill="hold"/>
                                        <p:tgtEl>
                                          <p:spTgt spid="9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9" dur="500"/>
                                        <p:tgtEl>
                                          <p:spTgt spid="9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0" dur="500" fill="hold"/>
                                        <p:tgtEl>
                                          <p:spTgt spid="9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1" dur="500" fill="hold"/>
                                        <p:tgtEl>
                                          <p:spTgt spid="9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2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6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4" dur="500" fill="hold"/>
                                        <p:tgtEl>
                                          <p:spTgt spid="9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5" dur="500" fill="hold"/>
                                        <p:tgtEl>
                                          <p:spTgt spid="9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6" dur="500"/>
                                        <p:tgtEl>
                                          <p:spTgt spid="9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7" dur="500" fill="hold"/>
                                        <p:tgtEl>
                                          <p:spTgt spid="9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8" dur="500" fill="hold"/>
                                        <p:tgtEl>
                                          <p:spTgt spid="9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9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7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1" dur="500" fill="hold"/>
                                        <p:tgtEl>
                                          <p:spTgt spid="9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2" dur="500" fill="hold"/>
                                        <p:tgtEl>
                                          <p:spTgt spid="9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03" dur="500"/>
                                        <p:tgtEl>
                                          <p:spTgt spid="9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4" dur="500" fill="hold"/>
                                        <p:tgtEl>
                                          <p:spTgt spid="9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5" dur="500" fill="hold"/>
                                        <p:tgtEl>
                                          <p:spTgt spid="9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6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8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9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0" dur="500"/>
                                        <p:tgtEl>
                                          <p:spTgt spid="9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1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2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3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7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5" dur="500" fill="hold"/>
                                        <p:tgtEl>
                                          <p:spTgt spid="9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6" dur="500" fill="hold"/>
                                        <p:tgtEl>
                                          <p:spTgt spid="9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7" dur="500"/>
                                        <p:tgtEl>
                                          <p:spTgt spid="9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8" dur="500" fill="hold"/>
                                        <p:tgtEl>
                                          <p:spTgt spid="9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9" dur="500" fill="hold"/>
                                        <p:tgtEl>
                                          <p:spTgt spid="9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0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2" dur="500" fill="hold"/>
                                        <p:tgtEl>
                                          <p:spTgt spid="9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3" dur="500" fill="hold"/>
                                        <p:tgtEl>
                                          <p:spTgt spid="9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24" dur="500"/>
                                        <p:tgtEl>
                                          <p:spTgt spid="9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25" dur="500" fill="hold"/>
                                        <p:tgtEl>
                                          <p:spTgt spid="9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6" dur="500" fill="hold"/>
                                        <p:tgtEl>
                                          <p:spTgt spid="9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7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9" dur="500" fill="hold"/>
                                        <p:tgtEl>
                                          <p:spTgt spid="9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0" dur="500" fill="hold"/>
                                        <p:tgtEl>
                                          <p:spTgt spid="9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1" dur="500"/>
                                        <p:tgtEl>
                                          <p:spTgt spid="9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2" dur="500" fill="hold"/>
                                        <p:tgtEl>
                                          <p:spTgt spid="9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3" dur="500" fill="hold"/>
                                        <p:tgtEl>
                                          <p:spTgt spid="9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4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7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6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7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8" dur="500"/>
                                        <p:tgtEl>
                                          <p:spTgt spid="9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9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0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1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7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3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4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5" dur="500"/>
                                        <p:tgtEl>
                                          <p:spTgt spid="9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46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7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8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0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1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52" dur="500"/>
                                        <p:tgtEl>
                                          <p:spTgt spid="10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3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4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5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7" dur="500" fill="hold"/>
                                        <p:tgtEl>
                                          <p:spTgt spid="10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8" dur="500" fill="hold"/>
                                        <p:tgtEl>
                                          <p:spTgt spid="10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59" dur="500"/>
                                        <p:tgtEl>
                                          <p:spTgt spid="10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0" dur="500" fill="hold"/>
                                        <p:tgtEl>
                                          <p:spTgt spid="10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1" dur="500" fill="hold"/>
                                        <p:tgtEl>
                                          <p:spTgt spid="10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2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4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5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6" dur="500"/>
                                        <p:tgtEl>
                                          <p:spTgt spid="10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7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8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9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7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1" dur="500" fill="hold"/>
                                        <p:tgtEl>
                                          <p:spTgt spid="10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2" dur="500" fill="hold"/>
                                        <p:tgtEl>
                                          <p:spTgt spid="10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3" dur="500"/>
                                        <p:tgtEl>
                                          <p:spTgt spid="10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4" dur="500" fill="hold"/>
                                        <p:tgtEl>
                                          <p:spTgt spid="10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5" dur="500" fill="hold"/>
                                        <p:tgtEl>
                                          <p:spTgt spid="10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8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9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0" dur="500"/>
                                        <p:tgtEl>
                                          <p:spTgt spid="10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81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2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3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5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6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7" dur="500"/>
                                        <p:tgtEl>
                                          <p:spTgt spid="10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88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9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0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2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3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4" dur="500"/>
                                        <p:tgtEl>
                                          <p:spTgt spid="10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95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6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7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9" dur="500" fill="hold"/>
                                        <p:tgtEl>
                                          <p:spTgt spid="10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0" dur="500" fill="hold"/>
                                        <p:tgtEl>
                                          <p:spTgt spid="10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01" dur="500"/>
                                        <p:tgtEl>
                                          <p:spTgt spid="10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2" dur="500" fill="hold"/>
                                        <p:tgtEl>
                                          <p:spTgt spid="10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3" dur="500" fill="hold"/>
                                        <p:tgtEl>
                                          <p:spTgt spid="10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6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7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08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9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0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1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8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3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4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5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16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7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8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0" dur="5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1" dur="5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22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3" dur="5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4" dur="5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25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7" dur="500" fill="hold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8" dur="500" fill="hold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29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0" dur="500" fill="hold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1" dur="500" fill="hold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2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8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4" dur="500" fill="hold"/>
                                        <p:tgtEl>
                                          <p:spTgt spid="10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5" dur="500" fill="hold"/>
                                        <p:tgtEl>
                                          <p:spTgt spid="10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6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7" dur="500" fill="hold"/>
                                        <p:tgtEl>
                                          <p:spTgt spid="10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8" dur="500" fill="hold"/>
                                        <p:tgtEl>
                                          <p:spTgt spid="10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1" dur="500" fill="hold"/>
                                        <p:tgtEl>
                                          <p:spTgt spid="10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2" dur="500" fill="hold"/>
                                        <p:tgtEl>
                                          <p:spTgt spid="10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3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44" dur="500" fill="hold"/>
                                        <p:tgtEl>
                                          <p:spTgt spid="10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5" dur="500" fill="hold"/>
                                        <p:tgtEl>
                                          <p:spTgt spid="10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6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8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8" dur="500" fill="hold"/>
                                        <p:tgtEl>
                                          <p:spTgt spid="1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9" dur="500" fill="hold"/>
                                        <p:tgtEl>
                                          <p:spTgt spid="10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50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51" dur="500" fill="hold"/>
                                        <p:tgtEl>
                                          <p:spTgt spid="1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2" dur="500" fill="hold"/>
                                        <p:tgtEl>
                                          <p:spTgt spid="1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3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5" dur="500" fill="hold"/>
                                        <p:tgtEl>
                                          <p:spTgt spid="1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6" dur="500" fill="hold"/>
                                        <p:tgtEl>
                                          <p:spTgt spid="10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57" dur="500"/>
                                        <p:tgtEl>
                                          <p:spTgt spid="10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58" dur="500" fill="hold"/>
                                        <p:tgtEl>
                                          <p:spTgt spid="1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9" dur="500" fill="hold"/>
                                        <p:tgtEl>
                                          <p:spTgt spid="1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0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8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2" dur="500" fill="hold"/>
                                        <p:tgtEl>
                                          <p:spTgt spid="10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3" dur="500" fill="hold"/>
                                        <p:tgtEl>
                                          <p:spTgt spid="10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64" dur="500"/>
                                        <p:tgtEl>
                                          <p:spTgt spid="10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65" dur="500" fill="hold"/>
                                        <p:tgtEl>
                                          <p:spTgt spid="10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6" dur="500" fill="hold"/>
                                        <p:tgtEl>
                                          <p:spTgt spid="10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9" dur="500" fill="hold"/>
                                        <p:tgtEl>
                                          <p:spTgt spid="10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0" dur="500" fill="hold"/>
                                        <p:tgtEl>
                                          <p:spTgt spid="10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71" dur="5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2" dur="500" fill="hold"/>
                                        <p:tgtEl>
                                          <p:spTgt spid="1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3" dur="500" fill="hold"/>
                                        <p:tgtEl>
                                          <p:spTgt spid="1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74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8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6" dur="500" fill="hold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7" dur="500" fill="hold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78" dur="500"/>
                                        <p:tgtEl>
                                          <p:spTgt spid="10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9" dur="500" fill="hold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0" dur="500" fill="hold"/>
                                        <p:tgtEl>
                                          <p:spTgt spid="10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1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8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83" dur="5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4" dur="5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5" dur="500"/>
                                        <p:tgtEl>
                                          <p:spTgt spid="10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6" dur="5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7" dur="5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8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8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0" dur="500" fill="hold"/>
                                        <p:tgtEl>
                                          <p:spTgt spid="10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1" dur="500" fill="hold"/>
                                        <p:tgtEl>
                                          <p:spTgt spid="10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2" dur="500"/>
                                        <p:tgtEl>
                                          <p:spTgt spid="10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93" dur="500" fill="hold"/>
                                        <p:tgtEl>
                                          <p:spTgt spid="1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4" dur="500" fill="hold"/>
                                        <p:tgtEl>
                                          <p:spTgt spid="1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5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7" dur="500" fill="hold"/>
                                        <p:tgtEl>
                                          <p:spTgt spid="10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8" dur="500" fill="hold"/>
                                        <p:tgtEl>
                                          <p:spTgt spid="10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9" dur="500"/>
                                        <p:tgtEl>
                                          <p:spTgt spid="10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0" dur="500" fill="hold"/>
                                        <p:tgtEl>
                                          <p:spTgt spid="10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1" dur="500" fill="hold"/>
                                        <p:tgtEl>
                                          <p:spTgt spid="10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2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9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04" dur="500" fill="hold"/>
                                        <p:tgtEl>
                                          <p:spTgt spid="10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5" dur="500" fill="hold"/>
                                        <p:tgtEl>
                                          <p:spTgt spid="10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06" dur="500"/>
                                        <p:tgtEl>
                                          <p:spTgt spid="10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7" dur="500" fill="hold"/>
                                        <p:tgtEl>
                                          <p:spTgt spid="10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8" dur="500" fill="hold"/>
                                        <p:tgtEl>
                                          <p:spTgt spid="10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09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9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1" dur="500" fill="hold"/>
                                        <p:tgtEl>
                                          <p:spTgt spid="10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2" dur="500" fill="hold"/>
                                        <p:tgtEl>
                                          <p:spTgt spid="10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13" dur="500"/>
                                        <p:tgtEl>
                                          <p:spTgt spid="10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14" dur="500" fill="hold"/>
                                        <p:tgtEl>
                                          <p:spTgt spid="10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5" dur="500" fill="hold"/>
                                        <p:tgtEl>
                                          <p:spTgt spid="10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6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8" dur="500" fill="hold"/>
                                        <p:tgtEl>
                                          <p:spTgt spid="10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9" dur="500" fill="hold"/>
                                        <p:tgtEl>
                                          <p:spTgt spid="10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20" dur="500"/>
                                        <p:tgtEl>
                                          <p:spTgt spid="10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21" dur="500" fill="hold"/>
                                        <p:tgtEl>
                                          <p:spTgt spid="10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2" dur="500" fill="hold"/>
                                        <p:tgtEl>
                                          <p:spTgt spid="10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3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9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5" dur="500" fill="hold"/>
                                        <p:tgtEl>
                                          <p:spTgt spid="10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6" dur="500" fill="hold"/>
                                        <p:tgtEl>
                                          <p:spTgt spid="10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27" dur="500"/>
                                        <p:tgtEl>
                                          <p:spTgt spid="10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28" dur="500" fill="hold"/>
                                        <p:tgtEl>
                                          <p:spTgt spid="1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9" dur="500" fill="hold"/>
                                        <p:tgtEl>
                                          <p:spTgt spid="1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0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9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2" dur="500" fill="hold"/>
                                        <p:tgtEl>
                                          <p:spTgt spid="10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3" dur="500" fill="hold"/>
                                        <p:tgtEl>
                                          <p:spTgt spid="10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4" dur="500"/>
                                        <p:tgtEl>
                                          <p:spTgt spid="10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35" dur="500" fill="hold"/>
                                        <p:tgtEl>
                                          <p:spTgt spid="10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6" dur="500" fill="hold"/>
                                        <p:tgtEl>
                                          <p:spTgt spid="10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7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9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9" dur="500" fill="hold"/>
                                        <p:tgtEl>
                                          <p:spTgt spid="10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0" dur="500" fill="hold"/>
                                        <p:tgtEl>
                                          <p:spTgt spid="10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41" dur="500"/>
                                        <p:tgtEl>
                                          <p:spTgt spid="10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2" dur="500" fill="hold"/>
                                        <p:tgtEl>
                                          <p:spTgt spid="10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3" dur="500" fill="hold"/>
                                        <p:tgtEl>
                                          <p:spTgt spid="10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44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6" dur="500" fill="hold"/>
                                        <p:tgtEl>
                                          <p:spTgt spid="10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7" dur="500" fill="hold"/>
                                        <p:tgtEl>
                                          <p:spTgt spid="10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48" dur="500"/>
                                        <p:tgtEl>
                                          <p:spTgt spid="10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9" dur="500" fill="hold"/>
                                        <p:tgtEl>
                                          <p:spTgt spid="1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0" dur="500" fill="hold"/>
                                        <p:tgtEl>
                                          <p:spTgt spid="1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51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9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53" dur="500" fill="hold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4" dur="500" fill="hold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55" dur="500"/>
                                        <p:tgtEl>
                                          <p:spTgt spid="10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56" dur="500" fill="hold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7" dur="500" fill="hold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58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9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0" dur="500" fill="hold"/>
                                        <p:tgtEl>
                                          <p:spTgt spid="10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1" dur="500" fill="hold"/>
                                        <p:tgtEl>
                                          <p:spTgt spid="10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2" dur="500"/>
                                        <p:tgtEl>
                                          <p:spTgt spid="10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63" dur="500" fill="hold"/>
                                        <p:tgtEl>
                                          <p:spTgt spid="10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4" dur="500" fill="hold"/>
                                        <p:tgtEl>
                                          <p:spTgt spid="10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5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7" dur="500" fill="hold"/>
                                        <p:tgtEl>
                                          <p:spTgt spid="10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8" dur="500" fill="hold"/>
                                        <p:tgtEl>
                                          <p:spTgt spid="10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9" dur="500"/>
                                        <p:tgtEl>
                                          <p:spTgt spid="10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0" dur="500" fill="hold"/>
                                        <p:tgtEl>
                                          <p:spTgt spid="10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1" dur="500" fill="hold"/>
                                        <p:tgtEl>
                                          <p:spTgt spid="10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2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4" dur="500" fill="hold"/>
                                        <p:tgtEl>
                                          <p:spTgt spid="1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5" dur="500" fill="hold"/>
                                        <p:tgtEl>
                                          <p:spTgt spid="1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76" dur="500"/>
                                        <p:tgtEl>
                                          <p:spTgt spid="10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77" dur="500" fill="hold"/>
                                        <p:tgtEl>
                                          <p:spTgt spid="1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8" dur="500" fill="hold"/>
                                        <p:tgtEl>
                                          <p:spTgt spid="1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9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9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1" dur="500" fill="hold"/>
                                        <p:tgtEl>
                                          <p:spTgt spid="1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2" dur="500" fill="hold"/>
                                        <p:tgtEl>
                                          <p:spTgt spid="1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3" dur="500"/>
                                        <p:tgtEl>
                                          <p:spTgt spid="1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84" dur="500" fill="hold"/>
                                        <p:tgtEl>
                                          <p:spTgt spid="1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5" dur="500" fill="hold"/>
                                        <p:tgtEl>
                                          <p:spTgt spid="1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86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9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8" dur="500" fill="hold"/>
                                        <p:tgtEl>
                                          <p:spTgt spid="1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9" dur="500" fill="hold"/>
                                        <p:tgtEl>
                                          <p:spTgt spid="1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90" dur="500"/>
                                        <p:tgtEl>
                                          <p:spTgt spid="1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91" dur="500" fill="hold"/>
                                        <p:tgtEl>
                                          <p:spTgt spid="1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2" dur="500" fill="hold"/>
                                        <p:tgtEl>
                                          <p:spTgt spid="1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3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9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95" dur="500" fill="hold"/>
                                        <p:tgtEl>
                                          <p:spTgt spid="1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6" dur="500" fill="hold"/>
                                        <p:tgtEl>
                                          <p:spTgt spid="1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97" dur="500"/>
                                        <p:tgtEl>
                                          <p:spTgt spid="11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98" dur="500" fill="hold"/>
                                        <p:tgtEl>
                                          <p:spTgt spid="1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9" dur="500" fill="hold"/>
                                        <p:tgtEl>
                                          <p:spTgt spid="1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0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0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2" dur="500" fill="hold"/>
                                        <p:tgtEl>
                                          <p:spTgt spid="1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3" dur="500" fill="hold"/>
                                        <p:tgtEl>
                                          <p:spTgt spid="1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04" dur="500"/>
                                        <p:tgtEl>
                                          <p:spTgt spid="1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05" dur="500" fill="hold"/>
                                        <p:tgtEl>
                                          <p:spTgt spid="1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6" dur="500" fill="hold"/>
                                        <p:tgtEl>
                                          <p:spTgt spid="1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7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9" dur="500" fill="hold"/>
                                        <p:tgtEl>
                                          <p:spTgt spid="1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0" dur="500" fill="hold"/>
                                        <p:tgtEl>
                                          <p:spTgt spid="1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1" dur="500"/>
                                        <p:tgtEl>
                                          <p:spTgt spid="1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2" dur="500" fill="hold"/>
                                        <p:tgtEl>
                                          <p:spTgt spid="1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3" dur="500" fill="hold"/>
                                        <p:tgtEl>
                                          <p:spTgt spid="1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6" dur="500" fill="hold"/>
                                        <p:tgtEl>
                                          <p:spTgt spid="1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7" dur="500" fill="hold"/>
                                        <p:tgtEl>
                                          <p:spTgt spid="1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8" dur="500"/>
                                        <p:tgtEl>
                                          <p:spTgt spid="1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19" dur="500" fill="hold"/>
                                        <p:tgtEl>
                                          <p:spTgt spid="1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0" dur="500" fill="hold"/>
                                        <p:tgtEl>
                                          <p:spTgt spid="1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21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3" dur="500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4" dur="500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25" dur="500"/>
                                        <p:tgtEl>
                                          <p:spTgt spid="1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26" dur="500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7" dur="500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28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0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30" dur="500" fill="hold"/>
                                        <p:tgtEl>
                                          <p:spTgt spid="1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1" dur="500" fill="hold"/>
                                        <p:tgtEl>
                                          <p:spTgt spid="1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2" dur="500"/>
                                        <p:tgtEl>
                                          <p:spTgt spid="1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3" dur="500" fill="hold"/>
                                        <p:tgtEl>
                                          <p:spTgt spid="1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4" dur="500" fill="hold"/>
                                        <p:tgtEl>
                                          <p:spTgt spid="1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5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0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37" dur="500" fill="hold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8" dur="500" fill="hold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9" dur="500"/>
                                        <p:tgtEl>
                                          <p:spTgt spid="11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0" dur="500" fill="hold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1" dur="500" fill="hold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2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4" dur="500" fill="hold"/>
                                        <p:tgtEl>
                                          <p:spTgt spid="1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5" dur="500" fill="hold"/>
                                        <p:tgtEl>
                                          <p:spTgt spid="1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46" dur="500"/>
                                        <p:tgtEl>
                                          <p:spTgt spid="1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7" dur="500" fill="hold"/>
                                        <p:tgtEl>
                                          <p:spTgt spid="1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8" dur="500" fill="hold"/>
                                        <p:tgtEl>
                                          <p:spTgt spid="1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9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1" dur="500" fill="hold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2" dur="500" fill="hold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53" dur="500"/>
                                        <p:tgtEl>
                                          <p:spTgt spid="1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54" dur="500" fill="hold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5" dur="500" fill="hold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6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0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8" dur="500" fill="hold"/>
                                        <p:tgtEl>
                                          <p:spTgt spid="1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9" dur="500" fill="hold"/>
                                        <p:tgtEl>
                                          <p:spTgt spid="1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60" dur="500"/>
                                        <p:tgtEl>
                                          <p:spTgt spid="11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61" dur="500" fill="hold"/>
                                        <p:tgtEl>
                                          <p:spTgt spid="1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2" dur="500" fill="hold"/>
                                        <p:tgtEl>
                                          <p:spTgt spid="1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63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0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5" dur="500" fill="hold"/>
                                        <p:tgtEl>
                                          <p:spTgt spid="1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6" dur="500" fill="hold"/>
                                        <p:tgtEl>
                                          <p:spTgt spid="1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67" dur="500"/>
                                        <p:tgtEl>
                                          <p:spTgt spid="11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68" dur="500" fill="hold"/>
                                        <p:tgtEl>
                                          <p:spTgt spid="1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9" dur="500" fill="hold"/>
                                        <p:tgtEl>
                                          <p:spTgt spid="1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0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2" dur="500" fill="hold"/>
                                        <p:tgtEl>
                                          <p:spTgt spid="1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3" dur="500" fill="hold"/>
                                        <p:tgtEl>
                                          <p:spTgt spid="1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4" dur="500"/>
                                        <p:tgtEl>
                                          <p:spTgt spid="11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75" dur="500" fill="hold"/>
                                        <p:tgtEl>
                                          <p:spTgt spid="1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6" dur="500" fill="hold"/>
                                        <p:tgtEl>
                                          <p:spTgt spid="1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7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9" dur="500" fill="hold"/>
                                        <p:tgtEl>
                                          <p:spTgt spid="1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0" dur="500" fill="hold"/>
                                        <p:tgtEl>
                                          <p:spTgt spid="1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1" dur="500"/>
                                        <p:tgtEl>
                                          <p:spTgt spid="1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2" dur="500" fill="hold"/>
                                        <p:tgtEl>
                                          <p:spTgt spid="1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3" dur="500" fill="hold"/>
                                        <p:tgtEl>
                                          <p:spTgt spid="1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84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0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6" dur="500" fill="hold"/>
                                        <p:tgtEl>
                                          <p:spTgt spid="1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7" dur="500" fill="hold"/>
                                        <p:tgtEl>
                                          <p:spTgt spid="1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8" dur="500"/>
                                        <p:tgtEl>
                                          <p:spTgt spid="1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89" dur="500" fill="hold"/>
                                        <p:tgtEl>
                                          <p:spTgt spid="1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0" dur="500" fill="hold"/>
                                        <p:tgtEl>
                                          <p:spTgt spid="1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1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0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3" dur="500" fill="hold"/>
                                        <p:tgtEl>
                                          <p:spTgt spid="1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4" dur="500" fill="hold"/>
                                        <p:tgtEl>
                                          <p:spTgt spid="1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95" dur="500"/>
                                        <p:tgtEl>
                                          <p:spTgt spid="11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96" dur="500" fill="hold"/>
                                        <p:tgtEl>
                                          <p:spTgt spid="1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7" dur="500" fill="hold"/>
                                        <p:tgtEl>
                                          <p:spTgt spid="1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8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0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0" dur="500" fill="hold"/>
                                        <p:tgtEl>
                                          <p:spTgt spid="1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1" dur="500" fill="hold"/>
                                        <p:tgtEl>
                                          <p:spTgt spid="1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02" dur="500"/>
                                        <p:tgtEl>
                                          <p:spTgt spid="1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03" dur="500" fill="hold"/>
                                        <p:tgtEl>
                                          <p:spTgt spid="1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4" dur="500" fill="hold"/>
                                        <p:tgtEl>
                                          <p:spTgt spid="1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05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7" dur="500" fill="hold"/>
                                        <p:tgtEl>
                                          <p:spTgt spid="1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8" dur="500" fill="hold"/>
                                        <p:tgtEl>
                                          <p:spTgt spid="1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09" dur="500"/>
                                        <p:tgtEl>
                                          <p:spTgt spid="11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0" dur="500" fill="hold"/>
                                        <p:tgtEl>
                                          <p:spTgt spid="1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1" dur="500" fill="hold"/>
                                        <p:tgtEl>
                                          <p:spTgt spid="1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12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4" dur="500" fill="hold"/>
                                        <p:tgtEl>
                                          <p:spTgt spid="1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5" dur="500" fill="hold"/>
                                        <p:tgtEl>
                                          <p:spTgt spid="1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6" dur="500"/>
                                        <p:tgtEl>
                                          <p:spTgt spid="11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7" dur="500" fill="hold"/>
                                        <p:tgtEl>
                                          <p:spTgt spid="1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8" dur="500" fill="hold"/>
                                        <p:tgtEl>
                                          <p:spTgt spid="1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1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1" dur="500" fill="hold"/>
                                        <p:tgtEl>
                                          <p:spTgt spid="1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2" dur="500" fill="hold"/>
                                        <p:tgtEl>
                                          <p:spTgt spid="1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23" dur="500"/>
                                        <p:tgtEl>
                                          <p:spTgt spid="11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24" dur="500" fill="hold"/>
                                        <p:tgtEl>
                                          <p:spTgt spid="1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5" dur="500" fill="hold"/>
                                        <p:tgtEl>
                                          <p:spTgt spid="1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26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8" dur="500" fill="hold"/>
                                        <p:tgtEl>
                                          <p:spTgt spid="1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9" dur="500" fill="hold"/>
                                        <p:tgtEl>
                                          <p:spTgt spid="1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0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31" dur="500" fill="hold"/>
                                        <p:tgtEl>
                                          <p:spTgt spid="1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2" dur="500" fill="hold"/>
                                        <p:tgtEl>
                                          <p:spTgt spid="1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33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35" dur="500" fill="hold"/>
                                        <p:tgtEl>
                                          <p:spTgt spid="1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6" dur="500" fill="hold"/>
                                        <p:tgtEl>
                                          <p:spTgt spid="1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7" dur="500"/>
                                        <p:tgtEl>
                                          <p:spTgt spid="11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38" dur="500" fill="hold"/>
                                        <p:tgtEl>
                                          <p:spTgt spid="1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9" dur="500" fill="hold"/>
                                        <p:tgtEl>
                                          <p:spTgt spid="1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40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2" dur="500" fill="hold"/>
                                        <p:tgtEl>
                                          <p:spTgt spid="1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3" dur="500" fill="hold"/>
                                        <p:tgtEl>
                                          <p:spTgt spid="1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44" dur="500"/>
                                        <p:tgtEl>
                                          <p:spTgt spid="11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45" dur="500" fill="hold"/>
                                        <p:tgtEl>
                                          <p:spTgt spid="1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6" dur="500" fill="hold"/>
                                        <p:tgtEl>
                                          <p:spTgt spid="1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47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9" dur="500" fill="hold"/>
                                        <p:tgtEl>
                                          <p:spTgt spid="1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0" dur="500" fill="hold"/>
                                        <p:tgtEl>
                                          <p:spTgt spid="1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51" dur="500"/>
                                        <p:tgtEl>
                                          <p:spTgt spid="1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52" dur="500" fill="hold"/>
                                        <p:tgtEl>
                                          <p:spTgt spid="1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3" dur="500" fill="hold"/>
                                        <p:tgtEl>
                                          <p:spTgt spid="1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4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56" dur="500" fill="hold"/>
                                        <p:tgtEl>
                                          <p:spTgt spid="1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7" dur="500" fill="hold"/>
                                        <p:tgtEl>
                                          <p:spTgt spid="1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58" dur="500"/>
                                        <p:tgtEl>
                                          <p:spTgt spid="11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59" dur="500" fill="hold"/>
                                        <p:tgtEl>
                                          <p:spTgt spid="1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0" dur="500" fill="hold"/>
                                        <p:tgtEl>
                                          <p:spTgt spid="1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6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3" dur="500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4" dur="500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5" dur="500"/>
                                        <p:tgtEl>
                                          <p:spTgt spid="11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66" dur="500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7" dur="500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68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0" dur="500" fill="hold"/>
                                        <p:tgtEl>
                                          <p:spTgt spid="1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1" dur="500" fill="hold"/>
                                        <p:tgtEl>
                                          <p:spTgt spid="1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72" dur="500"/>
                                        <p:tgtEl>
                                          <p:spTgt spid="11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73" dur="500" fill="hold"/>
                                        <p:tgtEl>
                                          <p:spTgt spid="1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4" dur="500" fill="hold"/>
                                        <p:tgtEl>
                                          <p:spTgt spid="1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75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7" dur="500" fill="hold"/>
                                        <p:tgtEl>
                                          <p:spTgt spid="1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8" dur="500" fill="hold"/>
                                        <p:tgtEl>
                                          <p:spTgt spid="1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79" dur="500"/>
                                        <p:tgtEl>
                                          <p:spTgt spid="11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0" dur="500" fill="hold"/>
                                        <p:tgtEl>
                                          <p:spTgt spid="1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1" dur="500" fill="hold"/>
                                        <p:tgtEl>
                                          <p:spTgt spid="1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82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84" dur="500" fill="hold"/>
                                        <p:tgtEl>
                                          <p:spTgt spid="1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5" dur="500" fill="hold"/>
                                        <p:tgtEl>
                                          <p:spTgt spid="1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86" dur="500"/>
                                        <p:tgtEl>
                                          <p:spTgt spid="11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87" dur="500" fill="hold"/>
                                        <p:tgtEl>
                                          <p:spTgt spid="1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8" dur="500" fill="hold"/>
                                        <p:tgtEl>
                                          <p:spTgt spid="1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8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1" dur="500" fill="hold"/>
                                        <p:tgtEl>
                                          <p:spTgt spid="1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2" dur="500" fill="hold"/>
                                        <p:tgtEl>
                                          <p:spTgt spid="1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3" dur="500"/>
                                        <p:tgtEl>
                                          <p:spTgt spid="11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94" dur="500" fill="hold"/>
                                        <p:tgtEl>
                                          <p:spTgt spid="1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5" dur="500" fill="hold"/>
                                        <p:tgtEl>
                                          <p:spTgt spid="1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6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8" dur="500" fill="hold"/>
                                        <p:tgtEl>
                                          <p:spTgt spid="1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9" dur="500" fill="hold"/>
                                        <p:tgtEl>
                                          <p:spTgt spid="1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00" dur="500"/>
                                        <p:tgtEl>
                                          <p:spTgt spid="11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01" dur="500" fill="hold"/>
                                        <p:tgtEl>
                                          <p:spTgt spid="1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2" dur="500" fill="hold"/>
                                        <p:tgtEl>
                                          <p:spTgt spid="1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03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05" dur="500" fill="hold"/>
                                        <p:tgtEl>
                                          <p:spTgt spid="1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6" dur="500" fill="hold"/>
                                        <p:tgtEl>
                                          <p:spTgt spid="1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07" dur="500"/>
                                        <p:tgtEl>
                                          <p:spTgt spid="11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08" dur="500" fill="hold"/>
                                        <p:tgtEl>
                                          <p:spTgt spid="1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9" dur="500" fill="hold"/>
                                        <p:tgtEl>
                                          <p:spTgt spid="1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10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2" dur="500" fill="hold"/>
                                        <p:tgtEl>
                                          <p:spTgt spid="1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3" dur="500" fill="hold"/>
                                        <p:tgtEl>
                                          <p:spTgt spid="1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14" dur="500"/>
                                        <p:tgtEl>
                                          <p:spTgt spid="11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15" dur="500" fill="hold"/>
                                        <p:tgtEl>
                                          <p:spTgt spid="1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6" dur="500" fill="hold"/>
                                        <p:tgtEl>
                                          <p:spTgt spid="1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17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9" dur="500" fill="hold"/>
                                        <p:tgtEl>
                                          <p:spTgt spid="1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0" dur="500" fill="hold"/>
                                        <p:tgtEl>
                                          <p:spTgt spid="1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21" dur="500"/>
                                        <p:tgtEl>
                                          <p:spTgt spid="12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22" dur="500" fill="hold"/>
                                        <p:tgtEl>
                                          <p:spTgt spid="1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3" dur="500" fill="hold"/>
                                        <p:tgtEl>
                                          <p:spTgt spid="1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24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6" dur="500" fill="hold"/>
                                        <p:tgtEl>
                                          <p:spTgt spid="1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7" dur="500" fill="hold"/>
                                        <p:tgtEl>
                                          <p:spTgt spid="1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28" dur="500"/>
                                        <p:tgtEl>
                                          <p:spTgt spid="12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29" dur="500" fill="hold"/>
                                        <p:tgtEl>
                                          <p:spTgt spid="1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0" dur="500" fill="hold"/>
                                        <p:tgtEl>
                                          <p:spTgt spid="1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3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3" dur="500" fill="hold"/>
                                        <p:tgtEl>
                                          <p:spTgt spid="1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4" dur="500" fill="hold"/>
                                        <p:tgtEl>
                                          <p:spTgt spid="1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35" dur="500"/>
                                        <p:tgtEl>
                                          <p:spTgt spid="12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36" dur="500" fill="hold"/>
                                        <p:tgtEl>
                                          <p:spTgt spid="1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7" dur="500" fill="hold"/>
                                        <p:tgtEl>
                                          <p:spTgt spid="1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38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0" dur="500" fill="hold"/>
                                        <p:tgtEl>
                                          <p:spTgt spid="12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1" dur="500" fill="hold"/>
                                        <p:tgtEl>
                                          <p:spTgt spid="12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2" dur="500"/>
                                        <p:tgtEl>
                                          <p:spTgt spid="12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43" dur="500" fill="hold"/>
                                        <p:tgtEl>
                                          <p:spTgt spid="1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4" dur="500" fill="hold"/>
                                        <p:tgtEl>
                                          <p:spTgt spid="1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4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7" dur="500" fill="hold"/>
                                        <p:tgtEl>
                                          <p:spTgt spid="1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8" dur="500" fill="hold"/>
                                        <p:tgtEl>
                                          <p:spTgt spid="1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9" dur="500"/>
                                        <p:tgtEl>
                                          <p:spTgt spid="12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0" dur="500" fill="hold"/>
                                        <p:tgtEl>
                                          <p:spTgt spid="1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1" dur="500" fill="hold"/>
                                        <p:tgtEl>
                                          <p:spTgt spid="1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52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54" dur="500" fill="hold"/>
                                        <p:tgtEl>
                                          <p:spTgt spid="1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5" dur="500" fill="hold"/>
                                        <p:tgtEl>
                                          <p:spTgt spid="1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56" dur="500"/>
                                        <p:tgtEl>
                                          <p:spTgt spid="12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57" dur="500" fill="hold"/>
                                        <p:tgtEl>
                                          <p:spTgt spid="12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8" dur="500" fill="hold"/>
                                        <p:tgtEl>
                                          <p:spTgt spid="1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59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1" dur="50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2" dur="50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63" dur="500"/>
                                        <p:tgtEl>
                                          <p:spTgt spid="12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64" dur="50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5" dur="500" fill="hold"/>
                                        <p:tgtEl>
                                          <p:spTgt spid="1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66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8" dur="50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9" dur="50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70" dur="500"/>
                                        <p:tgtEl>
                                          <p:spTgt spid="12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71" dur="50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2" dur="50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73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5" dur="500" fill="hold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6" dur="500" fill="hold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77" dur="500"/>
                                        <p:tgtEl>
                                          <p:spTgt spid="12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78" dur="500" fill="hold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9" dur="500" fill="hold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80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2" dur="500" fill="hold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3" dur="500" fill="hold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84" dur="500"/>
                                        <p:tgtEl>
                                          <p:spTgt spid="12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5" dur="500" fill="hold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6" dur="500" fill="hold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87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9" dur="500" fill="hold"/>
                                        <p:tgtEl>
                                          <p:spTgt spid="1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0" dur="500" fill="hold"/>
                                        <p:tgtEl>
                                          <p:spTgt spid="1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91" dur="500"/>
                                        <p:tgtEl>
                                          <p:spTgt spid="12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92" dur="500" fill="hold"/>
                                        <p:tgtEl>
                                          <p:spTgt spid="1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3" dur="500" fill="hold"/>
                                        <p:tgtEl>
                                          <p:spTgt spid="1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94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6" dur="500" fill="hold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7" dur="500" fill="hold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98" dur="500"/>
                                        <p:tgtEl>
                                          <p:spTgt spid="12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99" dur="500" fill="hold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0" dur="500" fill="hold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01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03" dur="500" fill="hold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4" dur="500" fill="hold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05" dur="500"/>
                                        <p:tgtEl>
                                          <p:spTgt spid="12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06" dur="500" fill="hold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7" dur="500" fill="hold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08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0" dur="500" fill="hold"/>
                                        <p:tgtEl>
                                          <p:spTgt spid="1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1" dur="500" fill="hold"/>
                                        <p:tgtEl>
                                          <p:spTgt spid="1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2" dur="500"/>
                                        <p:tgtEl>
                                          <p:spTgt spid="12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13" dur="500" fill="hold"/>
                                        <p:tgtEl>
                                          <p:spTgt spid="1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4" dur="500" fill="hold"/>
                                        <p:tgtEl>
                                          <p:spTgt spid="1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15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7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8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9" dur="500"/>
                                        <p:tgtEl>
                                          <p:spTgt spid="12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20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1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22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4" dur="500" fill="hold"/>
                                        <p:tgtEl>
                                          <p:spTgt spid="1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5" dur="500" fill="hold"/>
                                        <p:tgtEl>
                                          <p:spTgt spid="1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26" dur="500"/>
                                        <p:tgtEl>
                                          <p:spTgt spid="12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27" dur="500" fill="hold"/>
                                        <p:tgtEl>
                                          <p:spTgt spid="1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8" dur="500" fill="hold"/>
                                        <p:tgtEl>
                                          <p:spTgt spid="1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29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31" dur="500" fill="hold"/>
                                        <p:tgtEl>
                                          <p:spTgt spid="1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2" dur="500" fill="hold"/>
                                        <p:tgtEl>
                                          <p:spTgt spid="1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3" dur="500"/>
                                        <p:tgtEl>
                                          <p:spTgt spid="12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34" dur="500" fill="hold"/>
                                        <p:tgtEl>
                                          <p:spTgt spid="1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5" dur="500" fill="hold"/>
                                        <p:tgtEl>
                                          <p:spTgt spid="1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6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38" dur="500" fill="hold"/>
                                        <p:tgtEl>
                                          <p:spTgt spid="1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9" dur="500" fill="hold"/>
                                        <p:tgtEl>
                                          <p:spTgt spid="1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40" dur="500"/>
                                        <p:tgtEl>
                                          <p:spTgt spid="12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41" dur="500" fill="hold"/>
                                        <p:tgtEl>
                                          <p:spTgt spid="1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2" dur="500" fill="hold"/>
                                        <p:tgtEl>
                                          <p:spTgt spid="1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43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5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6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47" dur="500"/>
                                        <p:tgtEl>
                                          <p:spTgt spid="12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48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9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50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52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3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54" dur="500"/>
                                        <p:tgtEl>
                                          <p:spTgt spid="12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55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6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5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59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0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61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62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3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64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6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7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68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69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0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71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3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4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5" dur="500"/>
                                        <p:tgtEl>
                                          <p:spTgt spid="12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76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7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78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80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1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2" dur="50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83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4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85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2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87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8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9" dur="500"/>
                                        <p:tgtEl>
                                          <p:spTgt spid="12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0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1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92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94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5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96" dur="500"/>
                                        <p:tgtEl>
                                          <p:spTgt spid="12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97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8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99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1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2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03" dur="500"/>
                                        <p:tgtEl>
                                          <p:spTgt spid="12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04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5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06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2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8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9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10" dur="500"/>
                                        <p:tgtEl>
                                          <p:spTgt spid="12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11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2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13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5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6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17" dur="500"/>
                                        <p:tgtEl>
                                          <p:spTgt spid="12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18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9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20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2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3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24" dur="500"/>
                                        <p:tgtEl>
                                          <p:spTgt spid="12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25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6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27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9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0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1" dur="500"/>
                                        <p:tgtEl>
                                          <p:spTgt spid="12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32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3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34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2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36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7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8" dur="500"/>
                                        <p:tgtEl>
                                          <p:spTgt spid="12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39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0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41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43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4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45" dur="500"/>
                                        <p:tgtEl>
                                          <p:spTgt spid="12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46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7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48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50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1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52" dur="500"/>
                                        <p:tgtEl>
                                          <p:spTgt spid="13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53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4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55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57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8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59" dur="500"/>
                                        <p:tgtEl>
                                          <p:spTgt spid="13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60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1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62" presetID="53" presetClass="entr" presetSubtype="52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2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4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5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66" dur="500"/>
                                        <p:tgtEl>
                                          <p:spTgt spid="13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67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8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69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1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2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73" dur="500"/>
                                        <p:tgtEl>
                                          <p:spTgt spid="1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74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5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76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8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9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80" dur="500"/>
                                        <p:tgtEl>
                                          <p:spTgt spid="13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81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2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83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85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6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87" dur="500"/>
                                        <p:tgtEl>
                                          <p:spTgt spid="13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88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9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90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92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3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94" dur="500"/>
                                        <p:tgtEl>
                                          <p:spTgt spid="13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95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6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97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99" dur="500" fill="hold"/>
                                        <p:tgtEl>
                                          <p:spTgt spid="1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0" dur="500" fill="hold"/>
                                        <p:tgtEl>
                                          <p:spTgt spid="1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01" dur="500"/>
                                        <p:tgtEl>
                                          <p:spTgt spid="13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02" dur="500" fill="hold"/>
                                        <p:tgtEl>
                                          <p:spTgt spid="13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3" dur="500" fill="hold"/>
                                        <p:tgtEl>
                                          <p:spTgt spid="1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04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6" dur="500" fill="hold"/>
                                        <p:tgtEl>
                                          <p:spTgt spid="13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7" dur="500" fill="hold"/>
                                        <p:tgtEl>
                                          <p:spTgt spid="13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08" dur="500"/>
                                        <p:tgtEl>
                                          <p:spTgt spid="13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09" dur="500" fill="hold"/>
                                        <p:tgtEl>
                                          <p:spTgt spid="1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0" dur="500" fill="hold"/>
                                        <p:tgtEl>
                                          <p:spTgt spid="13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11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3" dur="500" fill="hold"/>
                                        <p:tgtEl>
                                          <p:spTgt spid="13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4" dur="500" fill="hold"/>
                                        <p:tgtEl>
                                          <p:spTgt spid="13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15" dur="500"/>
                                        <p:tgtEl>
                                          <p:spTgt spid="13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16" dur="500" fill="hold"/>
                                        <p:tgtEl>
                                          <p:spTgt spid="1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7" dur="500" fill="hold"/>
                                        <p:tgtEl>
                                          <p:spTgt spid="1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18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0" dur="500" fill="hold"/>
                                        <p:tgtEl>
                                          <p:spTgt spid="13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1" dur="500" fill="hold"/>
                                        <p:tgtEl>
                                          <p:spTgt spid="13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22" dur="500"/>
                                        <p:tgtEl>
                                          <p:spTgt spid="13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23" dur="500" fill="hold"/>
                                        <p:tgtEl>
                                          <p:spTgt spid="13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4" dur="500" fill="hold"/>
                                        <p:tgtEl>
                                          <p:spTgt spid="13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2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7" dur="5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8" dur="5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29" dur="500"/>
                                        <p:tgtEl>
                                          <p:spTgt spid="13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30" dur="5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1" dur="5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32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4" dur="500" fill="hold"/>
                                        <p:tgtEl>
                                          <p:spTgt spid="13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5" dur="500" fill="hold"/>
                                        <p:tgtEl>
                                          <p:spTgt spid="13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36" dur="5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37" dur="500" fill="hold"/>
                                        <p:tgtEl>
                                          <p:spTgt spid="1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8" dur="500" fill="hold"/>
                                        <p:tgtEl>
                                          <p:spTgt spid="1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3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41" dur="500" fill="hold"/>
                                        <p:tgtEl>
                                          <p:spTgt spid="13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2" dur="500" fill="hold"/>
                                        <p:tgtEl>
                                          <p:spTgt spid="13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43" dur="500"/>
                                        <p:tgtEl>
                                          <p:spTgt spid="13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44" dur="500" fill="hold"/>
                                        <p:tgtEl>
                                          <p:spTgt spid="1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5" dur="500" fill="hold"/>
                                        <p:tgtEl>
                                          <p:spTgt spid="1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46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48" dur="5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9" dur="5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0" dur="500"/>
                                        <p:tgtEl>
                                          <p:spTgt spid="13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51" dur="5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2" dur="5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53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55" dur="5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6" dur="5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7" dur="500"/>
                                        <p:tgtEl>
                                          <p:spTgt spid="13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58" dur="5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9" dur="5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60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2" dur="500" fill="hold"/>
                                        <p:tgtEl>
                                          <p:spTgt spid="13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3" dur="500" fill="hold"/>
                                        <p:tgtEl>
                                          <p:spTgt spid="13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64" dur="500"/>
                                        <p:tgtEl>
                                          <p:spTgt spid="13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65" dur="500" fill="hold"/>
                                        <p:tgtEl>
                                          <p:spTgt spid="13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6" dur="500" fill="hold"/>
                                        <p:tgtEl>
                                          <p:spTgt spid="13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67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9" dur="500" fill="hold"/>
                                        <p:tgtEl>
                                          <p:spTgt spid="13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0" dur="500" fill="hold"/>
                                        <p:tgtEl>
                                          <p:spTgt spid="13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71" dur="500"/>
                                        <p:tgtEl>
                                          <p:spTgt spid="13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72" dur="500" fill="hold"/>
                                        <p:tgtEl>
                                          <p:spTgt spid="1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3" dur="500" fill="hold"/>
                                        <p:tgtEl>
                                          <p:spTgt spid="1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74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6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7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78" dur="500"/>
                                        <p:tgtEl>
                                          <p:spTgt spid="13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79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0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81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3" dur="500" fill="hold"/>
                                        <p:tgtEl>
                                          <p:spTgt spid="13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4" dur="500" fill="hold"/>
                                        <p:tgtEl>
                                          <p:spTgt spid="13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85" dur="500"/>
                                        <p:tgtEl>
                                          <p:spTgt spid="13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86" dur="500" fill="hold"/>
                                        <p:tgtEl>
                                          <p:spTgt spid="1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7" dur="500" fill="hold"/>
                                        <p:tgtEl>
                                          <p:spTgt spid="13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88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0" dur="500" fill="hold"/>
                                        <p:tgtEl>
                                          <p:spTgt spid="13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1" dur="500" fill="hold"/>
                                        <p:tgtEl>
                                          <p:spTgt spid="13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92" dur="500"/>
                                        <p:tgtEl>
                                          <p:spTgt spid="13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93" dur="500" fill="hold"/>
                                        <p:tgtEl>
                                          <p:spTgt spid="1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4" dur="500" fill="hold"/>
                                        <p:tgtEl>
                                          <p:spTgt spid="1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95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7" dur="500" fill="hold"/>
                                        <p:tgtEl>
                                          <p:spTgt spid="13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8" dur="500" fill="hold"/>
                                        <p:tgtEl>
                                          <p:spTgt spid="13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99" dur="500"/>
                                        <p:tgtEl>
                                          <p:spTgt spid="13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0" dur="500" fill="hold"/>
                                        <p:tgtEl>
                                          <p:spTgt spid="1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1" dur="500" fill="hold"/>
                                        <p:tgtEl>
                                          <p:spTgt spid="1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02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04" dur="500" fill="hold"/>
                                        <p:tgtEl>
                                          <p:spTgt spid="13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5" dur="500" fill="hold"/>
                                        <p:tgtEl>
                                          <p:spTgt spid="13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06" dur="500"/>
                                        <p:tgtEl>
                                          <p:spTgt spid="13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07" dur="500" fill="hold"/>
                                        <p:tgtEl>
                                          <p:spTgt spid="1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8" dur="500" fill="hold"/>
                                        <p:tgtEl>
                                          <p:spTgt spid="1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09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1" dur="500" fill="hold"/>
                                        <p:tgtEl>
                                          <p:spTgt spid="13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2" dur="500" fill="hold"/>
                                        <p:tgtEl>
                                          <p:spTgt spid="13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3" dur="500"/>
                                        <p:tgtEl>
                                          <p:spTgt spid="13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14" dur="500" fill="hold"/>
                                        <p:tgtEl>
                                          <p:spTgt spid="1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5" dur="500" fill="hold"/>
                                        <p:tgtEl>
                                          <p:spTgt spid="1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16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8" dur="500" fill="hold"/>
                                        <p:tgtEl>
                                          <p:spTgt spid="13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9" dur="500" fill="hold"/>
                                        <p:tgtEl>
                                          <p:spTgt spid="13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20" dur="5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1" dur="500" fill="hold"/>
                                        <p:tgtEl>
                                          <p:spTgt spid="1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2" dur="500" fill="hold"/>
                                        <p:tgtEl>
                                          <p:spTgt spid="1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23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5" dur="5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6" dur="5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27" dur="5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28" dur="5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9" dur="5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30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32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3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34" dur="500"/>
                                        <p:tgtEl>
                                          <p:spTgt spid="13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35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6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37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6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39" dur="500" fill="hold"/>
                                        <p:tgtEl>
                                          <p:spTgt spid="13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0" dur="500" fill="hold"/>
                                        <p:tgtEl>
                                          <p:spTgt spid="13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41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42" dur="500" fill="hold"/>
                                        <p:tgtEl>
                                          <p:spTgt spid="1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3" dur="500" fill="hold"/>
                                        <p:tgtEl>
                                          <p:spTgt spid="1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4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6" dur="50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7" dur="50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48" dur="500"/>
                                        <p:tgtEl>
                                          <p:spTgt spid="13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49" dur="50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0" dur="50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51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6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53" dur="500" fill="hold"/>
                                        <p:tgtEl>
                                          <p:spTgt spid="13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4" dur="500" fill="hold"/>
                                        <p:tgtEl>
                                          <p:spTgt spid="13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55" dur="500"/>
                                        <p:tgtEl>
                                          <p:spTgt spid="13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56" dur="500" fill="hold"/>
                                        <p:tgtEl>
                                          <p:spTgt spid="1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7" dur="500" fill="hold"/>
                                        <p:tgtEl>
                                          <p:spTgt spid="1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58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0" dur="500" fill="hold"/>
                                        <p:tgtEl>
                                          <p:spTgt spid="13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1" dur="500" fill="hold"/>
                                        <p:tgtEl>
                                          <p:spTgt spid="13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62" dur="500"/>
                                        <p:tgtEl>
                                          <p:spTgt spid="13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63" dur="500" fill="hold"/>
                                        <p:tgtEl>
                                          <p:spTgt spid="13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4" dur="500" fill="hold"/>
                                        <p:tgtEl>
                                          <p:spTgt spid="13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6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7" dur="500" fill="hold"/>
                                        <p:tgtEl>
                                          <p:spTgt spid="13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8" dur="500" fill="hold"/>
                                        <p:tgtEl>
                                          <p:spTgt spid="13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69" dur="500"/>
                                        <p:tgtEl>
                                          <p:spTgt spid="13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70" dur="500" fill="hold"/>
                                        <p:tgtEl>
                                          <p:spTgt spid="13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1" dur="500" fill="hold"/>
                                        <p:tgtEl>
                                          <p:spTgt spid="1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72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4" dur="50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5" dur="50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76" dur="500"/>
                                        <p:tgtEl>
                                          <p:spTgt spid="13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77" dur="50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8" dur="50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79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6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1" dur="50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2" dur="50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3" dur="500"/>
                                        <p:tgtEl>
                                          <p:spTgt spid="14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84" dur="50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5" dur="50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86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8" dur="50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9" dur="50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90" dur="500"/>
                                        <p:tgtEl>
                                          <p:spTgt spid="14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91" dur="50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2" dur="50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9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6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95" dur="50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6" dur="50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97" dur="500"/>
                                        <p:tgtEl>
                                          <p:spTgt spid="14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98" dur="50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9" dur="50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0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2" dur="50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3" dur="50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04" dur="500"/>
                                        <p:tgtEl>
                                          <p:spTgt spid="14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05" dur="50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6" dur="50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07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9" dur="500" fill="hold"/>
                                        <p:tgtEl>
                                          <p:spTgt spid="14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0" dur="500" fill="hold"/>
                                        <p:tgtEl>
                                          <p:spTgt spid="14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11" dur="500"/>
                                        <p:tgtEl>
                                          <p:spTgt spid="14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12" dur="500" fill="hold"/>
                                        <p:tgtEl>
                                          <p:spTgt spid="1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3" dur="500" fill="hold"/>
                                        <p:tgtEl>
                                          <p:spTgt spid="1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14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7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6" dur="500" fill="hold"/>
                                        <p:tgtEl>
                                          <p:spTgt spid="14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7" dur="500" fill="hold"/>
                                        <p:tgtEl>
                                          <p:spTgt spid="14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18" dur="500"/>
                                        <p:tgtEl>
                                          <p:spTgt spid="14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19" dur="500" fill="hold"/>
                                        <p:tgtEl>
                                          <p:spTgt spid="14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0" dur="500" fill="hold"/>
                                        <p:tgtEl>
                                          <p:spTgt spid="14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21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3" dur="500" fill="hold"/>
                                        <p:tgtEl>
                                          <p:spTgt spid="1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4" dur="500" fill="hold"/>
                                        <p:tgtEl>
                                          <p:spTgt spid="1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25" dur="500"/>
                                        <p:tgtEl>
                                          <p:spTgt spid="14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26" dur="500" fill="hold"/>
                                        <p:tgtEl>
                                          <p:spTgt spid="1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7" dur="500" fill="hold"/>
                                        <p:tgtEl>
                                          <p:spTgt spid="1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28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0" dur="500" fill="hold"/>
                                        <p:tgtEl>
                                          <p:spTgt spid="14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1" dur="500" fill="hold"/>
                                        <p:tgtEl>
                                          <p:spTgt spid="14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2" dur="500"/>
                                        <p:tgtEl>
                                          <p:spTgt spid="14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33" dur="500" fill="hold"/>
                                        <p:tgtEl>
                                          <p:spTgt spid="1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4" dur="500" fill="hold"/>
                                        <p:tgtEl>
                                          <p:spTgt spid="1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3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7" dur="500" fill="hold"/>
                                        <p:tgtEl>
                                          <p:spTgt spid="14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8" dur="500" fill="hold"/>
                                        <p:tgtEl>
                                          <p:spTgt spid="14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9" dur="500"/>
                                        <p:tgtEl>
                                          <p:spTgt spid="14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40" dur="500" fill="hold"/>
                                        <p:tgtEl>
                                          <p:spTgt spid="1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1" dur="500" fill="hold"/>
                                        <p:tgtEl>
                                          <p:spTgt spid="1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42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44" dur="500" fill="hold"/>
                                        <p:tgtEl>
                                          <p:spTgt spid="14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5" dur="500" fill="hold"/>
                                        <p:tgtEl>
                                          <p:spTgt spid="14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46" dur="500"/>
                                        <p:tgtEl>
                                          <p:spTgt spid="14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47" dur="500" fill="hold"/>
                                        <p:tgtEl>
                                          <p:spTgt spid="1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8" dur="500" fill="hold"/>
                                        <p:tgtEl>
                                          <p:spTgt spid="1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49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51" dur="500" fill="hold"/>
                                        <p:tgtEl>
                                          <p:spTgt spid="14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2" dur="500" fill="hold"/>
                                        <p:tgtEl>
                                          <p:spTgt spid="14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53" dur="500"/>
                                        <p:tgtEl>
                                          <p:spTgt spid="14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54" dur="500" fill="hold"/>
                                        <p:tgtEl>
                                          <p:spTgt spid="1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5" dur="500" fill="hold"/>
                                        <p:tgtEl>
                                          <p:spTgt spid="1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56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7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58" dur="500" fill="hold"/>
                                        <p:tgtEl>
                                          <p:spTgt spid="14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9" dur="500" fill="hold"/>
                                        <p:tgtEl>
                                          <p:spTgt spid="14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60" dur="500"/>
                                        <p:tgtEl>
                                          <p:spTgt spid="14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61" dur="500" fill="hold"/>
                                        <p:tgtEl>
                                          <p:spTgt spid="14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2" dur="500" fill="hold"/>
                                        <p:tgtEl>
                                          <p:spTgt spid="1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63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5" dur="500" fill="hold"/>
                                        <p:tgtEl>
                                          <p:spTgt spid="14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6" dur="500" fill="hold"/>
                                        <p:tgtEl>
                                          <p:spTgt spid="14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67" dur="500"/>
                                        <p:tgtEl>
                                          <p:spTgt spid="14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68" dur="500" fill="hold"/>
                                        <p:tgtEl>
                                          <p:spTgt spid="1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9" dur="500" fill="hold"/>
                                        <p:tgtEl>
                                          <p:spTgt spid="1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70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7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2" dur="500" fill="hold"/>
                                        <p:tgtEl>
                                          <p:spTgt spid="14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3" dur="500" fill="hold"/>
                                        <p:tgtEl>
                                          <p:spTgt spid="14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74" dur="500"/>
                                        <p:tgtEl>
                                          <p:spTgt spid="14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75" dur="500" fill="hold"/>
                                        <p:tgtEl>
                                          <p:spTgt spid="14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6" dur="500" fill="hold"/>
                                        <p:tgtEl>
                                          <p:spTgt spid="14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77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7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9" dur="500" fill="hold"/>
                                        <p:tgtEl>
                                          <p:spTgt spid="14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0" dur="500" fill="hold"/>
                                        <p:tgtEl>
                                          <p:spTgt spid="14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1" dur="500"/>
                                        <p:tgtEl>
                                          <p:spTgt spid="14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82" dur="500" fill="hold"/>
                                        <p:tgtEl>
                                          <p:spTgt spid="14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3" dur="500" fill="hold"/>
                                        <p:tgtEl>
                                          <p:spTgt spid="14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84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86" dur="500" fill="hold"/>
                                        <p:tgtEl>
                                          <p:spTgt spid="14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7" dur="500" fill="hold"/>
                                        <p:tgtEl>
                                          <p:spTgt spid="14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8" dur="500"/>
                                        <p:tgtEl>
                                          <p:spTgt spid="14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89" dur="500" fill="hold"/>
                                        <p:tgtEl>
                                          <p:spTgt spid="1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0" dur="500" fill="hold"/>
                                        <p:tgtEl>
                                          <p:spTgt spid="1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9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93" dur="500" fill="hold"/>
                                        <p:tgtEl>
                                          <p:spTgt spid="14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4" dur="500" fill="hold"/>
                                        <p:tgtEl>
                                          <p:spTgt spid="14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95" dur="500"/>
                                        <p:tgtEl>
                                          <p:spTgt spid="14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96" dur="500" fill="hold"/>
                                        <p:tgtEl>
                                          <p:spTgt spid="14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7" dur="500" fill="hold"/>
                                        <p:tgtEl>
                                          <p:spTgt spid="1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98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7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0" dur="500" fill="hold"/>
                                        <p:tgtEl>
                                          <p:spTgt spid="14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1" dur="500" fill="hold"/>
                                        <p:tgtEl>
                                          <p:spTgt spid="14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02" dur="500"/>
                                        <p:tgtEl>
                                          <p:spTgt spid="14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03" dur="500" fill="hold"/>
                                        <p:tgtEl>
                                          <p:spTgt spid="1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4" dur="500" fill="hold"/>
                                        <p:tgtEl>
                                          <p:spTgt spid="1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05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7" dur="500" fill="hold"/>
                                        <p:tgtEl>
                                          <p:spTgt spid="14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8" dur="500" fill="hold"/>
                                        <p:tgtEl>
                                          <p:spTgt spid="14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09" dur="500"/>
                                        <p:tgtEl>
                                          <p:spTgt spid="14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0" dur="500" fill="hold"/>
                                        <p:tgtEl>
                                          <p:spTgt spid="1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1" dur="500" fill="hold"/>
                                        <p:tgtEl>
                                          <p:spTgt spid="1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12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8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14" dur="500" fill="hold"/>
                                        <p:tgtEl>
                                          <p:spTgt spid="1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5" dur="500" fill="hold"/>
                                        <p:tgtEl>
                                          <p:spTgt spid="1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16" dur="500"/>
                                        <p:tgtEl>
                                          <p:spTgt spid="14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17" dur="500" fill="hold"/>
                                        <p:tgtEl>
                                          <p:spTgt spid="1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8" dur="500" fill="hold"/>
                                        <p:tgtEl>
                                          <p:spTgt spid="1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1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1" dur="500" fill="hold"/>
                                        <p:tgtEl>
                                          <p:spTgt spid="14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2" dur="500" fill="hold"/>
                                        <p:tgtEl>
                                          <p:spTgt spid="14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23" dur="500"/>
                                        <p:tgtEl>
                                          <p:spTgt spid="14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24" dur="500" fill="hold"/>
                                        <p:tgtEl>
                                          <p:spTgt spid="14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5" dur="500" fill="hold"/>
                                        <p:tgtEl>
                                          <p:spTgt spid="14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26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8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8" dur="500" fill="hold"/>
                                        <p:tgtEl>
                                          <p:spTgt spid="14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9" dur="500" fill="hold"/>
                                        <p:tgtEl>
                                          <p:spTgt spid="14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30" dur="500"/>
                                        <p:tgtEl>
                                          <p:spTgt spid="14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31" dur="500" fill="hold"/>
                                        <p:tgtEl>
                                          <p:spTgt spid="14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2" dur="500" fill="hold"/>
                                        <p:tgtEl>
                                          <p:spTgt spid="14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3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8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35" dur="500" fill="hold"/>
                                        <p:tgtEl>
                                          <p:spTgt spid="14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6" dur="500" fill="hold"/>
                                        <p:tgtEl>
                                          <p:spTgt spid="14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37" dur="50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38" dur="500" fill="hold"/>
                                        <p:tgtEl>
                                          <p:spTgt spid="14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9" dur="500" fill="hold"/>
                                        <p:tgtEl>
                                          <p:spTgt spid="14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40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42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3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44" dur="500"/>
                                        <p:tgtEl>
                                          <p:spTgt spid="14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45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6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4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49" dur="500" fill="hold"/>
                                        <p:tgtEl>
                                          <p:spTgt spid="14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0" dur="500" fill="hold"/>
                                        <p:tgtEl>
                                          <p:spTgt spid="14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51" dur="500"/>
                                        <p:tgtEl>
                                          <p:spTgt spid="14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52" dur="500" fill="hold"/>
                                        <p:tgtEl>
                                          <p:spTgt spid="14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3" dur="500" fill="hold"/>
                                        <p:tgtEl>
                                          <p:spTgt spid="14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54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8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56" dur="500" fill="hold"/>
                                        <p:tgtEl>
                                          <p:spTgt spid="1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7" dur="500" fill="hold"/>
                                        <p:tgtEl>
                                          <p:spTgt spid="1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58" dur="500"/>
                                        <p:tgtEl>
                                          <p:spTgt spid="14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59" dur="500" fill="hold"/>
                                        <p:tgtEl>
                                          <p:spTgt spid="1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0" dur="500" fill="hold"/>
                                        <p:tgtEl>
                                          <p:spTgt spid="1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61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3" dur="500" fill="hold"/>
                                        <p:tgtEl>
                                          <p:spTgt spid="14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4" dur="500" fill="hold"/>
                                        <p:tgtEl>
                                          <p:spTgt spid="14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65" dur="500"/>
                                        <p:tgtEl>
                                          <p:spTgt spid="14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66" dur="500" fill="hold"/>
                                        <p:tgtEl>
                                          <p:spTgt spid="14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7" dur="500" fill="hold"/>
                                        <p:tgtEl>
                                          <p:spTgt spid="14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68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0" dur="500" fill="hold"/>
                                        <p:tgtEl>
                                          <p:spTgt spid="14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1" dur="500" fill="hold"/>
                                        <p:tgtEl>
                                          <p:spTgt spid="14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72" dur="500"/>
                                        <p:tgtEl>
                                          <p:spTgt spid="14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73" dur="500" fill="hold"/>
                                        <p:tgtEl>
                                          <p:spTgt spid="1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4" dur="500" fill="hold"/>
                                        <p:tgtEl>
                                          <p:spTgt spid="1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75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7" dur="500" fill="hold"/>
                                        <p:tgtEl>
                                          <p:spTgt spid="1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8" dur="500" fill="hold"/>
                                        <p:tgtEl>
                                          <p:spTgt spid="1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79" dur="500"/>
                                        <p:tgtEl>
                                          <p:spTgt spid="14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80" dur="500" fill="hold"/>
                                        <p:tgtEl>
                                          <p:spTgt spid="14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1" dur="500" fill="hold"/>
                                        <p:tgtEl>
                                          <p:spTgt spid="14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82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4" dur="500" fill="hold"/>
                                        <p:tgtEl>
                                          <p:spTgt spid="14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5" dur="500" fill="hold"/>
                                        <p:tgtEl>
                                          <p:spTgt spid="14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86" dur="500"/>
                                        <p:tgtEl>
                                          <p:spTgt spid="14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87" dur="500" fill="hold"/>
                                        <p:tgtEl>
                                          <p:spTgt spid="14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8" dur="500" fill="hold"/>
                                        <p:tgtEl>
                                          <p:spTgt spid="14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89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8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91" dur="500" fill="hold"/>
                                        <p:tgtEl>
                                          <p:spTgt spid="1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2" dur="500" fill="hold"/>
                                        <p:tgtEl>
                                          <p:spTgt spid="1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93" dur="500"/>
                                        <p:tgtEl>
                                          <p:spTgt spid="14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94" dur="500" fill="hold"/>
                                        <p:tgtEl>
                                          <p:spTgt spid="1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5" dur="500" fill="hold"/>
                                        <p:tgtEl>
                                          <p:spTgt spid="1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9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98" dur="50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9" dur="50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00" dur="500"/>
                                        <p:tgtEl>
                                          <p:spTgt spid="14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01" dur="50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2" dur="50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03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05" dur="500" fill="hold"/>
                                        <p:tgtEl>
                                          <p:spTgt spid="14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6" dur="500" fill="hold"/>
                                        <p:tgtEl>
                                          <p:spTgt spid="14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07" dur="500"/>
                                        <p:tgtEl>
                                          <p:spTgt spid="14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08" dur="500" fill="hold"/>
                                        <p:tgtEl>
                                          <p:spTgt spid="1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9" dur="500" fill="hold"/>
                                        <p:tgtEl>
                                          <p:spTgt spid="1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10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2" dur="500" fill="hold"/>
                                        <p:tgtEl>
                                          <p:spTgt spid="1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3" dur="500" fill="hold"/>
                                        <p:tgtEl>
                                          <p:spTgt spid="1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14" dur="500"/>
                                        <p:tgtEl>
                                          <p:spTgt spid="14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15" dur="500" fill="hold"/>
                                        <p:tgtEl>
                                          <p:spTgt spid="1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6" dur="500" fill="hold"/>
                                        <p:tgtEl>
                                          <p:spTgt spid="1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17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9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9" dur="500" fill="hold"/>
                                        <p:tgtEl>
                                          <p:spTgt spid="1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0" dur="500" fill="hold"/>
                                        <p:tgtEl>
                                          <p:spTgt spid="1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21" dur="500"/>
                                        <p:tgtEl>
                                          <p:spTgt spid="15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22" dur="500" fill="hold"/>
                                        <p:tgtEl>
                                          <p:spTgt spid="15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3" dur="500" fill="hold"/>
                                        <p:tgtEl>
                                          <p:spTgt spid="15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2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9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6" dur="500" fill="hold"/>
                                        <p:tgtEl>
                                          <p:spTgt spid="15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7" dur="500" fill="hold"/>
                                        <p:tgtEl>
                                          <p:spTgt spid="15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28" dur="500"/>
                                        <p:tgtEl>
                                          <p:spTgt spid="15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29" dur="500" fill="hold"/>
                                        <p:tgtEl>
                                          <p:spTgt spid="15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0" dur="500" fill="hold"/>
                                        <p:tgtEl>
                                          <p:spTgt spid="15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3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33" dur="500" fill="hold"/>
                                        <p:tgtEl>
                                          <p:spTgt spid="15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4" dur="500" fill="hold"/>
                                        <p:tgtEl>
                                          <p:spTgt spid="15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35" dur="500"/>
                                        <p:tgtEl>
                                          <p:spTgt spid="15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36" dur="500" fill="hold"/>
                                        <p:tgtEl>
                                          <p:spTgt spid="15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7" dur="500" fill="hold"/>
                                        <p:tgtEl>
                                          <p:spTgt spid="15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3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9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0" dur="500" fill="hold"/>
                                        <p:tgtEl>
                                          <p:spTgt spid="15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41" dur="500" fill="hold"/>
                                        <p:tgtEl>
                                          <p:spTgt spid="15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42" dur="500"/>
                                        <p:tgtEl>
                                          <p:spTgt spid="15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43" dur="500" fill="hold"/>
                                        <p:tgtEl>
                                          <p:spTgt spid="15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44" dur="500" fill="hold"/>
                                        <p:tgtEl>
                                          <p:spTgt spid="15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45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9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7" dur="500" fill="hold"/>
                                        <p:tgtEl>
                                          <p:spTgt spid="15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48" dur="500" fill="hold"/>
                                        <p:tgtEl>
                                          <p:spTgt spid="15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49" dur="500"/>
                                        <p:tgtEl>
                                          <p:spTgt spid="15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50" dur="500" fill="hold"/>
                                        <p:tgtEl>
                                          <p:spTgt spid="15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1" dur="500" fill="hold"/>
                                        <p:tgtEl>
                                          <p:spTgt spid="15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52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54" dur="500" fill="hold"/>
                                        <p:tgtEl>
                                          <p:spTgt spid="15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5" dur="500" fill="hold"/>
                                        <p:tgtEl>
                                          <p:spTgt spid="15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56" dur="500"/>
                                        <p:tgtEl>
                                          <p:spTgt spid="15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57" dur="500" fill="hold"/>
                                        <p:tgtEl>
                                          <p:spTgt spid="15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8" dur="500" fill="hold"/>
                                        <p:tgtEl>
                                          <p:spTgt spid="15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59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9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61" dur="500" fill="hold"/>
                                        <p:tgtEl>
                                          <p:spTgt spid="1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2" dur="500" fill="hold"/>
                                        <p:tgtEl>
                                          <p:spTgt spid="1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63" dur="500"/>
                                        <p:tgtEl>
                                          <p:spTgt spid="15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64" dur="500" fill="hold"/>
                                        <p:tgtEl>
                                          <p:spTgt spid="1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5" dur="500" fill="hold"/>
                                        <p:tgtEl>
                                          <p:spTgt spid="1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66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9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68" dur="500" fill="hold"/>
                                        <p:tgtEl>
                                          <p:spTgt spid="15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9" dur="500" fill="hold"/>
                                        <p:tgtEl>
                                          <p:spTgt spid="15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70" dur="500"/>
                                        <p:tgtEl>
                                          <p:spTgt spid="15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71" dur="500" fill="hold"/>
                                        <p:tgtEl>
                                          <p:spTgt spid="1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2" dur="500" fill="hold"/>
                                        <p:tgtEl>
                                          <p:spTgt spid="1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73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5" dur="500" fill="hold"/>
                                        <p:tgtEl>
                                          <p:spTgt spid="15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6" dur="500" fill="hold"/>
                                        <p:tgtEl>
                                          <p:spTgt spid="15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77" dur="500"/>
                                        <p:tgtEl>
                                          <p:spTgt spid="15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78" dur="500" fill="hold"/>
                                        <p:tgtEl>
                                          <p:spTgt spid="1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9" dur="500" fill="hold"/>
                                        <p:tgtEl>
                                          <p:spTgt spid="1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80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82" dur="500" fill="hold"/>
                                        <p:tgtEl>
                                          <p:spTgt spid="15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3" dur="500" fill="hold"/>
                                        <p:tgtEl>
                                          <p:spTgt spid="15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84" dur="500"/>
                                        <p:tgtEl>
                                          <p:spTgt spid="15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5" dur="500" fill="hold"/>
                                        <p:tgtEl>
                                          <p:spTgt spid="1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6" dur="500" fill="hold"/>
                                        <p:tgtEl>
                                          <p:spTgt spid="1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87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9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89" dur="500" fill="hold"/>
                                        <p:tgtEl>
                                          <p:spTgt spid="15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0" dur="500" fill="hold"/>
                                        <p:tgtEl>
                                          <p:spTgt spid="15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91" dur="500"/>
                                        <p:tgtEl>
                                          <p:spTgt spid="15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92" dur="500" fill="hold"/>
                                        <p:tgtEl>
                                          <p:spTgt spid="1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3" dur="500" fill="hold"/>
                                        <p:tgtEl>
                                          <p:spTgt spid="1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94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9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96" dur="500" fill="hold"/>
                                        <p:tgtEl>
                                          <p:spTgt spid="15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7" dur="500" fill="hold"/>
                                        <p:tgtEl>
                                          <p:spTgt spid="15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98" dur="500"/>
                                        <p:tgtEl>
                                          <p:spTgt spid="15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99" dur="500" fill="hold"/>
                                        <p:tgtEl>
                                          <p:spTgt spid="1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0" dur="500" fill="hold"/>
                                        <p:tgtEl>
                                          <p:spTgt spid="1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01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0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3" dur="500" fill="hold"/>
                                        <p:tgtEl>
                                          <p:spTgt spid="15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4" dur="500" fill="hold"/>
                                        <p:tgtEl>
                                          <p:spTgt spid="15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05" dur="500"/>
                                        <p:tgtEl>
                                          <p:spTgt spid="15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06" dur="500" fill="hold"/>
                                        <p:tgtEl>
                                          <p:spTgt spid="1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7" dur="500" fill="hold"/>
                                        <p:tgtEl>
                                          <p:spTgt spid="1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08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0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0" dur="5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1" dur="5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12" dur="5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13" dur="5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4" dur="5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1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0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7" dur="5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8" dur="5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19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20" dur="5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1" dur="5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22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0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4" dur="500" fill="hold"/>
                                        <p:tgtEl>
                                          <p:spTgt spid="15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5" dur="500" fill="hold"/>
                                        <p:tgtEl>
                                          <p:spTgt spid="15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26" dur="500"/>
                                        <p:tgtEl>
                                          <p:spTgt spid="15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27" dur="500" fill="hold"/>
                                        <p:tgtEl>
                                          <p:spTgt spid="1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8" dur="500" fill="hold"/>
                                        <p:tgtEl>
                                          <p:spTgt spid="1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29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0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31" dur="500" fill="hold"/>
                                        <p:tgtEl>
                                          <p:spTgt spid="15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2" dur="500" fill="hold"/>
                                        <p:tgtEl>
                                          <p:spTgt spid="15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3" dur="500"/>
                                        <p:tgtEl>
                                          <p:spTgt spid="15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34" dur="500" fill="hold"/>
                                        <p:tgtEl>
                                          <p:spTgt spid="15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5" dur="500" fill="hold"/>
                                        <p:tgtEl>
                                          <p:spTgt spid="15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36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38" dur="500" fill="hold"/>
                                        <p:tgtEl>
                                          <p:spTgt spid="15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9" dur="500" fill="hold"/>
                                        <p:tgtEl>
                                          <p:spTgt spid="15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40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41" dur="500" fill="hold"/>
                                        <p:tgtEl>
                                          <p:spTgt spid="15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2" dur="500" fill="hold"/>
                                        <p:tgtEl>
                                          <p:spTgt spid="15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43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0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45" dur="500" fill="hold"/>
                                        <p:tgtEl>
                                          <p:spTgt spid="15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6" dur="500" fill="hold"/>
                                        <p:tgtEl>
                                          <p:spTgt spid="15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47" dur="500"/>
                                        <p:tgtEl>
                                          <p:spTgt spid="15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48" dur="500" fill="hold"/>
                                        <p:tgtEl>
                                          <p:spTgt spid="15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9" dur="500" fill="hold"/>
                                        <p:tgtEl>
                                          <p:spTgt spid="15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50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0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52" dur="500" fill="hold"/>
                                        <p:tgtEl>
                                          <p:spTgt spid="15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53" dur="500" fill="hold"/>
                                        <p:tgtEl>
                                          <p:spTgt spid="15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54" dur="500"/>
                                        <p:tgtEl>
                                          <p:spTgt spid="15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55" dur="500" fill="hold"/>
                                        <p:tgtEl>
                                          <p:spTgt spid="15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56" dur="500" fill="hold"/>
                                        <p:tgtEl>
                                          <p:spTgt spid="15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57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0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59" dur="500" fill="hold"/>
                                        <p:tgtEl>
                                          <p:spTgt spid="15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60" dur="500" fill="hold"/>
                                        <p:tgtEl>
                                          <p:spTgt spid="15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61" dur="500"/>
                                        <p:tgtEl>
                                          <p:spTgt spid="15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62" dur="500" fill="hold"/>
                                        <p:tgtEl>
                                          <p:spTgt spid="15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63" dur="500" fill="hold"/>
                                        <p:tgtEl>
                                          <p:spTgt spid="15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64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6" dur="500" fill="hold"/>
                                        <p:tgtEl>
                                          <p:spTgt spid="15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67" dur="500" fill="hold"/>
                                        <p:tgtEl>
                                          <p:spTgt spid="15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68" dur="500"/>
                                        <p:tgtEl>
                                          <p:spTgt spid="15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69" dur="500" fill="hold"/>
                                        <p:tgtEl>
                                          <p:spTgt spid="1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0" dur="500" fill="hold"/>
                                        <p:tgtEl>
                                          <p:spTgt spid="1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71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0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3" dur="500" fill="hold"/>
                                        <p:tgtEl>
                                          <p:spTgt spid="15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4" dur="500" fill="hold"/>
                                        <p:tgtEl>
                                          <p:spTgt spid="15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75" dur="500"/>
                                        <p:tgtEl>
                                          <p:spTgt spid="15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76" dur="500" fill="hold"/>
                                        <p:tgtEl>
                                          <p:spTgt spid="1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7" dur="500" fill="hold"/>
                                        <p:tgtEl>
                                          <p:spTgt spid="1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78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0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80" dur="500" fill="hold"/>
                                        <p:tgtEl>
                                          <p:spTgt spid="15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1" dur="500" fill="hold"/>
                                        <p:tgtEl>
                                          <p:spTgt spid="15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82" dur="500"/>
                                        <p:tgtEl>
                                          <p:spTgt spid="15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83" dur="500" fill="hold"/>
                                        <p:tgtEl>
                                          <p:spTgt spid="15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4" dur="500" fill="hold"/>
                                        <p:tgtEl>
                                          <p:spTgt spid="1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8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87" dur="500" fill="hold"/>
                                        <p:tgtEl>
                                          <p:spTgt spid="15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8" dur="500" fill="hold"/>
                                        <p:tgtEl>
                                          <p:spTgt spid="15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89" dur="500"/>
                                        <p:tgtEl>
                                          <p:spTgt spid="15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90" dur="500" fill="hold"/>
                                        <p:tgtEl>
                                          <p:spTgt spid="15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1" dur="500" fill="hold"/>
                                        <p:tgtEl>
                                          <p:spTgt spid="15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92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94" dur="500" fill="hold"/>
                                        <p:tgtEl>
                                          <p:spTgt spid="15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5" dur="500" fill="hold"/>
                                        <p:tgtEl>
                                          <p:spTgt spid="15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6" dur="500"/>
                                        <p:tgtEl>
                                          <p:spTgt spid="15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97" dur="500" fill="hold"/>
                                        <p:tgtEl>
                                          <p:spTgt spid="15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8" dur="500" fill="hold"/>
                                        <p:tgtEl>
                                          <p:spTgt spid="15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99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01" dur="500" fill="hold"/>
                                        <p:tgtEl>
                                          <p:spTgt spid="15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2" dur="500" fill="hold"/>
                                        <p:tgtEl>
                                          <p:spTgt spid="15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03" dur="500"/>
                                        <p:tgtEl>
                                          <p:spTgt spid="15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04" dur="500" fill="hold"/>
                                        <p:tgtEl>
                                          <p:spTgt spid="15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5" dur="500" fill="hold"/>
                                        <p:tgtEl>
                                          <p:spTgt spid="15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06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08" dur="500" fill="hold"/>
                                        <p:tgtEl>
                                          <p:spTgt spid="15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9" dur="500" fill="hold"/>
                                        <p:tgtEl>
                                          <p:spTgt spid="15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10" dur="500"/>
                                        <p:tgtEl>
                                          <p:spTgt spid="15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11" dur="500" fill="hold"/>
                                        <p:tgtEl>
                                          <p:spTgt spid="15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2" dur="500" fill="hold"/>
                                        <p:tgtEl>
                                          <p:spTgt spid="15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13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15" dur="500" fill="hold"/>
                                        <p:tgtEl>
                                          <p:spTgt spid="15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6" dur="500" fill="hold"/>
                                        <p:tgtEl>
                                          <p:spTgt spid="15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17" dur="500"/>
                                        <p:tgtEl>
                                          <p:spTgt spid="15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18" dur="500" fill="hold"/>
                                        <p:tgtEl>
                                          <p:spTgt spid="1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9" dur="500" fill="hold"/>
                                        <p:tgtEl>
                                          <p:spTgt spid="1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20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2" dur="500" fill="hold"/>
                                        <p:tgtEl>
                                          <p:spTgt spid="15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3" dur="500" fill="hold"/>
                                        <p:tgtEl>
                                          <p:spTgt spid="15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24" dur="500"/>
                                        <p:tgtEl>
                                          <p:spTgt spid="15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25" dur="500" fill="hold"/>
                                        <p:tgtEl>
                                          <p:spTgt spid="15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6" dur="500" fill="hold"/>
                                        <p:tgtEl>
                                          <p:spTgt spid="15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27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9" dur="500" fill="hold"/>
                                        <p:tgtEl>
                                          <p:spTgt spid="15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0" dur="500" fill="hold"/>
                                        <p:tgtEl>
                                          <p:spTgt spid="15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31" dur="500"/>
                                        <p:tgtEl>
                                          <p:spTgt spid="15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32" dur="500" fill="hold"/>
                                        <p:tgtEl>
                                          <p:spTgt spid="15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3" dur="500" fill="hold"/>
                                        <p:tgtEl>
                                          <p:spTgt spid="15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34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36" dur="500" fill="hold"/>
                                        <p:tgtEl>
                                          <p:spTgt spid="15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7" dur="500" fill="hold"/>
                                        <p:tgtEl>
                                          <p:spTgt spid="15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38" dur="500"/>
                                        <p:tgtEl>
                                          <p:spTgt spid="15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39" dur="500" fill="hold"/>
                                        <p:tgtEl>
                                          <p:spTgt spid="15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0" dur="500" fill="hold"/>
                                        <p:tgtEl>
                                          <p:spTgt spid="15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41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43" dur="500" fill="hold"/>
                                        <p:tgtEl>
                                          <p:spTgt spid="15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4" dur="500" fill="hold"/>
                                        <p:tgtEl>
                                          <p:spTgt spid="15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45" dur="500"/>
                                        <p:tgtEl>
                                          <p:spTgt spid="15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46" dur="500" fill="hold"/>
                                        <p:tgtEl>
                                          <p:spTgt spid="1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7" dur="500" fill="hold"/>
                                        <p:tgtEl>
                                          <p:spTgt spid="15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48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50" dur="500" fill="hold"/>
                                        <p:tgtEl>
                                          <p:spTgt spid="16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1" dur="500" fill="hold"/>
                                        <p:tgtEl>
                                          <p:spTgt spid="16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52" dur="500"/>
                                        <p:tgtEl>
                                          <p:spTgt spid="16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53" dur="500" fill="hold"/>
                                        <p:tgtEl>
                                          <p:spTgt spid="1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4" dur="500" fill="hold"/>
                                        <p:tgtEl>
                                          <p:spTgt spid="1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55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57" dur="500" fill="hold"/>
                                        <p:tgtEl>
                                          <p:spTgt spid="16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8" dur="500" fill="hold"/>
                                        <p:tgtEl>
                                          <p:spTgt spid="16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59" dur="500"/>
                                        <p:tgtEl>
                                          <p:spTgt spid="16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60" dur="500" fill="hold"/>
                                        <p:tgtEl>
                                          <p:spTgt spid="1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1" dur="500" fill="hold"/>
                                        <p:tgtEl>
                                          <p:spTgt spid="1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62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64" dur="500" fill="hold"/>
                                        <p:tgtEl>
                                          <p:spTgt spid="16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5" dur="500" fill="hold"/>
                                        <p:tgtEl>
                                          <p:spTgt spid="16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66" dur="500"/>
                                        <p:tgtEl>
                                          <p:spTgt spid="16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67" dur="500" fill="hold"/>
                                        <p:tgtEl>
                                          <p:spTgt spid="16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8" dur="500" fill="hold"/>
                                        <p:tgtEl>
                                          <p:spTgt spid="16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69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1" dur="500" fill="hold"/>
                                        <p:tgtEl>
                                          <p:spTgt spid="1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2" dur="500" fill="hold"/>
                                        <p:tgtEl>
                                          <p:spTgt spid="1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73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74" dur="500" fill="hold"/>
                                        <p:tgtEl>
                                          <p:spTgt spid="16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5" dur="500" fill="hold"/>
                                        <p:tgtEl>
                                          <p:spTgt spid="16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76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8" dur="500" fill="hold"/>
                                        <p:tgtEl>
                                          <p:spTgt spid="1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9" dur="500" fill="hold"/>
                                        <p:tgtEl>
                                          <p:spTgt spid="1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80" dur="500"/>
                                        <p:tgtEl>
                                          <p:spTgt spid="16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81" dur="500" fill="hold"/>
                                        <p:tgtEl>
                                          <p:spTgt spid="16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2" dur="500" fill="hold"/>
                                        <p:tgtEl>
                                          <p:spTgt spid="16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83" presetID="5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85" dur="500" fill="hold"/>
                                        <p:tgtEl>
                                          <p:spTgt spid="1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6" dur="500" fill="hold"/>
                                        <p:tgtEl>
                                          <p:spTgt spid="1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87" dur="500"/>
                                        <p:tgtEl>
                                          <p:spTgt spid="16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88" dur="500" fill="hold"/>
                                        <p:tgtEl>
                                          <p:spTgt spid="16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9" dur="500" fill="hold"/>
                                        <p:tgtEl>
                                          <p:spTgt spid="16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90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92" dur="500" fill="hold"/>
                                        <p:tgtEl>
                                          <p:spTgt spid="1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3" dur="500" fill="hold"/>
                                        <p:tgtEl>
                                          <p:spTgt spid="1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94" dur="500"/>
                                        <p:tgtEl>
                                          <p:spTgt spid="16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95" dur="500" fill="hold"/>
                                        <p:tgtEl>
                                          <p:spTgt spid="1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6" dur="500" fill="hold"/>
                                        <p:tgtEl>
                                          <p:spTgt spid="1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97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99" dur="500" fill="hold"/>
                                        <p:tgtEl>
                                          <p:spTgt spid="1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0" dur="500" fill="hold"/>
                                        <p:tgtEl>
                                          <p:spTgt spid="1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01" dur="500"/>
                                        <p:tgtEl>
                                          <p:spTgt spid="16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02" dur="500" fill="hold"/>
                                        <p:tgtEl>
                                          <p:spTgt spid="1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3" dur="500" fill="hold"/>
                                        <p:tgtEl>
                                          <p:spTgt spid="1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04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06" dur="500" fill="hold"/>
                                        <p:tgtEl>
                                          <p:spTgt spid="1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7" dur="500" fill="hold"/>
                                        <p:tgtEl>
                                          <p:spTgt spid="1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08" dur="500"/>
                                        <p:tgtEl>
                                          <p:spTgt spid="16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09" dur="500" fill="hold"/>
                                        <p:tgtEl>
                                          <p:spTgt spid="1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10" dur="500" fill="hold"/>
                                        <p:tgtEl>
                                          <p:spTgt spid="1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11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13" dur="500" fill="hold"/>
                                        <p:tgtEl>
                                          <p:spTgt spid="1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14" dur="500" fill="hold"/>
                                        <p:tgtEl>
                                          <p:spTgt spid="1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15" dur="500"/>
                                        <p:tgtEl>
                                          <p:spTgt spid="16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16" dur="500" fill="hold"/>
                                        <p:tgtEl>
                                          <p:spTgt spid="16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17" dur="500" fill="hold"/>
                                        <p:tgtEl>
                                          <p:spTgt spid="1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18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0" dur="500" fill="hold"/>
                                        <p:tgtEl>
                                          <p:spTgt spid="16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1" dur="500" fill="hold"/>
                                        <p:tgtEl>
                                          <p:spTgt spid="16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22" dur="500"/>
                                        <p:tgtEl>
                                          <p:spTgt spid="16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23" dur="500" fill="hold"/>
                                        <p:tgtEl>
                                          <p:spTgt spid="16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4" dur="500" fill="hold"/>
                                        <p:tgtEl>
                                          <p:spTgt spid="16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2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7" dur="500" fill="hold"/>
                                        <p:tgtEl>
                                          <p:spTgt spid="16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8" dur="500" fill="hold"/>
                                        <p:tgtEl>
                                          <p:spTgt spid="16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29" dur="500"/>
                                        <p:tgtEl>
                                          <p:spTgt spid="16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30" dur="500" fill="hold"/>
                                        <p:tgtEl>
                                          <p:spTgt spid="1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1" dur="500" fill="hold"/>
                                        <p:tgtEl>
                                          <p:spTgt spid="1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32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34" dur="500" fill="hold"/>
                                        <p:tgtEl>
                                          <p:spTgt spid="16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5" dur="500" fill="hold"/>
                                        <p:tgtEl>
                                          <p:spTgt spid="16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36" dur="500"/>
                                        <p:tgtEl>
                                          <p:spTgt spid="16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37" dur="500" fill="hold"/>
                                        <p:tgtEl>
                                          <p:spTgt spid="1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8" dur="500" fill="hold"/>
                                        <p:tgtEl>
                                          <p:spTgt spid="1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3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1" dur="500" fill="hold"/>
                                        <p:tgtEl>
                                          <p:spTgt spid="16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2" dur="500" fill="hold"/>
                                        <p:tgtEl>
                                          <p:spTgt spid="16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43" dur="500"/>
                                        <p:tgtEl>
                                          <p:spTgt spid="16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44" dur="500" fill="hold"/>
                                        <p:tgtEl>
                                          <p:spTgt spid="16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5" dur="500" fill="hold"/>
                                        <p:tgtEl>
                                          <p:spTgt spid="16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46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8" dur="500" fill="hold"/>
                                        <p:tgtEl>
                                          <p:spTgt spid="16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9" dur="500" fill="hold"/>
                                        <p:tgtEl>
                                          <p:spTgt spid="16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50" dur="500"/>
                                        <p:tgtEl>
                                          <p:spTgt spid="16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1" dur="500" fill="hold"/>
                                        <p:tgtEl>
                                          <p:spTgt spid="16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2" dur="500" fill="hold"/>
                                        <p:tgtEl>
                                          <p:spTgt spid="16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5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55" dur="500" fill="hold"/>
                                        <p:tgtEl>
                                          <p:spTgt spid="16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6" dur="500" fill="hold"/>
                                        <p:tgtEl>
                                          <p:spTgt spid="16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57" dur="500"/>
                                        <p:tgtEl>
                                          <p:spTgt spid="16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8" dur="500" fill="hold"/>
                                        <p:tgtEl>
                                          <p:spTgt spid="1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9" dur="500" fill="hold"/>
                                        <p:tgtEl>
                                          <p:spTgt spid="16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6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62" dur="500" fill="hold"/>
                                        <p:tgtEl>
                                          <p:spTgt spid="16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3" dur="500" fill="hold"/>
                                        <p:tgtEl>
                                          <p:spTgt spid="16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64" dur="500"/>
                                        <p:tgtEl>
                                          <p:spTgt spid="16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65" dur="500" fill="hold"/>
                                        <p:tgtEl>
                                          <p:spTgt spid="16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6" dur="500" fill="hold"/>
                                        <p:tgtEl>
                                          <p:spTgt spid="16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6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69" dur="500" fill="hold"/>
                                        <p:tgtEl>
                                          <p:spTgt spid="16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0" dur="500" fill="hold"/>
                                        <p:tgtEl>
                                          <p:spTgt spid="16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71" dur="500"/>
                                        <p:tgtEl>
                                          <p:spTgt spid="16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72" dur="500" fill="hold"/>
                                        <p:tgtEl>
                                          <p:spTgt spid="16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3" dur="500" fill="hold"/>
                                        <p:tgtEl>
                                          <p:spTgt spid="1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74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6" dur="500" fill="hold"/>
                                        <p:tgtEl>
                                          <p:spTgt spid="16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7" dur="500" fill="hold"/>
                                        <p:tgtEl>
                                          <p:spTgt spid="16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78" dur="500"/>
                                        <p:tgtEl>
                                          <p:spTgt spid="16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79" dur="500" fill="hold"/>
                                        <p:tgtEl>
                                          <p:spTgt spid="1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0" dur="500" fill="hold"/>
                                        <p:tgtEl>
                                          <p:spTgt spid="1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8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83" dur="500" fill="hold"/>
                                        <p:tgtEl>
                                          <p:spTgt spid="16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4" dur="500" fill="hold"/>
                                        <p:tgtEl>
                                          <p:spTgt spid="16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85" dur="500"/>
                                        <p:tgtEl>
                                          <p:spTgt spid="16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86" dur="500" fill="hold"/>
                                        <p:tgtEl>
                                          <p:spTgt spid="1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7" dur="500" fill="hold"/>
                                        <p:tgtEl>
                                          <p:spTgt spid="1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8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90" dur="500" fill="hold"/>
                                        <p:tgtEl>
                                          <p:spTgt spid="16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91" dur="500" fill="hold"/>
                                        <p:tgtEl>
                                          <p:spTgt spid="16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92" dur="500"/>
                                        <p:tgtEl>
                                          <p:spTgt spid="16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93" dur="500" fill="hold"/>
                                        <p:tgtEl>
                                          <p:spTgt spid="16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94" dur="500" fill="hold"/>
                                        <p:tgtEl>
                                          <p:spTgt spid="16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9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97" dur="500" fill="hold"/>
                                        <p:tgtEl>
                                          <p:spTgt spid="16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98" dur="500" fill="hold"/>
                                        <p:tgtEl>
                                          <p:spTgt spid="16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99" dur="500"/>
                                        <p:tgtEl>
                                          <p:spTgt spid="16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00" dur="500" fill="hold"/>
                                        <p:tgtEl>
                                          <p:spTgt spid="16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1" dur="500" fill="hold"/>
                                        <p:tgtEl>
                                          <p:spTgt spid="16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02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04" dur="500" fill="hold"/>
                                        <p:tgtEl>
                                          <p:spTgt spid="16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5" dur="500" fill="hold"/>
                                        <p:tgtEl>
                                          <p:spTgt spid="16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06" dur="500"/>
                                        <p:tgtEl>
                                          <p:spTgt spid="16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07" dur="500" fill="hold"/>
                                        <p:tgtEl>
                                          <p:spTgt spid="16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8" dur="500" fill="hold"/>
                                        <p:tgtEl>
                                          <p:spTgt spid="16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0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11" dur="500" fill="hold"/>
                                        <p:tgtEl>
                                          <p:spTgt spid="16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2" dur="500" fill="hold"/>
                                        <p:tgtEl>
                                          <p:spTgt spid="16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13" dur="500"/>
                                        <p:tgtEl>
                                          <p:spTgt spid="16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14" dur="500" fill="hold"/>
                                        <p:tgtEl>
                                          <p:spTgt spid="16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5" dur="500" fill="hold"/>
                                        <p:tgtEl>
                                          <p:spTgt spid="16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1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18" dur="500" fill="hold"/>
                                        <p:tgtEl>
                                          <p:spTgt spid="16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9" dur="500" fill="hold"/>
                                        <p:tgtEl>
                                          <p:spTgt spid="16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20" dur="500"/>
                                        <p:tgtEl>
                                          <p:spTgt spid="16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21" dur="500" fill="hold"/>
                                        <p:tgtEl>
                                          <p:spTgt spid="16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2" dur="500" fill="hold"/>
                                        <p:tgtEl>
                                          <p:spTgt spid="16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2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5" dur="500" fill="hold"/>
                                        <p:tgtEl>
                                          <p:spTgt spid="16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6" dur="500" fill="hold"/>
                                        <p:tgtEl>
                                          <p:spTgt spid="16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27" dur="500"/>
                                        <p:tgtEl>
                                          <p:spTgt spid="16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28" dur="500" fill="hold"/>
                                        <p:tgtEl>
                                          <p:spTgt spid="16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9" dur="500" fill="hold"/>
                                        <p:tgtEl>
                                          <p:spTgt spid="16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30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32" dur="500" fill="hold"/>
                                        <p:tgtEl>
                                          <p:spTgt spid="16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3" dur="500" fill="hold"/>
                                        <p:tgtEl>
                                          <p:spTgt spid="16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4" dur="500"/>
                                        <p:tgtEl>
                                          <p:spTgt spid="16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35" dur="500" fill="hold"/>
                                        <p:tgtEl>
                                          <p:spTgt spid="16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6" dur="500" fill="hold"/>
                                        <p:tgtEl>
                                          <p:spTgt spid="16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37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39" dur="500" fill="hold"/>
                                        <p:tgtEl>
                                          <p:spTgt spid="16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0" dur="500" fill="hold"/>
                                        <p:tgtEl>
                                          <p:spTgt spid="16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41" dur="500"/>
                                        <p:tgtEl>
                                          <p:spTgt spid="16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42" dur="500" fill="hold"/>
                                        <p:tgtEl>
                                          <p:spTgt spid="16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3" dur="500" fill="hold"/>
                                        <p:tgtEl>
                                          <p:spTgt spid="16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44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46" dur="500" fill="hold"/>
                                        <p:tgtEl>
                                          <p:spTgt spid="16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7" dur="500" fill="hold"/>
                                        <p:tgtEl>
                                          <p:spTgt spid="16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48" dur="500"/>
                                        <p:tgtEl>
                                          <p:spTgt spid="16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49" dur="500" fill="hold"/>
                                        <p:tgtEl>
                                          <p:spTgt spid="16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50" dur="500" fill="hold"/>
                                        <p:tgtEl>
                                          <p:spTgt spid="16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51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53" dur="500" fill="hold"/>
                                        <p:tgtEl>
                                          <p:spTgt spid="16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54" dur="500" fill="hold"/>
                                        <p:tgtEl>
                                          <p:spTgt spid="16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55" dur="500"/>
                                        <p:tgtEl>
                                          <p:spTgt spid="16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56" dur="500" fill="hold"/>
                                        <p:tgtEl>
                                          <p:spTgt spid="1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57" dur="500" fill="hold"/>
                                        <p:tgtEl>
                                          <p:spTgt spid="1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58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0" dur="500" fill="hold"/>
                                        <p:tgtEl>
                                          <p:spTgt spid="16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1" dur="500" fill="hold"/>
                                        <p:tgtEl>
                                          <p:spTgt spid="16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62" dur="500"/>
                                        <p:tgtEl>
                                          <p:spTgt spid="16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63" dur="500" fill="hold"/>
                                        <p:tgtEl>
                                          <p:spTgt spid="16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4" dur="500" fill="hold"/>
                                        <p:tgtEl>
                                          <p:spTgt spid="16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65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7" dur="500" fill="hold"/>
                                        <p:tgtEl>
                                          <p:spTgt spid="16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68" dur="500" fill="hold"/>
                                        <p:tgtEl>
                                          <p:spTgt spid="16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69" dur="500"/>
                                        <p:tgtEl>
                                          <p:spTgt spid="16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70" dur="500" fill="hold"/>
                                        <p:tgtEl>
                                          <p:spTgt spid="16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1" dur="500" fill="hold"/>
                                        <p:tgtEl>
                                          <p:spTgt spid="16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72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74" dur="500" fill="hold"/>
                                        <p:tgtEl>
                                          <p:spTgt spid="16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5" dur="500" fill="hold"/>
                                        <p:tgtEl>
                                          <p:spTgt spid="16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76" dur="500"/>
                                        <p:tgtEl>
                                          <p:spTgt spid="16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77" dur="500" fill="hold"/>
                                        <p:tgtEl>
                                          <p:spTgt spid="16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8" dur="500" fill="hold"/>
                                        <p:tgtEl>
                                          <p:spTgt spid="16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79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81" dur="500" fill="hold"/>
                                        <p:tgtEl>
                                          <p:spTgt spid="17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2" dur="500" fill="hold"/>
                                        <p:tgtEl>
                                          <p:spTgt spid="17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3" dur="500"/>
                                        <p:tgtEl>
                                          <p:spTgt spid="17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84" dur="500" fill="hold"/>
                                        <p:tgtEl>
                                          <p:spTgt spid="17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5" dur="500" fill="hold"/>
                                        <p:tgtEl>
                                          <p:spTgt spid="17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86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88" dur="500" fill="hold"/>
                                        <p:tgtEl>
                                          <p:spTgt spid="17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9" dur="500" fill="hold"/>
                                        <p:tgtEl>
                                          <p:spTgt spid="17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0" dur="500"/>
                                        <p:tgtEl>
                                          <p:spTgt spid="17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91" dur="500" fill="hold"/>
                                        <p:tgtEl>
                                          <p:spTgt spid="17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2" dur="500" fill="hold"/>
                                        <p:tgtEl>
                                          <p:spTgt spid="17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93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95" dur="500" fill="hold"/>
                                        <p:tgtEl>
                                          <p:spTgt spid="17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6" dur="500" fill="hold"/>
                                        <p:tgtEl>
                                          <p:spTgt spid="17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7" dur="500"/>
                                        <p:tgtEl>
                                          <p:spTgt spid="17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98" dur="500" fill="hold"/>
                                        <p:tgtEl>
                                          <p:spTgt spid="1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9" dur="500" fill="hold"/>
                                        <p:tgtEl>
                                          <p:spTgt spid="1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0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02" dur="500" fill="hold"/>
                                        <p:tgtEl>
                                          <p:spTgt spid="17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03" dur="500" fill="hold"/>
                                        <p:tgtEl>
                                          <p:spTgt spid="17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04" dur="500"/>
                                        <p:tgtEl>
                                          <p:spTgt spid="17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05" dur="500" fill="hold"/>
                                        <p:tgtEl>
                                          <p:spTgt spid="1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06" dur="500" fill="hold"/>
                                        <p:tgtEl>
                                          <p:spTgt spid="1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07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09" dur="500" fill="hold"/>
                                        <p:tgtEl>
                                          <p:spTgt spid="17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10" dur="500" fill="hold"/>
                                        <p:tgtEl>
                                          <p:spTgt spid="17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11" dur="500"/>
                                        <p:tgtEl>
                                          <p:spTgt spid="17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12" dur="500" fill="hold"/>
                                        <p:tgtEl>
                                          <p:spTgt spid="17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13" dur="500" fill="hold"/>
                                        <p:tgtEl>
                                          <p:spTgt spid="17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1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16" dur="500" fill="hold"/>
                                        <p:tgtEl>
                                          <p:spTgt spid="17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17" dur="500" fill="hold"/>
                                        <p:tgtEl>
                                          <p:spTgt spid="17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18" dur="500"/>
                                        <p:tgtEl>
                                          <p:spTgt spid="17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19" dur="500" fill="hold"/>
                                        <p:tgtEl>
                                          <p:spTgt spid="17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0" dur="500" fill="hold"/>
                                        <p:tgtEl>
                                          <p:spTgt spid="17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21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3" dur="500" fill="hold"/>
                                        <p:tgtEl>
                                          <p:spTgt spid="17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4" dur="500" fill="hold"/>
                                        <p:tgtEl>
                                          <p:spTgt spid="17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25" dur="500"/>
                                        <p:tgtEl>
                                          <p:spTgt spid="17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26" dur="500" fill="hold"/>
                                        <p:tgtEl>
                                          <p:spTgt spid="1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7" dur="500" fill="hold"/>
                                        <p:tgtEl>
                                          <p:spTgt spid="1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2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30" dur="500" fill="hold"/>
                                        <p:tgtEl>
                                          <p:spTgt spid="17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1" dur="500" fill="hold"/>
                                        <p:tgtEl>
                                          <p:spTgt spid="17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2" dur="500"/>
                                        <p:tgtEl>
                                          <p:spTgt spid="17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33" dur="500" fill="hold"/>
                                        <p:tgtEl>
                                          <p:spTgt spid="17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4" dur="500" fill="hold"/>
                                        <p:tgtEl>
                                          <p:spTgt spid="17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35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37" dur="500" fill="hold"/>
                                        <p:tgtEl>
                                          <p:spTgt spid="17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8" dur="500" fill="hold"/>
                                        <p:tgtEl>
                                          <p:spTgt spid="17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9" dur="500"/>
                                        <p:tgtEl>
                                          <p:spTgt spid="17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40" dur="500" fill="hold"/>
                                        <p:tgtEl>
                                          <p:spTgt spid="17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1" dur="500" fill="hold"/>
                                        <p:tgtEl>
                                          <p:spTgt spid="17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42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44" dur="500" fill="hold"/>
                                        <p:tgtEl>
                                          <p:spTgt spid="17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5" dur="500" fill="hold"/>
                                        <p:tgtEl>
                                          <p:spTgt spid="17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46" dur="500"/>
                                        <p:tgtEl>
                                          <p:spTgt spid="17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47" dur="500" fill="hold"/>
                                        <p:tgtEl>
                                          <p:spTgt spid="1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8" dur="500" fill="hold"/>
                                        <p:tgtEl>
                                          <p:spTgt spid="1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49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51" dur="500" fill="hold"/>
                                        <p:tgtEl>
                                          <p:spTgt spid="17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2" dur="500" fill="hold"/>
                                        <p:tgtEl>
                                          <p:spTgt spid="17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3" dur="500"/>
                                        <p:tgtEl>
                                          <p:spTgt spid="17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54" dur="500" fill="hold"/>
                                        <p:tgtEl>
                                          <p:spTgt spid="17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5" dur="500" fill="hold"/>
                                        <p:tgtEl>
                                          <p:spTgt spid="17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56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58" dur="500" fill="hold"/>
                                        <p:tgtEl>
                                          <p:spTgt spid="17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9" dur="500" fill="hold"/>
                                        <p:tgtEl>
                                          <p:spTgt spid="17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60" dur="500"/>
                                        <p:tgtEl>
                                          <p:spTgt spid="17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61" dur="500" fill="hold"/>
                                        <p:tgtEl>
                                          <p:spTgt spid="17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2" dur="500" fill="hold"/>
                                        <p:tgtEl>
                                          <p:spTgt spid="17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63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65" dur="500" fill="hold"/>
                                        <p:tgtEl>
                                          <p:spTgt spid="17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6" dur="500" fill="hold"/>
                                        <p:tgtEl>
                                          <p:spTgt spid="17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67" dur="500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68" dur="500" fill="hold"/>
                                        <p:tgtEl>
                                          <p:spTgt spid="17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9" dur="500" fill="hold"/>
                                        <p:tgtEl>
                                          <p:spTgt spid="17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70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72" dur="500" fill="hold"/>
                                        <p:tgtEl>
                                          <p:spTgt spid="17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3" dur="500" fill="hold"/>
                                        <p:tgtEl>
                                          <p:spTgt spid="17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74" dur="50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75" dur="500" fill="hold"/>
                                        <p:tgtEl>
                                          <p:spTgt spid="1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6" dur="500" fill="hold"/>
                                        <p:tgtEl>
                                          <p:spTgt spid="1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77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79" dur="500" fill="hold"/>
                                        <p:tgtEl>
                                          <p:spTgt spid="17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0" dur="500" fill="hold"/>
                                        <p:tgtEl>
                                          <p:spTgt spid="17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81" dur="500"/>
                                        <p:tgtEl>
                                          <p:spTgt spid="17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82" dur="500" fill="hold"/>
                                        <p:tgtEl>
                                          <p:spTgt spid="17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3" dur="500" fill="hold"/>
                                        <p:tgtEl>
                                          <p:spTgt spid="17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8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6" dur="500" fill="hold"/>
                                        <p:tgtEl>
                                          <p:spTgt spid="17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7" dur="500" fill="hold"/>
                                        <p:tgtEl>
                                          <p:spTgt spid="17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88" dur="500"/>
                                        <p:tgtEl>
                                          <p:spTgt spid="17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89" dur="500" fill="hold"/>
                                        <p:tgtEl>
                                          <p:spTgt spid="17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0" dur="500" fill="hold"/>
                                        <p:tgtEl>
                                          <p:spTgt spid="17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91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93" dur="500" fill="hold"/>
                                        <p:tgtEl>
                                          <p:spTgt spid="17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4" dur="500" fill="hold"/>
                                        <p:tgtEl>
                                          <p:spTgt spid="17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95" dur="500"/>
                                        <p:tgtEl>
                                          <p:spTgt spid="17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96" dur="500" fill="hold"/>
                                        <p:tgtEl>
                                          <p:spTgt spid="17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7" dur="500" fill="hold"/>
                                        <p:tgtEl>
                                          <p:spTgt spid="17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98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00" dur="500" fill="hold"/>
                                        <p:tgtEl>
                                          <p:spTgt spid="17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1" dur="500" fill="hold"/>
                                        <p:tgtEl>
                                          <p:spTgt spid="17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02" dur="500"/>
                                        <p:tgtEl>
                                          <p:spTgt spid="17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03" dur="500" fill="hold"/>
                                        <p:tgtEl>
                                          <p:spTgt spid="17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4" dur="500" fill="hold"/>
                                        <p:tgtEl>
                                          <p:spTgt spid="17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05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07" dur="500" fill="hold"/>
                                        <p:tgtEl>
                                          <p:spTgt spid="17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8" dur="500" fill="hold"/>
                                        <p:tgtEl>
                                          <p:spTgt spid="17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09" dur="500"/>
                                        <p:tgtEl>
                                          <p:spTgt spid="17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10" dur="500" fill="hold"/>
                                        <p:tgtEl>
                                          <p:spTgt spid="1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1" dur="500" fill="hold"/>
                                        <p:tgtEl>
                                          <p:spTgt spid="1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12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14" dur="500" fill="hold"/>
                                        <p:tgtEl>
                                          <p:spTgt spid="17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5" dur="500" fill="hold"/>
                                        <p:tgtEl>
                                          <p:spTgt spid="17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16" dur="500"/>
                                        <p:tgtEl>
                                          <p:spTgt spid="17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17" dur="500" fill="hold"/>
                                        <p:tgtEl>
                                          <p:spTgt spid="17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18" dur="500" fill="hold"/>
                                        <p:tgtEl>
                                          <p:spTgt spid="17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19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21" dur="500" fill="hold"/>
                                        <p:tgtEl>
                                          <p:spTgt spid="17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2" dur="500" fill="hold"/>
                                        <p:tgtEl>
                                          <p:spTgt spid="17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23" dur="500"/>
                                        <p:tgtEl>
                                          <p:spTgt spid="17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24" dur="500" fill="hold"/>
                                        <p:tgtEl>
                                          <p:spTgt spid="17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5" dur="500" fill="hold"/>
                                        <p:tgtEl>
                                          <p:spTgt spid="17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2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28" dur="500" fill="hold"/>
                                        <p:tgtEl>
                                          <p:spTgt spid="17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9" dur="500" fill="hold"/>
                                        <p:tgtEl>
                                          <p:spTgt spid="17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30" dur="500"/>
                                        <p:tgtEl>
                                          <p:spTgt spid="17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31" dur="500" fill="hold"/>
                                        <p:tgtEl>
                                          <p:spTgt spid="17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2" dur="500" fill="hold"/>
                                        <p:tgtEl>
                                          <p:spTgt spid="17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33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5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35" dur="500" fill="hold"/>
                                        <p:tgtEl>
                                          <p:spTgt spid="17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6" dur="500" fill="hold"/>
                                        <p:tgtEl>
                                          <p:spTgt spid="17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37" dur="500"/>
                                        <p:tgtEl>
                                          <p:spTgt spid="17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38" dur="500" fill="hold"/>
                                        <p:tgtEl>
                                          <p:spTgt spid="17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9" dur="500" fill="hold"/>
                                        <p:tgtEl>
                                          <p:spTgt spid="17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40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42" dur="500" fill="hold"/>
                                        <p:tgtEl>
                                          <p:spTgt spid="17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3" dur="500" fill="hold"/>
                                        <p:tgtEl>
                                          <p:spTgt spid="17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44" dur="500"/>
                                        <p:tgtEl>
                                          <p:spTgt spid="17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45" dur="500" fill="hold"/>
                                        <p:tgtEl>
                                          <p:spTgt spid="17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46" dur="500" fill="hold"/>
                                        <p:tgtEl>
                                          <p:spTgt spid="17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47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5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49" dur="500" fill="hold"/>
                                        <p:tgtEl>
                                          <p:spTgt spid="17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50" dur="500" fill="hold"/>
                                        <p:tgtEl>
                                          <p:spTgt spid="17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51" dur="500"/>
                                        <p:tgtEl>
                                          <p:spTgt spid="17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52" dur="500" fill="hold"/>
                                        <p:tgtEl>
                                          <p:spTgt spid="1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53" dur="500" fill="hold"/>
                                        <p:tgtEl>
                                          <p:spTgt spid="1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5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56" dur="500" fill="hold"/>
                                        <p:tgtEl>
                                          <p:spTgt spid="17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57" dur="500" fill="hold"/>
                                        <p:tgtEl>
                                          <p:spTgt spid="17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58" dur="500"/>
                                        <p:tgtEl>
                                          <p:spTgt spid="17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59" dur="500" fill="hold"/>
                                        <p:tgtEl>
                                          <p:spTgt spid="17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0" dur="500" fill="hold"/>
                                        <p:tgtEl>
                                          <p:spTgt spid="17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61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63" dur="500" fill="hold"/>
                                        <p:tgtEl>
                                          <p:spTgt spid="17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4" dur="500" fill="hold"/>
                                        <p:tgtEl>
                                          <p:spTgt spid="17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65" dur="500"/>
                                        <p:tgtEl>
                                          <p:spTgt spid="17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66" dur="500" fill="hold"/>
                                        <p:tgtEl>
                                          <p:spTgt spid="17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7" dur="500" fill="hold"/>
                                        <p:tgtEl>
                                          <p:spTgt spid="17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68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5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70" dur="500" fill="hold"/>
                                        <p:tgtEl>
                                          <p:spTgt spid="17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1" dur="500" fill="hold"/>
                                        <p:tgtEl>
                                          <p:spTgt spid="17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72" dur="500"/>
                                        <p:tgtEl>
                                          <p:spTgt spid="17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73" dur="500" fill="hold"/>
                                        <p:tgtEl>
                                          <p:spTgt spid="17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4" dur="500" fill="hold"/>
                                        <p:tgtEl>
                                          <p:spTgt spid="17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75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77" dur="500" fill="hold"/>
                                        <p:tgtEl>
                                          <p:spTgt spid="17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8" dur="500" fill="hold"/>
                                        <p:tgtEl>
                                          <p:spTgt spid="17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79" dur="500"/>
                                        <p:tgtEl>
                                          <p:spTgt spid="17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80" dur="500" fill="hold"/>
                                        <p:tgtEl>
                                          <p:spTgt spid="17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1" dur="500" fill="hold"/>
                                        <p:tgtEl>
                                          <p:spTgt spid="17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82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84" dur="500" fill="hold"/>
                                        <p:tgtEl>
                                          <p:spTgt spid="17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5" dur="500" fill="hold"/>
                                        <p:tgtEl>
                                          <p:spTgt spid="17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86" dur="500"/>
                                        <p:tgtEl>
                                          <p:spTgt spid="17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87" dur="500" fill="hold"/>
                                        <p:tgtEl>
                                          <p:spTgt spid="17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8" dur="500" fill="hold"/>
                                        <p:tgtEl>
                                          <p:spTgt spid="17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89" presetID="53" presetClass="entr" presetSubtype="52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91" dur="500" fill="hold"/>
                                        <p:tgtEl>
                                          <p:spTgt spid="17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92" dur="500" fill="hold"/>
                                        <p:tgtEl>
                                          <p:spTgt spid="17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93" dur="500"/>
                                        <p:tgtEl>
                                          <p:spTgt spid="17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94" dur="500" fill="hold"/>
                                        <p:tgtEl>
                                          <p:spTgt spid="17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95" dur="500" fill="hold"/>
                                        <p:tgtEl>
                                          <p:spTgt spid="1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9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98" dur="500" fill="hold"/>
                                        <p:tgtEl>
                                          <p:spTgt spid="17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99" dur="500" fill="hold"/>
                                        <p:tgtEl>
                                          <p:spTgt spid="17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00" dur="500"/>
                                        <p:tgtEl>
                                          <p:spTgt spid="17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01" dur="500" fill="hold"/>
                                        <p:tgtEl>
                                          <p:spTgt spid="17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2" dur="500" fill="hold"/>
                                        <p:tgtEl>
                                          <p:spTgt spid="17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03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05" dur="500" fill="hold"/>
                                        <p:tgtEl>
                                          <p:spTgt spid="17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6" dur="500" fill="hold"/>
                                        <p:tgtEl>
                                          <p:spTgt spid="17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07" dur="500"/>
                                        <p:tgtEl>
                                          <p:spTgt spid="17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08" dur="500" fill="hold"/>
                                        <p:tgtEl>
                                          <p:spTgt spid="17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9" dur="500" fill="hold"/>
                                        <p:tgtEl>
                                          <p:spTgt spid="17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10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2" dur="500" fill="hold"/>
                                        <p:tgtEl>
                                          <p:spTgt spid="17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3" dur="500" fill="hold"/>
                                        <p:tgtEl>
                                          <p:spTgt spid="17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14" dur="500"/>
                                        <p:tgtEl>
                                          <p:spTgt spid="17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15" dur="500" fill="hold"/>
                                        <p:tgtEl>
                                          <p:spTgt spid="17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6" dur="500" fill="hold"/>
                                        <p:tgtEl>
                                          <p:spTgt spid="17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17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9" dur="50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0" dur="50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21" dur="500"/>
                                        <p:tgtEl>
                                          <p:spTgt spid="18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2" dur="50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3" dur="50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2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6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26" dur="50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7" dur="50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28" dur="500"/>
                                        <p:tgtEl>
                                          <p:spTgt spid="18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29" dur="50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0" dur="50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31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33" dur="50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4" dur="50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5" dur="500"/>
                                        <p:tgtEl>
                                          <p:spTgt spid="18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36" dur="50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7" dur="50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38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40" dur="500" fill="hold"/>
                                        <p:tgtEl>
                                          <p:spTgt spid="18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1" dur="500" fill="hold"/>
                                        <p:tgtEl>
                                          <p:spTgt spid="18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42" dur="500"/>
                                        <p:tgtEl>
                                          <p:spTgt spid="18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43" dur="500" fill="hold"/>
                                        <p:tgtEl>
                                          <p:spTgt spid="1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4" dur="500" fill="hold"/>
                                        <p:tgtEl>
                                          <p:spTgt spid="18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45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47" dur="500" fill="hold"/>
                                        <p:tgtEl>
                                          <p:spTgt spid="18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8" dur="500" fill="hold"/>
                                        <p:tgtEl>
                                          <p:spTgt spid="18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49" dur="500"/>
                                        <p:tgtEl>
                                          <p:spTgt spid="18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50" dur="500" fill="hold"/>
                                        <p:tgtEl>
                                          <p:spTgt spid="18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1" dur="500" fill="hold"/>
                                        <p:tgtEl>
                                          <p:spTgt spid="18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52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6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54" dur="500" fill="hold"/>
                                        <p:tgtEl>
                                          <p:spTgt spid="18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5" dur="500" fill="hold"/>
                                        <p:tgtEl>
                                          <p:spTgt spid="18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56" dur="500"/>
                                        <p:tgtEl>
                                          <p:spTgt spid="18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57" dur="500" fill="hold"/>
                                        <p:tgtEl>
                                          <p:spTgt spid="18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8" dur="500" fill="hold"/>
                                        <p:tgtEl>
                                          <p:spTgt spid="18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59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1" dur="500" fill="hold"/>
                                        <p:tgtEl>
                                          <p:spTgt spid="18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2" dur="500" fill="hold"/>
                                        <p:tgtEl>
                                          <p:spTgt spid="18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63" dur="500"/>
                                        <p:tgtEl>
                                          <p:spTgt spid="18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64" dur="500" fill="hold"/>
                                        <p:tgtEl>
                                          <p:spTgt spid="1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5" dur="500" fill="hold"/>
                                        <p:tgtEl>
                                          <p:spTgt spid="18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66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6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8" dur="500" fill="hold"/>
                                        <p:tgtEl>
                                          <p:spTgt spid="18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9" dur="500" fill="hold"/>
                                        <p:tgtEl>
                                          <p:spTgt spid="18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70" dur="500"/>
                                        <p:tgtEl>
                                          <p:spTgt spid="18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71" dur="500" fill="hold"/>
                                        <p:tgtEl>
                                          <p:spTgt spid="1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2" dur="500" fill="hold"/>
                                        <p:tgtEl>
                                          <p:spTgt spid="18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73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5" dur="500" fill="hold"/>
                                        <p:tgtEl>
                                          <p:spTgt spid="18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6" dur="500" fill="hold"/>
                                        <p:tgtEl>
                                          <p:spTgt spid="18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77" dur="500"/>
                                        <p:tgtEl>
                                          <p:spTgt spid="18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78" dur="500" fill="hold"/>
                                        <p:tgtEl>
                                          <p:spTgt spid="18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9" dur="500" fill="hold"/>
                                        <p:tgtEl>
                                          <p:spTgt spid="18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8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82" dur="500" fill="hold"/>
                                        <p:tgtEl>
                                          <p:spTgt spid="18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3" dur="500" fill="hold"/>
                                        <p:tgtEl>
                                          <p:spTgt spid="18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84" dur="500"/>
                                        <p:tgtEl>
                                          <p:spTgt spid="18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85" dur="500" fill="hold"/>
                                        <p:tgtEl>
                                          <p:spTgt spid="18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6" dur="500" fill="hold"/>
                                        <p:tgtEl>
                                          <p:spTgt spid="18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87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6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89" dur="500" fill="hold"/>
                                        <p:tgtEl>
                                          <p:spTgt spid="18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0" dur="500" fill="hold"/>
                                        <p:tgtEl>
                                          <p:spTgt spid="18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91" dur="500"/>
                                        <p:tgtEl>
                                          <p:spTgt spid="18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92" dur="500" fill="hold"/>
                                        <p:tgtEl>
                                          <p:spTgt spid="18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3" dur="500" fill="hold"/>
                                        <p:tgtEl>
                                          <p:spTgt spid="18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94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6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96" dur="500" fill="hold"/>
                                        <p:tgtEl>
                                          <p:spTgt spid="18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7" dur="500" fill="hold"/>
                                        <p:tgtEl>
                                          <p:spTgt spid="18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98" dur="500"/>
                                        <p:tgtEl>
                                          <p:spTgt spid="18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99" dur="500" fill="hold"/>
                                        <p:tgtEl>
                                          <p:spTgt spid="1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0" dur="500" fill="hold"/>
                                        <p:tgtEl>
                                          <p:spTgt spid="18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01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03" dur="500" fill="hold"/>
                                        <p:tgtEl>
                                          <p:spTgt spid="18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4" dur="500" fill="hold"/>
                                        <p:tgtEl>
                                          <p:spTgt spid="18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05" dur="500"/>
                                        <p:tgtEl>
                                          <p:spTgt spid="18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06" dur="500" fill="hold"/>
                                        <p:tgtEl>
                                          <p:spTgt spid="18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7" dur="500" fill="hold"/>
                                        <p:tgtEl>
                                          <p:spTgt spid="18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08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7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0" dur="500" fill="hold"/>
                                        <p:tgtEl>
                                          <p:spTgt spid="18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1" dur="500" fill="hold"/>
                                        <p:tgtEl>
                                          <p:spTgt spid="18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12" dur="500"/>
                                        <p:tgtEl>
                                          <p:spTgt spid="18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13" dur="500" fill="hold"/>
                                        <p:tgtEl>
                                          <p:spTgt spid="18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4" dur="500" fill="hold"/>
                                        <p:tgtEl>
                                          <p:spTgt spid="18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1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7" dur="500" fill="hold"/>
                                        <p:tgtEl>
                                          <p:spTgt spid="18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8" dur="500" fill="hold"/>
                                        <p:tgtEl>
                                          <p:spTgt spid="18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19" dur="500"/>
                                        <p:tgtEl>
                                          <p:spTgt spid="18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20" dur="500" fill="hold"/>
                                        <p:tgtEl>
                                          <p:spTgt spid="18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1" dur="500" fill="hold"/>
                                        <p:tgtEl>
                                          <p:spTgt spid="18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22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4" dur="500" fill="hold"/>
                                        <p:tgtEl>
                                          <p:spTgt spid="18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5" dur="500" fill="hold"/>
                                        <p:tgtEl>
                                          <p:spTgt spid="18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26" dur="500"/>
                                        <p:tgtEl>
                                          <p:spTgt spid="18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27" dur="500" fill="hold"/>
                                        <p:tgtEl>
                                          <p:spTgt spid="18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8" dur="500" fill="hold"/>
                                        <p:tgtEl>
                                          <p:spTgt spid="18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29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7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31" dur="500" fill="hold"/>
                                        <p:tgtEl>
                                          <p:spTgt spid="18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2" dur="500" fill="hold"/>
                                        <p:tgtEl>
                                          <p:spTgt spid="18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33" dur="500"/>
                                        <p:tgtEl>
                                          <p:spTgt spid="18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34" dur="500" fill="hold"/>
                                        <p:tgtEl>
                                          <p:spTgt spid="18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5" dur="500" fill="hold"/>
                                        <p:tgtEl>
                                          <p:spTgt spid="18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36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38" dur="500" fill="hold"/>
                                        <p:tgtEl>
                                          <p:spTgt spid="18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9" dur="500" fill="hold"/>
                                        <p:tgtEl>
                                          <p:spTgt spid="18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40" dur="500"/>
                                        <p:tgtEl>
                                          <p:spTgt spid="18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41" dur="500" fill="hold"/>
                                        <p:tgtEl>
                                          <p:spTgt spid="18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2" dur="500" fill="hold"/>
                                        <p:tgtEl>
                                          <p:spTgt spid="18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4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45" dur="500" fill="hold"/>
                                        <p:tgtEl>
                                          <p:spTgt spid="18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6" dur="500" fill="hold"/>
                                        <p:tgtEl>
                                          <p:spTgt spid="18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47" dur="500"/>
                                        <p:tgtEl>
                                          <p:spTgt spid="18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48" dur="500" fill="hold"/>
                                        <p:tgtEl>
                                          <p:spTgt spid="18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9" dur="500" fill="hold"/>
                                        <p:tgtEl>
                                          <p:spTgt spid="18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50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52" dur="500" fill="hold"/>
                                        <p:tgtEl>
                                          <p:spTgt spid="18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3" dur="500" fill="hold"/>
                                        <p:tgtEl>
                                          <p:spTgt spid="18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54" dur="500"/>
                                        <p:tgtEl>
                                          <p:spTgt spid="18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55" dur="500" fill="hold"/>
                                        <p:tgtEl>
                                          <p:spTgt spid="18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6" dur="500" fill="hold"/>
                                        <p:tgtEl>
                                          <p:spTgt spid="18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57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7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59" dur="500" fill="hold"/>
                                        <p:tgtEl>
                                          <p:spTgt spid="18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0" dur="500" fill="hold"/>
                                        <p:tgtEl>
                                          <p:spTgt spid="18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61" dur="500"/>
                                        <p:tgtEl>
                                          <p:spTgt spid="18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62" dur="500" fill="hold"/>
                                        <p:tgtEl>
                                          <p:spTgt spid="18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3" dur="500" fill="hold"/>
                                        <p:tgtEl>
                                          <p:spTgt spid="18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64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66" dur="500" fill="hold"/>
                                        <p:tgtEl>
                                          <p:spTgt spid="18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7" dur="500" fill="hold"/>
                                        <p:tgtEl>
                                          <p:spTgt spid="18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68" dur="500"/>
                                        <p:tgtEl>
                                          <p:spTgt spid="18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69" dur="500" fill="hold"/>
                                        <p:tgtEl>
                                          <p:spTgt spid="18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0" dur="500" fill="hold"/>
                                        <p:tgtEl>
                                          <p:spTgt spid="18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7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3" dur="500" fill="hold"/>
                                        <p:tgtEl>
                                          <p:spTgt spid="18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4" dur="500" fill="hold"/>
                                        <p:tgtEl>
                                          <p:spTgt spid="18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75" dur="500"/>
                                        <p:tgtEl>
                                          <p:spTgt spid="18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76" dur="500" fill="hold"/>
                                        <p:tgtEl>
                                          <p:spTgt spid="1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7" dur="500" fill="hold"/>
                                        <p:tgtEl>
                                          <p:spTgt spid="18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78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7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80" dur="500" fill="hold"/>
                                        <p:tgtEl>
                                          <p:spTgt spid="1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1" dur="500" fill="hold"/>
                                        <p:tgtEl>
                                          <p:spTgt spid="1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82" dur="500"/>
                                        <p:tgtEl>
                                          <p:spTgt spid="18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83" dur="500" fill="hold"/>
                                        <p:tgtEl>
                                          <p:spTgt spid="18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4" dur="500" fill="hold"/>
                                        <p:tgtEl>
                                          <p:spTgt spid="18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85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87" dur="500" fill="hold"/>
                                        <p:tgtEl>
                                          <p:spTgt spid="18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8" dur="500" fill="hold"/>
                                        <p:tgtEl>
                                          <p:spTgt spid="18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89" dur="500"/>
                                        <p:tgtEl>
                                          <p:spTgt spid="18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0" dur="500" fill="hold"/>
                                        <p:tgtEl>
                                          <p:spTgt spid="18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1" dur="500" fill="hold"/>
                                        <p:tgtEl>
                                          <p:spTgt spid="18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92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7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94" dur="500" fill="hold"/>
                                        <p:tgtEl>
                                          <p:spTgt spid="18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5" dur="500" fill="hold"/>
                                        <p:tgtEl>
                                          <p:spTgt spid="18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96" dur="500"/>
                                        <p:tgtEl>
                                          <p:spTgt spid="18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97" dur="500" fill="hold"/>
                                        <p:tgtEl>
                                          <p:spTgt spid="18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8" dur="500" fill="hold"/>
                                        <p:tgtEl>
                                          <p:spTgt spid="18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9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01" dur="500" fill="hold"/>
                                        <p:tgtEl>
                                          <p:spTgt spid="18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2" dur="500" fill="hold"/>
                                        <p:tgtEl>
                                          <p:spTgt spid="18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03" dur="500"/>
                                        <p:tgtEl>
                                          <p:spTgt spid="18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04" dur="500" fill="hold"/>
                                        <p:tgtEl>
                                          <p:spTgt spid="18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5" dur="500" fill="hold"/>
                                        <p:tgtEl>
                                          <p:spTgt spid="18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0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08" dur="500" fill="hold"/>
                                        <p:tgtEl>
                                          <p:spTgt spid="18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9" dur="500" fill="hold"/>
                                        <p:tgtEl>
                                          <p:spTgt spid="18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10" dur="500"/>
                                        <p:tgtEl>
                                          <p:spTgt spid="18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11" dur="500" fill="hold"/>
                                        <p:tgtEl>
                                          <p:spTgt spid="18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2" dur="500" fill="hold"/>
                                        <p:tgtEl>
                                          <p:spTgt spid="18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13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8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15" dur="500" fill="hold"/>
                                        <p:tgtEl>
                                          <p:spTgt spid="18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6" dur="500" fill="hold"/>
                                        <p:tgtEl>
                                          <p:spTgt spid="18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17" dur="500"/>
                                        <p:tgtEl>
                                          <p:spTgt spid="18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18" dur="500" fill="hold"/>
                                        <p:tgtEl>
                                          <p:spTgt spid="18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9" dur="500" fill="hold"/>
                                        <p:tgtEl>
                                          <p:spTgt spid="18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20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22" dur="500" fill="hold"/>
                                        <p:tgtEl>
                                          <p:spTgt spid="18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3" dur="500" fill="hold"/>
                                        <p:tgtEl>
                                          <p:spTgt spid="18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24" dur="500"/>
                                        <p:tgtEl>
                                          <p:spTgt spid="18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25" dur="500" fill="hold"/>
                                        <p:tgtEl>
                                          <p:spTgt spid="18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6" dur="500" fill="hold"/>
                                        <p:tgtEl>
                                          <p:spTgt spid="18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2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29" dur="500" fill="hold"/>
                                        <p:tgtEl>
                                          <p:spTgt spid="18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0" dur="500" fill="hold"/>
                                        <p:tgtEl>
                                          <p:spTgt spid="18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31" dur="500"/>
                                        <p:tgtEl>
                                          <p:spTgt spid="18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32" dur="500" fill="hold"/>
                                        <p:tgtEl>
                                          <p:spTgt spid="18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3" dur="500" fill="hold"/>
                                        <p:tgtEl>
                                          <p:spTgt spid="18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3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36" dur="500" fill="hold"/>
                                        <p:tgtEl>
                                          <p:spTgt spid="18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7" dur="500" fill="hold"/>
                                        <p:tgtEl>
                                          <p:spTgt spid="18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38" dur="500"/>
                                        <p:tgtEl>
                                          <p:spTgt spid="18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39" dur="500" fill="hold"/>
                                        <p:tgtEl>
                                          <p:spTgt spid="18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40" dur="500" fill="hold"/>
                                        <p:tgtEl>
                                          <p:spTgt spid="18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4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3" dur="500" fill="hold"/>
                                        <p:tgtEl>
                                          <p:spTgt spid="18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44" dur="500" fill="hold"/>
                                        <p:tgtEl>
                                          <p:spTgt spid="18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45" dur="500"/>
                                        <p:tgtEl>
                                          <p:spTgt spid="18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46" dur="500" fill="hold"/>
                                        <p:tgtEl>
                                          <p:spTgt spid="18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47" dur="500" fill="hold"/>
                                        <p:tgtEl>
                                          <p:spTgt spid="18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48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8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50" dur="500" fill="hold"/>
                                        <p:tgtEl>
                                          <p:spTgt spid="19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1" dur="500" fill="hold"/>
                                        <p:tgtEl>
                                          <p:spTgt spid="19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52" dur="500"/>
                                        <p:tgtEl>
                                          <p:spTgt spid="19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53" dur="500" fill="hold"/>
                                        <p:tgtEl>
                                          <p:spTgt spid="19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4" dur="500" fill="hold"/>
                                        <p:tgtEl>
                                          <p:spTgt spid="19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55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57" dur="500" fill="hold"/>
                                        <p:tgtEl>
                                          <p:spTgt spid="19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8" dur="500" fill="hold"/>
                                        <p:tgtEl>
                                          <p:spTgt spid="19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59" dur="500"/>
                                        <p:tgtEl>
                                          <p:spTgt spid="19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60" dur="500" fill="hold"/>
                                        <p:tgtEl>
                                          <p:spTgt spid="19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1" dur="500" fill="hold"/>
                                        <p:tgtEl>
                                          <p:spTgt spid="19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62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8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64" dur="500" fill="hold"/>
                                        <p:tgtEl>
                                          <p:spTgt spid="19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5" dur="500" fill="hold"/>
                                        <p:tgtEl>
                                          <p:spTgt spid="19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66" dur="500"/>
                                        <p:tgtEl>
                                          <p:spTgt spid="19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67" dur="500" fill="hold"/>
                                        <p:tgtEl>
                                          <p:spTgt spid="19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8" dur="500" fill="hold"/>
                                        <p:tgtEl>
                                          <p:spTgt spid="19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6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71" dur="500" fill="hold"/>
                                        <p:tgtEl>
                                          <p:spTgt spid="19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2" dur="500" fill="hold"/>
                                        <p:tgtEl>
                                          <p:spTgt spid="19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73" dur="500"/>
                                        <p:tgtEl>
                                          <p:spTgt spid="19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74" dur="500" fill="hold"/>
                                        <p:tgtEl>
                                          <p:spTgt spid="19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5" dur="500" fill="hold"/>
                                        <p:tgtEl>
                                          <p:spTgt spid="19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7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78" dur="500" fill="hold"/>
                                        <p:tgtEl>
                                          <p:spTgt spid="19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9" dur="500" fill="hold"/>
                                        <p:tgtEl>
                                          <p:spTgt spid="19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80" dur="500"/>
                                        <p:tgtEl>
                                          <p:spTgt spid="19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81" dur="500" fill="hold"/>
                                        <p:tgtEl>
                                          <p:spTgt spid="19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2" dur="500" fill="hold"/>
                                        <p:tgtEl>
                                          <p:spTgt spid="19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83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8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85" dur="500" fill="hold"/>
                                        <p:tgtEl>
                                          <p:spTgt spid="19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6" dur="500" fill="hold"/>
                                        <p:tgtEl>
                                          <p:spTgt spid="19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87" dur="500"/>
                                        <p:tgtEl>
                                          <p:spTgt spid="19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88" dur="500" fill="hold"/>
                                        <p:tgtEl>
                                          <p:spTgt spid="19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9" dur="500" fill="hold"/>
                                        <p:tgtEl>
                                          <p:spTgt spid="19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90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8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92" dur="500" fill="hold"/>
                                        <p:tgtEl>
                                          <p:spTgt spid="19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3" dur="500" fill="hold"/>
                                        <p:tgtEl>
                                          <p:spTgt spid="19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94" dur="500"/>
                                        <p:tgtEl>
                                          <p:spTgt spid="19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95" dur="500" fill="hold"/>
                                        <p:tgtEl>
                                          <p:spTgt spid="19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6" dur="500" fill="hold"/>
                                        <p:tgtEl>
                                          <p:spTgt spid="19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9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99" dur="500" fill="hold"/>
                                        <p:tgtEl>
                                          <p:spTgt spid="19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0" dur="500" fill="hold"/>
                                        <p:tgtEl>
                                          <p:spTgt spid="19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01" dur="500"/>
                                        <p:tgtEl>
                                          <p:spTgt spid="19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02" dur="500" fill="hold"/>
                                        <p:tgtEl>
                                          <p:spTgt spid="19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3" dur="500" fill="hold"/>
                                        <p:tgtEl>
                                          <p:spTgt spid="19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04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06" dur="500" fill="hold"/>
                                        <p:tgtEl>
                                          <p:spTgt spid="19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7" dur="500" fill="hold"/>
                                        <p:tgtEl>
                                          <p:spTgt spid="19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08" dur="500"/>
                                        <p:tgtEl>
                                          <p:spTgt spid="19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09" dur="500" fill="hold"/>
                                        <p:tgtEl>
                                          <p:spTgt spid="19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0" dur="500" fill="hold"/>
                                        <p:tgtEl>
                                          <p:spTgt spid="19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11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3" dur="500" fill="hold"/>
                                        <p:tgtEl>
                                          <p:spTgt spid="19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4" dur="500" fill="hold"/>
                                        <p:tgtEl>
                                          <p:spTgt spid="19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15" dur="500"/>
                                        <p:tgtEl>
                                          <p:spTgt spid="19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16" dur="500" fill="hold"/>
                                        <p:tgtEl>
                                          <p:spTgt spid="19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7" dur="500" fill="hold"/>
                                        <p:tgtEl>
                                          <p:spTgt spid="19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18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20" dur="500" fill="hold"/>
                                        <p:tgtEl>
                                          <p:spTgt spid="19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1" dur="500" fill="hold"/>
                                        <p:tgtEl>
                                          <p:spTgt spid="19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22" dur="500"/>
                                        <p:tgtEl>
                                          <p:spTgt spid="19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23" dur="500" fill="hold"/>
                                        <p:tgtEl>
                                          <p:spTgt spid="19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4" dur="500" fill="hold"/>
                                        <p:tgtEl>
                                          <p:spTgt spid="19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2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9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27" dur="500" fill="hold"/>
                                        <p:tgtEl>
                                          <p:spTgt spid="19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8" dur="500" fill="hold"/>
                                        <p:tgtEl>
                                          <p:spTgt spid="19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29" dur="500"/>
                                        <p:tgtEl>
                                          <p:spTgt spid="19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30" dur="500" fill="hold"/>
                                        <p:tgtEl>
                                          <p:spTgt spid="19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1" dur="500" fill="hold"/>
                                        <p:tgtEl>
                                          <p:spTgt spid="19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32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34" dur="500" fill="hold"/>
                                        <p:tgtEl>
                                          <p:spTgt spid="19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5" dur="500" fill="hold"/>
                                        <p:tgtEl>
                                          <p:spTgt spid="19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6" dur="500"/>
                                        <p:tgtEl>
                                          <p:spTgt spid="19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37" dur="500" fill="hold"/>
                                        <p:tgtEl>
                                          <p:spTgt spid="19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8" dur="500" fill="hold"/>
                                        <p:tgtEl>
                                          <p:spTgt spid="19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3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41" dur="500" fill="hold"/>
                                        <p:tgtEl>
                                          <p:spTgt spid="19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42" dur="500" fill="hold"/>
                                        <p:tgtEl>
                                          <p:spTgt spid="19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43" dur="500"/>
                                        <p:tgtEl>
                                          <p:spTgt spid="19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44" dur="500" fill="hold"/>
                                        <p:tgtEl>
                                          <p:spTgt spid="19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45" dur="500" fill="hold"/>
                                        <p:tgtEl>
                                          <p:spTgt spid="19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46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9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48" dur="500" fill="hold"/>
                                        <p:tgtEl>
                                          <p:spTgt spid="1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49" dur="500" fill="hold"/>
                                        <p:tgtEl>
                                          <p:spTgt spid="19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50" dur="500"/>
                                        <p:tgtEl>
                                          <p:spTgt spid="19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51" dur="500" fill="hold"/>
                                        <p:tgtEl>
                                          <p:spTgt spid="19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52" dur="500" fill="hold"/>
                                        <p:tgtEl>
                                          <p:spTgt spid="19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53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55" dur="500" fill="hold"/>
                                        <p:tgtEl>
                                          <p:spTgt spid="19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56" dur="500" fill="hold"/>
                                        <p:tgtEl>
                                          <p:spTgt spid="19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57" dur="500"/>
                                        <p:tgtEl>
                                          <p:spTgt spid="19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58" dur="500" fill="hold"/>
                                        <p:tgtEl>
                                          <p:spTgt spid="19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59" dur="500" fill="hold"/>
                                        <p:tgtEl>
                                          <p:spTgt spid="19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60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2" dur="500" fill="hold"/>
                                        <p:tgtEl>
                                          <p:spTgt spid="19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3" dur="500" fill="hold"/>
                                        <p:tgtEl>
                                          <p:spTgt spid="19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64" dur="500"/>
                                        <p:tgtEl>
                                          <p:spTgt spid="19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65" dur="500" fill="hold"/>
                                        <p:tgtEl>
                                          <p:spTgt spid="19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6" dur="500" fill="hold"/>
                                        <p:tgtEl>
                                          <p:spTgt spid="19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67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9" dur="500" fill="hold"/>
                                        <p:tgtEl>
                                          <p:spTgt spid="19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0" dur="500" fill="hold"/>
                                        <p:tgtEl>
                                          <p:spTgt spid="19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71" dur="500"/>
                                        <p:tgtEl>
                                          <p:spTgt spid="19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72" dur="500" fill="hold"/>
                                        <p:tgtEl>
                                          <p:spTgt spid="19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3" dur="500" fill="hold"/>
                                        <p:tgtEl>
                                          <p:spTgt spid="19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74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76" dur="500" fill="hold"/>
                                        <p:tgtEl>
                                          <p:spTgt spid="19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7" dur="500" fill="hold"/>
                                        <p:tgtEl>
                                          <p:spTgt spid="19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78" dur="500"/>
                                        <p:tgtEl>
                                          <p:spTgt spid="19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79" dur="500" fill="hold"/>
                                        <p:tgtEl>
                                          <p:spTgt spid="19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0" dur="500" fill="hold"/>
                                        <p:tgtEl>
                                          <p:spTgt spid="19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81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9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83" dur="500" fill="hold"/>
                                        <p:tgtEl>
                                          <p:spTgt spid="19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4" dur="500" fill="hold"/>
                                        <p:tgtEl>
                                          <p:spTgt spid="19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85" dur="500"/>
                                        <p:tgtEl>
                                          <p:spTgt spid="19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86" dur="500" fill="hold"/>
                                        <p:tgtEl>
                                          <p:spTgt spid="19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7" dur="500" fill="hold"/>
                                        <p:tgtEl>
                                          <p:spTgt spid="19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88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39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90" dur="500" fill="hold"/>
                                        <p:tgtEl>
                                          <p:spTgt spid="19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1" dur="500" fill="hold"/>
                                        <p:tgtEl>
                                          <p:spTgt spid="19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92" dur="500"/>
                                        <p:tgtEl>
                                          <p:spTgt spid="19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93" dur="500" fill="hold"/>
                                        <p:tgtEl>
                                          <p:spTgt spid="19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4" dur="500" fill="hold"/>
                                        <p:tgtEl>
                                          <p:spTgt spid="19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95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97" dur="500" fill="hold"/>
                                        <p:tgtEl>
                                          <p:spTgt spid="19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8" dur="500" fill="hold"/>
                                        <p:tgtEl>
                                          <p:spTgt spid="19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99" dur="500"/>
                                        <p:tgtEl>
                                          <p:spTgt spid="19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00" dur="500" fill="hold"/>
                                        <p:tgtEl>
                                          <p:spTgt spid="19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1" dur="500" fill="hold"/>
                                        <p:tgtEl>
                                          <p:spTgt spid="19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02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04" dur="500" fill="hold"/>
                                        <p:tgtEl>
                                          <p:spTgt spid="19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5" dur="500" fill="hold"/>
                                        <p:tgtEl>
                                          <p:spTgt spid="19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06" dur="500"/>
                                        <p:tgtEl>
                                          <p:spTgt spid="19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07" dur="500" fill="hold"/>
                                        <p:tgtEl>
                                          <p:spTgt spid="19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8" dur="500" fill="hold"/>
                                        <p:tgtEl>
                                          <p:spTgt spid="1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0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11" dur="500" fill="hold"/>
                                        <p:tgtEl>
                                          <p:spTgt spid="19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12" dur="500" fill="hold"/>
                                        <p:tgtEl>
                                          <p:spTgt spid="19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13" dur="500"/>
                                        <p:tgtEl>
                                          <p:spTgt spid="19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14" dur="500" fill="hold"/>
                                        <p:tgtEl>
                                          <p:spTgt spid="19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15" dur="500" fill="hold"/>
                                        <p:tgtEl>
                                          <p:spTgt spid="19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16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18" dur="500" fill="hold"/>
                                        <p:tgtEl>
                                          <p:spTgt spid="19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19" dur="500" fill="hold"/>
                                        <p:tgtEl>
                                          <p:spTgt spid="19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20" dur="500"/>
                                        <p:tgtEl>
                                          <p:spTgt spid="19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21" dur="500" fill="hold"/>
                                        <p:tgtEl>
                                          <p:spTgt spid="19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2" dur="500" fill="hold"/>
                                        <p:tgtEl>
                                          <p:spTgt spid="19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23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5" dur="500" fill="hold"/>
                                        <p:tgtEl>
                                          <p:spTgt spid="19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6" dur="500" fill="hold"/>
                                        <p:tgtEl>
                                          <p:spTgt spid="19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27" dur="500"/>
                                        <p:tgtEl>
                                          <p:spTgt spid="19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28" dur="500" fill="hold"/>
                                        <p:tgtEl>
                                          <p:spTgt spid="19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9" dur="500" fill="hold"/>
                                        <p:tgtEl>
                                          <p:spTgt spid="19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30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32" dur="500" fill="hold"/>
                                        <p:tgtEl>
                                          <p:spTgt spid="19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3" dur="500" fill="hold"/>
                                        <p:tgtEl>
                                          <p:spTgt spid="19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34" dur="500"/>
                                        <p:tgtEl>
                                          <p:spTgt spid="19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35" dur="500" fill="hold"/>
                                        <p:tgtEl>
                                          <p:spTgt spid="19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6" dur="500" fill="hold"/>
                                        <p:tgtEl>
                                          <p:spTgt spid="19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37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39" dur="500" fill="hold"/>
                                        <p:tgtEl>
                                          <p:spTgt spid="19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0" dur="500" fill="hold"/>
                                        <p:tgtEl>
                                          <p:spTgt spid="19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41" dur="500"/>
                                        <p:tgtEl>
                                          <p:spTgt spid="19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42" dur="500" fill="hold"/>
                                        <p:tgtEl>
                                          <p:spTgt spid="19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3" dur="500" fill="hold"/>
                                        <p:tgtEl>
                                          <p:spTgt spid="19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44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46" dur="500" fill="hold"/>
                                        <p:tgtEl>
                                          <p:spTgt spid="1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7" dur="500" fill="hold"/>
                                        <p:tgtEl>
                                          <p:spTgt spid="1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48" dur="500"/>
                                        <p:tgtEl>
                                          <p:spTgt spid="19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49" dur="500" fill="hold"/>
                                        <p:tgtEl>
                                          <p:spTgt spid="19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50" dur="500" fill="hold"/>
                                        <p:tgtEl>
                                          <p:spTgt spid="19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51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0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53" dur="500" fill="hold"/>
                                        <p:tgtEl>
                                          <p:spTgt spid="19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54" dur="500" fill="hold"/>
                                        <p:tgtEl>
                                          <p:spTgt spid="19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55" dur="500"/>
                                        <p:tgtEl>
                                          <p:spTgt spid="19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56" dur="500" fill="hold"/>
                                        <p:tgtEl>
                                          <p:spTgt spid="19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57" dur="500" fill="hold"/>
                                        <p:tgtEl>
                                          <p:spTgt spid="19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5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60" dur="500" fill="hold"/>
                                        <p:tgtEl>
                                          <p:spTgt spid="19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1" dur="500" fill="hold"/>
                                        <p:tgtEl>
                                          <p:spTgt spid="19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62" dur="500"/>
                                        <p:tgtEl>
                                          <p:spTgt spid="19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63" dur="500" fill="hold"/>
                                        <p:tgtEl>
                                          <p:spTgt spid="19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4" dur="500" fill="hold"/>
                                        <p:tgtEl>
                                          <p:spTgt spid="19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65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67" dur="500" fill="hold"/>
                                        <p:tgtEl>
                                          <p:spTgt spid="19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8" dur="500" fill="hold"/>
                                        <p:tgtEl>
                                          <p:spTgt spid="19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69" dur="500"/>
                                        <p:tgtEl>
                                          <p:spTgt spid="19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70" dur="500" fill="hold"/>
                                        <p:tgtEl>
                                          <p:spTgt spid="19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1" dur="500" fill="hold"/>
                                        <p:tgtEl>
                                          <p:spTgt spid="19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72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74" dur="500" fill="hold"/>
                                        <p:tgtEl>
                                          <p:spTgt spid="1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5" dur="500" fill="hold"/>
                                        <p:tgtEl>
                                          <p:spTgt spid="1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76" dur="500"/>
                                        <p:tgtEl>
                                          <p:spTgt spid="19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77" dur="500" fill="hold"/>
                                        <p:tgtEl>
                                          <p:spTgt spid="19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8" dur="500" fill="hold"/>
                                        <p:tgtEl>
                                          <p:spTgt spid="19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79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0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81" dur="500" fill="hold"/>
                                        <p:tgtEl>
                                          <p:spTgt spid="20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2" dur="500" fill="hold"/>
                                        <p:tgtEl>
                                          <p:spTgt spid="20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83" dur="500"/>
                                        <p:tgtEl>
                                          <p:spTgt spid="20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84" dur="500" fill="hold"/>
                                        <p:tgtEl>
                                          <p:spTgt spid="20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5" dur="500" fill="hold"/>
                                        <p:tgtEl>
                                          <p:spTgt spid="20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86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88" dur="500" fill="hold"/>
                                        <p:tgtEl>
                                          <p:spTgt spid="2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9" dur="500" fill="hold"/>
                                        <p:tgtEl>
                                          <p:spTgt spid="2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90" dur="500"/>
                                        <p:tgtEl>
                                          <p:spTgt spid="20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91" dur="500" fill="hold"/>
                                        <p:tgtEl>
                                          <p:spTgt spid="20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2" dur="500" fill="hold"/>
                                        <p:tgtEl>
                                          <p:spTgt spid="20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93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40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95" dur="500" fill="hold"/>
                                        <p:tgtEl>
                                          <p:spTgt spid="20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6" dur="500" fill="hold"/>
                                        <p:tgtEl>
                                          <p:spTgt spid="20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97" dur="500"/>
                                        <p:tgtEl>
                                          <p:spTgt spid="20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98" dur="500" fill="hold"/>
                                        <p:tgtEl>
                                          <p:spTgt spid="20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9" dur="500" fill="hold"/>
                                        <p:tgtEl>
                                          <p:spTgt spid="20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0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02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3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04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05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6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07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09" dur="500" fill="hold"/>
                                        <p:tgtEl>
                                          <p:spTgt spid="2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0" dur="500" fill="hold"/>
                                        <p:tgtEl>
                                          <p:spTgt spid="2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11" dur="500"/>
                                        <p:tgtEl>
                                          <p:spTgt spid="20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12" dur="500" fill="hold"/>
                                        <p:tgtEl>
                                          <p:spTgt spid="20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3" dur="500" fill="hold"/>
                                        <p:tgtEl>
                                          <p:spTgt spid="20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14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4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16" dur="500" fill="hold"/>
                                        <p:tgtEl>
                                          <p:spTgt spid="20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17" dur="500" fill="hold"/>
                                        <p:tgtEl>
                                          <p:spTgt spid="20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18" dur="500"/>
                                        <p:tgtEl>
                                          <p:spTgt spid="20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19" dur="500" fill="hold"/>
                                        <p:tgtEl>
                                          <p:spTgt spid="20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0" dur="500" fill="hold"/>
                                        <p:tgtEl>
                                          <p:spTgt spid="20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21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23" dur="500" fill="hold"/>
                                        <p:tgtEl>
                                          <p:spTgt spid="2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4" dur="500" fill="hold"/>
                                        <p:tgtEl>
                                          <p:spTgt spid="2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25" dur="500"/>
                                        <p:tgtEl>
                                          <p:spTgt spid="20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26" dur="500" fill="hold"/>
                                        <p:tgtEl>
                                          <p:spTgt spid="20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7" dur="500" fill="hold"/>
                                        <p:tgtEl>
                                          <p:spTgt spid="20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2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30" dur="500" fill="hold"/>
                                        <p:tgtEl>
                                          <p:spTgt spid="20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1" dur="500" fill="hold"/>
                                        <p:tgtEl>
                                          <p:spTgt spid="20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32" dur="500"/>
                                        <p:tgtEl>
                                          <p:spTgt spid="20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33" dur="500" fill="hold"/>
                                        <p:tgtEl>
                                          <p:spTgt spid="20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4" dur="500" fill="hold"/>
                                        <p:tgtEl>
                                          <p:spTgt spid="20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3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37" dur="500" fill="hold"/>
                                        <p:tgtEl>
                                          <p:spTgt spid="20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8" dur="500" fill="hold"/>
                                        <p:tgtEl>
                                          <p:spTgt spid="20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39" dur="500"/>
                                        <p:tgtEl>
                                          <p:spTgt spid="20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40" dur="500" fill="hold"/>
                                        <p:tgtEl>
                                          <p:spTgt spid="20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1" dur="500" fill="hold"/>
                                        <p:tgtEl>
                                          <p:spTgt spid="20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42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4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44" dur="500" fill="hold"/>
                                        <p:tgtEl>
                                          <p:spTgt spid="20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5" dur="500" fill="hold"/>
                                        <p:tgtEl>
                                          <p:spTgt spid="20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46" dur="500"/>
                                        <p:tgtEl>
                                          <p:spTgt spid="20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47" dur="500" fill="hold"/>
                                        <p:tgtEl>
                                          <p:spTgt spid="20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48" dur="500" fill="hold"/>
                                        <p:tgtEl>
                                          <p:spTgt spid="20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49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51" dur="500" fill="hold"/>
                                        <p:tgtEl>
                                          <p:spTgt spid="2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2" dur="500" fill="hold"/>
                                        <p:tgtEl>
                                          <p:spTgt spid="2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53" dur="500"/>
                                        <p:tgtEl>
                                          <p:spTgt spid="20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54" dur="500" fill="hold"/>
                                        <p:tgtEl>
                                          <p:spTgt spid="2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5" dur="500" fill="hold"/>
                                        <p:tgtEl>
                                          <p:spTgt spid="20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5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58" dur="500" fill="hold"/>
                                        <p:tgtEl>
                                          <p:spTgt spid="2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9" dur="500" fill="hold"/>
                                        <p:tgtEl>
                                          <p:spTgt spid="2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60" dur="500"/>
                                        <p:tgtEl>
                                          <p:spTgt spid="20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1" dur="500" fill="hold"/>
                                        <p:tgtEl>
                                          <p:spTgt spid="2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62" dur="500" fill="hold"/>
                                        <p:tgtEl>
                                          <p:spTgt spid="2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6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65" dur="500" fill="hold"/>
                                        <p:tgtEl>
                                          <p:spTgt spid="20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66" dur="500" fill="hold"/>
                                        <p:tgtEl>
                                          <p:spTgt spid="20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67" dur="500"/>
                                        <p:tgtEl>
                                          <p:spTgt spid="20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68" dur="500" fill="hold"/>
                                        <p:tgtEl>
                                          <p:spTgt spid="20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69" dur="500" fill="hold"/>
                                        <p:tgtEl>
                                          <p:spTgt spid="20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70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4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72" dur="500" fill="hold"/>
                                        <p:tgtEl>
                                          <p:spTgt spid="20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3" dur="500" fill="hold"/>
                                        <p:tgtEl>
                                          <p:spTgt spid="20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74" dur="500"/>
                                        <p:tgtEl>
                                          <p:spTgt spid="20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75" dur="500" fill="hold"/>
                                        <p:tgtEl>
                                          <p:spTgt spid="20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6" dur="500" fill="hold"/>
                                        <p:tgtEl>
                                          <p:spTgt spid="20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77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79" dur="500" fill="hold"/>
                                        <p:tgtEl>
                                          <p:spTgt spid="20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0" dur="500" fill="hold"/>
                                        <p:tgtEl>
                                          <p:spTgt spid="20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81" dur="500"/>
                                        <p:tgtEl>
                                          <p:spTgt spid="20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82" dur="500" fill="hold"/>
                                        <p:tgtEl>
                                          <p:spTgt spid="20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3" dur="500" fill="hold"/>
                                        <p:tgtEl>
                                          <p:spTgt spid="20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8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86" dur="500" fill="hold"/>
                                        <p:tgtEl>
                                          <p:spTgt spid="20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7" dur="500" fill="hold"/>
                                        <p:tgtEl>
                                          <p:spTgt spid="20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88" dur="500"/>
                                        <p:tgtEl>
                                          <p:spTgt spid="20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89" dur="500" fill="hold"/>
                                        <p:tgtEl>
                                          <p:spTgt spid="20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0" dur="500" fill="hold"/>
                                        <p:tgtEl>
                                          <p:spTgt spid="20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91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93" dur="500" fill="hold"/>
                                        <p:tgtEl>
                                          <p:spTgt spid="2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4" dur="500" fill="hold"/>
                                        <p:tgtEl>
                                          <p:spTgt spid="20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95" dur="500"/>
                                        <p:tgtEl>
                                          <p:spTgt spid="20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96" dur="500" fill="hold"/>
                                        <p:tgtEl>
                                          <p:spTgt spid="2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7" dur="500" fill="hold"/>
                                        <p:tgtEl>
                                          <p:spTgt spid="2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98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4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00" dur="500" fill="hold"/>
                                        <p:tgtEl>
                                          <p:spTgt spid="2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1" dur="500" fill="hold"/>
                                        <p:tgtEl>
                                          <p:spTgt spid="20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02"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03" dur="500" fill="hold"/>
                                        <p:tgtEl>
                                          <p:spTgt spid="2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4" dur="500" fill="hold"/>
                                        <p:tgtEl>
                                          <p:spTgt spid="2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05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07" dur="5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8" dur="5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09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10" dur="5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11" dur="5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12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4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14" dur="5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15" dur="5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16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17" dur="5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18" dur="5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19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21" dur="500" fill="hold"/>
                                        <p:tgtEl>
                                          <p:spTgt spid="20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2" dur="500" fill="hold"/>
                                        <p:tgtEl>
                                          <p:spTgt spid="20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23" dur="500"/>
                                        <p:tgtEl>
                                          <p:spTgt spid="2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24" dur="500" fill="hold"/>
                                        <p:tgtEl>
                                          <p:spTgt spid="2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5" dur="500" fill="hold"/>
                                        <p:tgtEl>
                                          <p:spTgt spid="2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2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28" dur="500" fill="hold"/>
                                        <p:tgtEl>
                                          <p:spTgt spid="20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9" dur="500" fill="hold"/>
                                        <p:tgtEl>
                                          <p:spTgt spid="20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30" dur="500"/>
                                        <p:tgtEl>
                                          <p:spTgt spid="2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31" dur="500" fill="hold"/>
                                        <p:tgtEl>
                                          <p:spTgt spid="2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2" dur="500" fill="hold"/>
                                        <p:tgtEl>
                                          <p:spTgt spid="2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33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35" dur="500" fill="hold"/>
                                        <p:tgtEl>
                                          <p:spTgt spid="20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6" dur="500" fill="hold"/>
                                        <p:tgtEl>
                                          <p:spTgt spid="20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37" dur="500"/>
                                        <p:tgtEl>
                                          <p:spTgt spid="20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38" dur="500" fill="hold"/>
                                        <p:tgtEl>
                                          <p:spTgt spid="20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9" dur="500" fill="hold"/>
                                        <p:tgtEl>
                                          <p:spTgt spid="20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40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42" dur="500" fill="hold"/>
                                        <p:tgtEl>
                                          <p:spTgt spid="20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3" dur="500" fill="hold"/>
                                        <p:tgtEl>
                                          <p:spTgt spid="20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44" dur="500"/>
                                        <p:tgtEl>
                                          <p:spTgt spid="20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45" dur="500" fill="hold"/>
                                        <p:tgtEl>
                                          <p:spTgt spid="20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46" dur="500" fill="hold"/>
                                        <p:tgtEl>
                                          <p:spTgt spid="20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47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49" dur="500" fill="hold"/>
                                        <p:tgtEl>
                                          <p:spTgt spid="20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0" dur="500" fill="hold"/>
                                        <p:tgtEl>
                                          <p:spTgt spid="20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51" dur="500"/>
                                        <p:tgtEl>
                                          <p:spTgt spid="20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52" dur="500" fill="hold"/>
                                        <p:tgtEl>
                                          <p:spTgt spid="20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3" dur="500" fill="hold"/>
                                        <p:tgtEl>
                                          <p:spTgt spid="20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5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56" dur="500" fill="hold"/>
                                        <p:tgtEl>
                                          <p:spTgt spid="20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7" dur="500" fill="hold"/>
                                        <p:tgtEl>
                                          <p:spTgt spid="20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58" dur="500"/>
                                        <p:tgtEl>
                                          <p:spTgt spid="20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59" dur="500" fill="hold"/>
                                        <p:tgtEl>
                                          <p:spTgt spid="20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0" dur="500" fill="hold"/>
                                        <p:tgtEl>
                                          <p:spTgt spid="20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61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3" dur="500" fill="hold"/>
                                        <p:tgtEl>
                                          <p:spTgt spid="20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4" dur="500" fill="hold"/>
                                        <p:tgtEl>
                                          <p:spTgt spid="20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65" dur="500"/>
                                        <p:tgtEl>
                                          <p:spTgt spid="20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66" dur="500" fill="hold"/>
                                        <p:tgtEl>
                                          <p:spTgt spid="20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67" dur="500" fill="hold"/>
                                        <p:tgtEl>
                                          <p:spTgt spid="20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68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70" dur="500" fill="hold"/>
                                        <p:tgtEl>
                                          <p:spTgt spid="20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1" dur="500" fill="hold"/>
                                        <p:tgtEl>
                                          <p:spTgt spid="20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72" dur="500"/>
                                        <p:tgtEl>
                                          <p:spTgt spid="20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73" dur="500" fill="hold"/>
                                        <p:tgtEl>
                                          <p:spTgt spid="20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4" dur="500" fill="hold"/>
                                        <p:tgtEl>
                                          <p:spTgt spid="20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75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77" dur="500" fill="hold"/>
                                        <p:tgtEl>
                                          <p:spTgt spid="20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8" dur="500" fill="hold"/>
                                        <p:tgtEl>
                                          <p:spTgt spid="20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79" dur="500"/>
                                        <p:tgtEl>
                                          <p:spTgt spid="20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80" dur="500" fill="hold"/>
                                        <p:tgtEl>
                                          <p:spTgt spid="20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1" dur="500" fill="hold"/>
                                        <p:tgtEl>
                                          <p:spTgt spid="20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82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84" dur="500" fill="hold"/>
                                        <p:tgtEl>
                                          <p:spTgt spid="20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5" dur="500" fill="hold"/>
                                        <p:tgtEl>
                                          <p:spTgt spid="20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6" dur="500"/>
                                        <p:tgtEl>
                                          <p:spTgt spid="20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87" dur="500" fill="hold"/>
                                        <p:tgtEl>
                                          <p:spTgt spid="20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8" dur="500" fill="hold"/>
                                        <p:tgtEl>
                                          <p:spTgt spid="20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89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91" dur="500" fill="hold"/>
                                        <p:tgtEl>
                                          <p:spTgt spid="20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92" dur="500" fill="hold"/>
                                        <p:tgtEl>
                                          <p:spTgt spid="20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93" dur="500"/>
                                        <p:tgtEl>
                                          <p:spTgt spid="20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94" dur="500" fill="hold"/>
                                        <p:tgtEl>
                                          <p:spTgt spid="20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95" dur="500" fill="hold"/>
                                        <p:tgtEl>
                                          <p:spTgt spid="20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96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98" dur="500" fill="hold"/>
                                        <p:tgtEl>
                                          <p:spTgt spid="20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99" dur="500" fill="hold"/>
                                        <p:tgtEl>
                                          <p:spTgt spid="20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00" dur="500"/>
                                        <p:tgtEl>
                                          <p:spTgt spid="20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01" dur="500" fill="hold"/>
                                        <p:tgtEl>
                                          <p:spTgt spid="2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02" dur="500" fill="hold"/>
                                        <p:tgtEl>
                                          <p:spTgt spid="2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03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05" dur="50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06" dur="50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07" dur="50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08" dur="50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09" dur="50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1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12" dur="500" fill="hold"/>
                                        <p:tgtEl>
                                          <p:spTgt spid="20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13" dur="500" fill="hold"/>
                                        <p:tgtEl>
                                          <p:spTgt spid="20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14" dur="50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15" dur="500" fill="hold"/>
                                        <p:tgtEl>
                                          <p:spTgt spid="20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16" dur="500" fill="hold"/>
                                        <p:tgtEl>
                                          <p:spTgt spid="20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17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19" dur="500" fill="hold"/>
                                        <p:tgtEl>
                                          <p:spTgt spid="20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0" dur="500" fill="hold"/>
                                        <p:tgtEl>
                                          <p:spTgt spid="20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21" dur="50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22" dur="500" fill="hold"/>
                                        <p:tgtEl>
                                          <p:spTgt spid="20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3" dur="500" fill="hold"/>
                                        <p:tgtEl>
                                          <p:spTgt spid="20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24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26" dur="50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7" dur="50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28" dur="50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29" dur="50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30" dur="50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31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33" dur="500" fill="hold"/>
                                        <p:tgtEl>
                                          <p:spTgt spid="2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34" dur="500" fill="hold"/>
                                        <p:tgtEl>
                                          <p:spTgt spid="2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35" dur="50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36" dur="500" fill="hold"/>
                                        <p:tgtEl>
                                          <p:spTgt spid="2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37" dur="500" fill="hold"/>
                                        <p:tgtEl>
                                          <p:spTgt spid="2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38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40" dur="500" fill="hold"/>
                                        <p:tgtEl>
                                          <p:spTgt spid="2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1" dur="500" fill="hold"/>
                                        <p:tgtEl>
                                          <p:spTgt spid="2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42" dur="500"/>
                                        <p:tgtEl>
                                          <p:spTgt spid="2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43" dur="500" fill="hold"/>
                                        <p:tgtEl>
                                          <p:spTgt spid="2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4" dur="500" fill="hold"/>
                                        <p:tgtEl>
                                          <p:spTgt spid="2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45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47" dur="500" fill="hold"/>
                                        <p:tgtEl>
                                          <p:spTgt spid="2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8" dur="500" fill="hold"/>
                                        <p:tgtEl>
                                          <p:spTgt spid="2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49" dur="50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50" dur="500" fill="hold"/>
                                        <p:tgtEl>
                                          <p:spTgt spid="2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1" dur="500" fill="hold"/>
                                        <p:tgtEl>
                                          <p:spTgt spid="2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52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54" dur="500" fill="hold"/>
                                        <p:tgtEl>
                                          <p:spTgt spid="2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5" dur="500" fill="hold"/>
                                        <p:tgtEl>
                                          <p:spTgt spid="2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56" dur="500"/>
                                        <p:tgtEl>
                                          <p:spTgt spid="2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57" dur="500" fill="hold"/>
                                        <p:tgtEl>
                                          <p:spTgt spid="2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58" dur="500" fill="hold"/>
                                        <p:tgtEl>
                                          <p:spTgt spid="2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59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61" dur="500" fill="hold"/>
                                        <p:tgtEl>
                                          <p:spTgt spid="2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62" dur="500" fill="hold"/>
                                        <p:tgtEl>
                                          <p:spTgt spid="2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63" dur="500"/>
                                        <p:tgtEl>
                                          <p:spTgt spid="2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64" dur="500" fill="hold"/>
                                        <p:tgtEl>
                                          <p:spTgt spid="2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65" dur="500" fill="hold"/>
                                        <p:tgtEl>
                                          <p:spTgt spid="2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66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68" dur="500" fill="hold"/>
                                        <p:tgtEl>
                                          <p:spTgt spid="2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69" dur="500" fill="hold"/>
                                        <p:tgtEl>
                                          <p:spTgt spid="2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70" dur="500"/>
                                        <p:tgtEl>
                                          <p:spTgt spid="2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71" dur="500" fill="hold"/>
                                        <p:tgtEl>
                                          <p:spTgt spid="2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2" dur="500" fill="hold"/>
                                        <p:tgtEl>
                                          <p:spTgt spid="2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73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75" dur="500" fill="hold"/>
                                        <p:tgtEl>
                                          <p:spTgt spid="2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6" dur="500" fill="hold"/>
                                        <p:tgtEl>
                                          <p:spTgt spid="2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77" dur="500"/>
                                        <p:tgtEl>
                                          <p:spTgt spid="21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78" dur="500" fill="hold"/>
                                        <p:tgtEl>
                                          <p:spTgt spid="2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9" dur="500" fill="hold"/>
                                        <p:tgtEl>
                                          <p:spTgt spid="2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8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82" dur="500" fill="hold"/>
                                        <p:tgtEl>
                                          <p:spTgt spid="2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3" dur="500" fill="hold"/>
                                        <p:tgtEl>
                                          <p:spTgt spid="2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84" dur="500"/>
                                        <p:tgtEl>
                                          <p:spTgt spid="2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85" dur="500" fill="hold"/>
                                        <p:tgtEl>
                                          <p:spTgt spid="2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6" dur="500" fill="hold"/>
                                        <p:tgtEl>
                                          <p:spTgt spid="2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87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89" dur="500" fill="hold"/>
                                        <p:tgtEl>
                                          <p:spTgt spid="2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0" dur="500" fill="hold"/>
                                        <p:tgtEl>
                                          <p:spTgt spid="2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91" dur="500"/>
                                        <p:tgtEl>
                                          <p:spTgt spid="2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92" dur="500" fill="hold"/>
                                        <p:tgtEl>
                                          <p:spTgt spid="2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3" dur="500" fill="hold"/>
                                        <p:tgtEl>
                                          <p:spTgt spid="2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94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96" dur="500" fill="hold"/>
                                        <p:tgtEl>
                                          <p:spTgt spid="2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7" dur="500" fill="hold"/>
                                        <p:tgtEl>
                                          <p:spTgt spid="2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98" dur="500"/>
                                        <p:tgtEl>
                                          <p:spTgt spid="21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99" dur="500" fill="hold"/>
                                        <p:tgtEl>
                                          <p:spTgt spid="2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00" dur="500" fill="hold"/>
                                        <p:tgtEl>
                                          <p:spTgt spid="2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01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03" dur="500" fill="hold"/>
                                        <p:tgtEl>
                                          <p:spTgt spid="2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04" dur="500" fill="hold"/>
                                        <p:tgtEl>
                                          <p:spTgt spid="2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05" dur="500"/>
                                        <p:tgtEl>
                                          <p:spTgt spid="2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06" dur="500" fill="hold"/>
                                        <p:tgtEl>
                                          <p:spTgt spid="2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07" dur="500" fill="hold"/>
                                        <p:tgtEl>
                                          <p:spTgt spid="2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08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10" dur="500" fill="hold"/>
                                        <p:tgtEl>
                                          <p:spTgt spid="2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1" dur="500" fill="hold"/>
                                        <p:tgtEl>
                                          <p:spTgt spid="2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12" dur="500"/>
                                        <p:tgtEl>
                                          <p:spTgt spid="21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13" dur="500" fill="hold"/>
                                        <p:tgtEl>
                                          <p:spTgt spid="2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4" dur="500" fill="hold"/>
                                        <p:tgtEl>
                                          <p:spTgt spid="2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15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17" dur="500" fill="hold"/>
                                        <p:tgtEl>
                                          <p:spTgt spid="2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18" dur="500" fill="hold"/>
                                        <p:tgtEl>
                                          <p:spTgt spid="2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19" dur="500"/>
                                        <p:tgtEl>
                                          <p:spTgt spid="21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20" dur="500" fill="hold"/>
                                        <p:tgtEl>
                                          <p:spTgt spid="2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1" dur="500" fill="hold"/>
                                        <p:tgtEl>
                                          <p:spTgt spid="2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22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24" dur="500" fill="hold"/>
                                        <p:tgtEl>
                                          <p:spTgt spid="2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5" dur="500" fill="hold"/>
                                        <p:tgtEl>
                                          <p:spTgt spid="2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26" dur="500"/>
                                        <p:tgtEl>
                                          <p:spTgt spid="2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27" dur="500" fill="hold"/>
                                        <p:tgtEl>
                                          <p:spTgt spid="2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8" dur="500" fill="hold"/>
                                        <p:tgtEl>
                                          <p:spTgt spid="2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29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31" dur="500" fill="hold"/>
                                        <p:tgtEl>
                                          <p:spTgt spid="2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32" dur="500" fill="hold"/>
                                        <p:tgtEl>
                                          <p:spTgt spid="2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33" dur="500"/>
                                        <p:tgtEl>
                                          <p:spTgt spid="2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34" dur="500" fill="hold"/>
                                        <p:tgtEl>
                                          <p:spTgt spid="2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35" dur="500" fill="hold"/>
                                        <p:tgtEl>
                                          <p:spTgt spid="2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36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38" dur="500" fill="hold"/>
                                        <p:tgtEl>
                                          <p:spTgt spid="2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39" dur="500" fill="hold"/>
                                        <p:tgtEl>
                                          <p:spTgt spid="2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40" dur="500"/>
                                        <p:tgtEl>
                                          <p:spTgt spid="2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41" dur="500" fill="hold"/>
                                        <p:tgtEl>
                                          <p:spTgt spid="2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2" dur="500" fill="hold"/>
                                        <p:tgtEl>
                                          <p:spTgt spid="2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43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45" dur="500" fill="hold"/>
                                        <p:tgtEl>
                                          <p:spTgt spid="2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6" dur="500" fill="hold"/>
                                        <p:tgtEl>
                                          <p:spTgt spid="2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47" dur="500"/>
                                        <p:tgtEl>
                                          <p:spTgt spid="21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48" dur="500" fill="hold"/>
                                        <p:tgtEl>
                                          <p:spTgt spid="2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49" dur="500" fill="hold"/>
                                        <p:tgtEl>
                                          <p:spTgt spid="2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50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52" dur="500" fill="hold"/>
                                        <p:tgtEl>
                                          <p:spTgt spid="2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3" dur="500" fill="hold"/>
                                        <p:tgtEl>
                                          <p:spTgt spid="2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54" dur="500"/>
                                        <p:tgtEl>
                                          <p:spTgt spid="2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55" dur="500" fill="hold"/>
                                        <p:tgtEl>
                                          <p:spTgt spid="2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6" dur="500" fill="hold"/>
                                        <p:tgtEl>
                                          <p:spTgt spid="2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57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59" dur="500" fill="hold"/>
                                        <p:tgtEl>
                                          <p:spTgt spid="2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0" dur="500" fill="hold"/>
                                        <p:tgtEl>
                                          <p:spTgt spid="2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61" dur="500"/>
                                        <p:tgtEl>
                                          <p:spTgt spid="21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62" dur="500" fill="hold"/>
                                        <p:tgtEl>
                                          <p:spTgt spid="2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3" dur="500" fill="hold"/>
                                        <p:tgtEl>
                                          <p:spTgt spid="2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6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66" dur="500" fill="hold"/>
                                        <p:tgtEl>
                                          <p:spTgt spid="2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7" dur="500" fill="hold"/>
                                        <p:tgtEl>
                                          <p:spTgt spid="2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68" dur="500"/>
                                        <p:tgtEl>
                                          <p:spTgt spid="21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69" dur="500" fill="hold"/>
                                        <p:tgtEl>
                                          <p:spTgt spid="2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0" dur="500" fill="hold"/>
                                        <p:tgtEl>
                                          <p:spTgt spid="2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71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73" dur="500" fill="hold"/>
                                        <p:tgtEl>
                                          <p:spTgt spid="2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4" dur="500" fill="hold"/>
                                        <p:tgtEl>
                                          <p:spTgt spid="2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75" dur="500"/>
                                        <p:tgtEl>
                                          <p:spTgt spid="21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76" dur="500" fill="hold"/>
                                        <p:tgtEl>
                                          <p:spTgt spid="2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7" dur="500" fill="hold"/>
                                        <p:tgtEl>
                                          <p:spTgt spid="2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7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80" dur="500" fill="hold"/>
                                        <p:tgtEl>
                                          <p:spTgt spid="2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81" dur="500" fill="hold"/>
                                        <p:tgtEl>
                                          <p:spTgt spid="2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82" dur="500"/>
                                        <p:tgtEl>
                                          <p:spTgt spid="21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83" dur="500" fill="hold"/>
                                        <p:tgtEl>
                                          <p:spTgt spid="2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84" dur="500" fill="hold"/>
                                        <p:tgtEl>
                                          <p:spTgt spid="2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85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87" dur="500" fill="hold"/>
                                        <p:tgtEl>
                                          <p:spTgt spid="2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88" dur="500" fill="hold"/>
                                        <p:tgtEl>
                                          <p:spTgt spid="2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89" dur="500"/>
                                        <p:tgtEl>
                                          <p:spTgt spid="2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90" dur="500" fill="hold"/>
                                        <p:tgtEl>
                                          <p:spTgt spid="2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91" dur="500" fill="hold"/>
                                        <p:tgtEl>
                                          <p:spTgt spid="2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92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94" dur="500" fill="hold"/>
                                        <p:tgtEl>
                                          <p:spTgt spid="2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95" dur="500" fill="hold"/>
                                        <p:tgtEl>
                                          <p:spTgt spid="2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96" dur="500"/>
                                        <p:tgtEl>
                                          <p:spTgt spid="2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97" dur="500" fill="hold"/>
                                        <p:tgtEl>
                                          <p:spTgt spid="2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98" dur="500" fill="hold"/>
                                        <p:tgtEl>
                                          <p:spTgt spid="2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99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01" dur="500" fill="hold"/>
                                        <p:tgtEl>
                                          <p:spTgt spid="2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02" dur="500" fill="hold"/>
                                        <p:tgtEl>
                                          <p:spTgt spid="2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03" dur="500"/>
                                        <p:tgtEl>
                                          <p:spTgt spid="21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04" dur="500" fill="hold"/>
                                        <p:tgtEl>
                                          <p:spTgt spid="2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05" dur="500" fill="hold"/>
                                        <p:tgtEl>
                                          <p:spTgt spid="2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0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08" dur="500" fill="hold"/>
                                        <p:tgtEl>
                                          <p:spTgt spid="2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09" dur="500" fill="hold"/>
                                        <p:tgtEl>
                                          <p:spTgt spid="2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10" dur="500"/>
                                        <p:tgtEl>
                                          <p:spTgt spid="21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11" dur="500" fill="hold"/>
                                        <p:tgtEl>
                                          <p:spTgt spid="2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2" dur="500" fill="hold"/>
                                        <p:tgtEl>
                                          <p:spTgt spid="2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13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5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15" dur="500" fill="hold"/>
                                        <p:tgtEl>
                                          <p:spTgt spid="2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6" dur="500" fill="hold"/>
                                        <p:tgtEl>
                                          <p:spTgt spid="2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17" dur="500"/>
                                        <p:tgtEl>
                                          <p:spTgt spid="21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18" dur="500" fill="hold"/>
                                        <p:tgtEl>
                                          <p:spTgt spid="2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9" dur="500" fill="hold"/>
                                        <p:tgtEl>
                                          <p:spTgt spid="2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20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22" dur="500" fill="hold"/>
                                        <p:tgtEl>
                                          <p:spTgt spid="2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3" dur="500" fill="hold"/>
                                        <p:tgtEl>
                                          <p:spTgt spid="2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24" dur="500"/>
                                        <p:tgtEl>
                                          <p:spTgt spid="21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25" dur="500" fill="hold"/>
                                        <p:tgtEl>
                                          <p:spTgt spid="2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6" dur="500" fill="hold"/>
                                        <p:tgtEl>
                                          <p:spTgt spid="2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27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29" dur="500" fill="hold"/>
                                        <p:tgtEl>
                                          <p:spTgt spid="2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0" dur="500" fill="hold"/>
                                        <p:tgtEl>
                                          <p:spTgt spid="2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31" dur="500"/>
                                        <p:tgtEl>
                                          <p:spTgt spid="21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32" dur="500" fill="hold"/>
                                        <p:tgtEl>
                                          <p:spTgt spid="2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3" dur="500" fill="hold"/>
                                        <p:tgtEl>
                                          <p:spTgt spid="2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34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36" dur="500" fill="hold"/>
                                        <p:tgtEl>
                                          <p:spTgt spid="2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7" dur="500" fill="hold"/>
                                        <p:tgtEl>
                                          <p:spTgt spid="2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38" dur="500"/>
                                        <p:tgtEl>
                                          <p:spTgt spid="21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39" dur="500" fill="hold"/>
                                        <p:tgtEl>
                                          <p:spTgt spid="2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0" dur="500" fill="hold"/>
                                        <p:tgtEl>
                                          <p:spTgt spid="2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41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5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43" dur="500" fill="hold"/>
                                        <p:tgtEl>
                                          <p:spTgt spid="2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4" dur="500" fill="hold"/>
                                        <p:tgtEl>
                                          <p:spTgt spid="2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45" dur="500"/>
                                        <p:tgtEl>
                                          <p:spTgt spid="21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46" dur="500" fill="hold"/>
                                        <p:tgtEl>
                                          <p:spTgt spid="2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47" dur="500" fill="hold"/>
                                        <p:tgtEl>
                                          <p:spTgt spid="2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4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50" dur="500" fill="hold"/>
                                        <p:tgtEl>
                                          <p:spTgt spid="2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51" dur="500" fill="hold"/>
                                        <p:tgtEl>
                                          <p:spTgt spid="2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52" dur="500"/>
                                        <p:tgtEl>
                                          <p:spTgt spid="21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53" dur="500" fill="hold"/>
                                        <p:tgtEl>
                                          <p:spTgt spid="2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54" dur="500" fill="hold"/>
                                        <p:tgtEl>
                                          <p:spTgt spid="2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55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57" dur="500" fill="hold"/>
                                        <p:tgtEl>
                                          <p:spTgt spid="2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58" dur="500" fill="hold"/>
                                        <p:tgtEl>
                                          <p:spTgt spid="2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59" dur="500"/>
                                        <p:tgtEl>
                                          <p:spTgt spid="22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60" dur="500" fill="hold"/>
                                        <p:tgtEl>
                                          <p:spTgt spid="2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61" dur="500" fill="hold"/>
                                        <p:tgtEl>
                                          <p:spTgt spid="2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62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64" dur="500" fill="hold"/>
                                        <p:tgtEl>
                                          <p:spTgt spid="2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65" dur="500" fill="hold"/>
                                        <p:tgtEl>
                                          <p:spTgt spid="2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66" dur="500"/>
                                        <p:tgtEl>
                                          <p:spTgt spid="22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67" dur="500" fill="hold"/>
                                        <p:tgtEl>
                                          <p:spTgt spid="2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68" dur="500" fill="hold"/>
                                        <p:tgtEl>
                                          <p:spTgt spid="2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69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1" dur="500" fill="hold"/>
                                        <p:tgtEl>
                                          <p:spTgt spid="2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2" dur="500" fill="hold"/>
                                        <p:tgtEl>
                                          <p:spTgt spid="2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73" dur="500"/>
                                        <p:tgtEl>
                                          <p:spTgt spid="22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74" dur="500" fill="hold"/>
                                        <p:tgtEl>
                                          <p:spTgt spid="2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5" dur="500" fill="hold"/>
                                        <p:tgtEl>
                                          <p:spTgt spid="2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76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8" dur="500" fill="hold"/>
                                        <p:tgtEl>
                                          <p:spTgt spid="2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9" dur="500" fill="hold"/>
                                        <p:tgtEl>
                                          <p:spTgt spid="2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80" dur="500"/>
                                        <p:tgtEl>
                                          <p:spTgt spid="22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81" dur="500" fill="hold"/>
                                        <p:tgtEl>
                                          <p:spTgt spid="2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2" dur="500" fill="hold"/>
                                        <p:tgtEl>
                                          <p:spTgt spid="2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83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85" dur="500" fill="hold"/>
                                        <p:tgtEl>
                                          <p:spTgt spid="2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6" dur="500" fill="hold"/>
                                        <p:tgtEl>
                                          <p:spTgt spid="2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87" dur="500"/>
                                        <p:tgtEl>
                                          <p:spTgt spid="22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88" dur="500" fill="hold"/>
                                        <p:tgtEl>
                                          <p:spTgt spid="2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9" dur="500" fill="hold"/>
                                        <p:tgtEl>
                                          <p:spTgt spid="2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90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92" dur="500" fill="hold"/>
                                        <p:tgtEl>
                                          <p:spTgt spid="2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93" dur="500" fill="hold"/>
                                        <p:tgtEl>
                                          <p:spTgt spid="2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94" dur="500"/>
                                        <p:tgtEl>
                                          <p:spTgt spid="22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95" dur="500" fill="hold"/>
                                        <p:tgtEl>
                                          <p:spTgt spid="2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96" dur="500" fill="hold"/>
                                        <p:tgtEl>
                                          <p:spTgt spid="2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97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99" dur="500" fill="hold"/>
                                        <p:tgtEl>
                                          <p:spTgt spid="2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00" dur="500" fill="hold"/>
                                        <p:tgtEl>
                                          <p:spTgt spid="2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01" dur="500"/>
                                        <p:tgtEl>
                                          <p:spTgt spid="22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2" dur="500" fill="hold"/>
                                        <p:tgtEl>
                                          <p:spTgt spid="2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03" dur="500" fill="hold"/>
                                        <p:tgtEl>
                                          <p:spTgt spid="2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04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06" dur="500" fill="hold"/>
                                        <p:tgtEl>
                                          <p:spTgt spid="2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07" dur="500" fill="hold"/>
                                        <p:tgtEl>
                                          <p:spTgt spid="2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08" dur="500"/>
                                        <p:tgtEl>
                                          <p:spTgt spid="22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09" dur="500" fill="hold"/>
                                        <p:tgtEl>
                                          <p:spTgt spid="2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0" dur="500" fill="hold"/>
                                        <p:tgtEl>
                                          <p:spTgt spid="2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11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13" dur="500" fill="hold"/>
                                        <p:tgtEl>
                                          <p:spTgt spid="2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4" dur="500" fill="hold"/>
                                        <p:tgtEl>
                                          <p:spTgt spid="2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15" dur="500"/>
                                        <p:tgtEl>
                                          <p:spTgt spid="22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16" dur="500" fill="hold"/>
                                        <p:tgtEl>
                                          <p:spTgt spid="2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17" dur="500" fill="hold"/>
                                        <p:tgtEl>
                                          <p:spTgt spid="2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18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20" dur="500" fill="hold"/>
                                        <p:tgtEl>
                                          <p:spTgt spid="2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1" dur="500" fill="hold"/>
                                        <p:tgtEl>
                                          <p:spTgt spid="2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22" dur="500"/>
                                        <p:tgtEl>
                                          <p:spTgt spid="22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23" dur="500" fill="hold"/>
                                        <p:tgtEl>
                                          <p:spTgt spid="2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4" dur="500" fill="hold"/>
                                        <p:tgtEl>
                                          <p:spTgt spid="2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25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27" dur="500" fill="hold"/>
                                        <p:tgtEl>
                                          <p:spTgt spid="2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8" dur="500" fill="hold"/>
                                        <p:tgtEl>
                                          <p:spTgt spid="2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29" dur="500"/>
                                        <p:tgtEl>
                                          <p:spTgt spid="22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30" dur="500" fill="hold"/>
                                        <p:tgtEl>
                                          <p:spTgt spid="2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1" dur="500" fill="hold"/>
                                        <p:tgtEl>
                                          <p:spTgt spid="2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32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34" dur="500" fill="hold"/>
                                        <p:tgtEl>
                                          <p:spTgt spid="2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5" dur="500" fill="hold"/>
                                        <p:tgtEl>
                                          <p:spTgt spid="2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36" dur="500"/>
                                        <p:tgtEl>
                                          <p:spTgt spid="22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37" dur="500" fill="hold"/>
                                        <p:tgtEl>
                                          <p:spTgt spid="2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8" dur="500" fill="hold"/>
                                        <p:tgtEl>
                                          <p:spTgt spid="2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39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6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41" dur="500" fill="hold"/>
                                        <p:tgtEl>
                                          <p:spTgt spid="2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42" dur="500" fill="hold"/>
                                        <p:tgtEl>
                                          <p:spTgt spid="2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43" dur="500"/>
                                        <p:tgtEl>
                                          <p:spTgt spid="22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44" dur="500" fill="hold"/>
                                        <p:tgtEl>
                                          <p:spTgt spid="2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45" dur="500" fill="hold"/>
                                        <p:tgtEl>
                                          <p:spTgt spid="2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46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6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48" dur="500" fill="hold"/>
                                        <p:tgtEl>
                                          <p:spTgt spid="2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49" dur="500" fill="hold"/>
                                        <p:tgtEl>
                                          <p:spTgt spid="2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50" dur="500"/>
                                        <p:tgtEl>
                                          <p:spTgt spid="22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51" dur="500" fill="hold"/>
                                        <p:tgtEl>
                                          <p:spTgt spid="2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52" dur="500" fill="hold"/>
                                        <p:tgtEl>
                                          <p:spTgt spid="2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53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55" dur="500" fill="hold"/>
                                        <p:tgtEl>
                                          <p:spTgt spid="2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56" dur="500" fill="hold"/>
                                        <p:tgtEl>
                                          <p:spTgt spid="2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57" dur="500"/>
                                        <p:tgtEl>
                                          <p:spTgt spid="22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58" dur="500" fill="hold"/>
                                        <p:tgtEl>
                                          <p:spTgt spid="2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59" dur="500" fill="hold"/>
                                        <p:tgtEl>
                                          <p:spTgt spid="2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60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6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62" dur="500" fill="hold"/>
                                        <p:tgtEl>
                                          <p:spTgt spid="2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63" dur="500" fill="hold"/>
                                        <p:tgtEl>
                                          <p:spTgt spid="2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64" dur="500"/>
                                        <p:tgtEl>
                                          <p:spTgt spid="22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65" dur="500" fill="hold"/>
                                        <p:tgtEl>
                                          <p:spTgt spid="2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66" dur="500" fill="hold"/>
                                        <p:tgtEl>
                                          <p:spTgt spid="2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67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69" dur="500" fill="hold"/>
                                        <p:tgtEl>
                                          <p:spTgt spid="2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0" dur="500" fill="hold"/>
                                        <p:tgtEl>
                                          <p:spTgt spid="2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71" dur="500"/>
                                        <p:tgtEl>
                                          <p:spTgt spid="22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72" dur="500" fill="hold"/>
                                        <p:tgtEl>
                                          <p:spTgt spid="2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3" dur="500" fill="hold"/>
                                        <p:tgtEl>
                                          <p:spTgt spid="2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74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6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76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7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78" dur="500"/>
                                        <p:tgtEl>
                                          <p:spTgt spid="22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79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0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81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6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83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4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85" dur="500"/>
                                        <p:tgtEl>
                                          <p:spTgt spid="22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86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7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88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90" dur="500" fill="hold"/>
                                        <p:tgtEl>
                                          <p:spTgt spid="2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1" dur="500" fill="hold"/>
                                        <p:tgtEl>
                                          <p:spTgt spid="2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92" dur="500"/>
                                        <p:tgtEl>
                                          <p:spTgt spid="22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93" dur="500" fill="hold"/>
                                        <p:tgtEl>
                                          <p:spTgt spid="2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4" dur="500" fill="hold"/>
                                        <p:tgtEl>
                                          <p:spTgt spid="2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95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97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8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99" dur="500"/>
                                        <p:tgtEl>
                                          <p:spTgt spid="22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0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01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02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7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04" dur="500" fill="hold"/>
                                        <p:tgtEl>
                                          <p:spTgt spid="2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05" dur="500" fill="hold"/>
                                        <p:tgtEl>
                                          <p:spTgt spid="2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06" dur="500"/>
                                        <p:tgtEl>
                                          <p:spTgt spid="22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07" dur="500" fill="hold"/>
                                        <p:tgtEl>
                                          <p:spTgt spid="2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08" dur="500" fill="hold"/>
                                        <p:tgtEl>
                                          <p:spTgt spid="2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09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7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1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2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13" dur="500"/>
                                        <p:tgtEl>
                                          <p:spTgt spid="22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14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5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16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8" dur="500" fill="hold"/>
                                        <p:tgtEl>
                                          <p:spTgt spid="2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19" dur="500" fill="hold"/>
                                        <p:tgtEl>
                                          <p:spTgt spid="2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20" dur="500"/>
                                        <p:tgtEl>
                                          <p:spTgt spid="22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21" dur="500" fill="hold"/>
                                        <p:tgtEl>
                                          <p:spTgt spid="2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2" dur="500" fill="hold"/>
                                        <p:tgtEl>
                                          <p:spTgt spid="2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23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7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25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6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27" dur="500"/>
                                        <p:tgtEl>
                                          <p:spTgt spid="22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28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9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30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32" dur="500" fill="hold"/>
                                        <p:tgtEl>
                                          <p:spTgt spid="2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3" dur="500" fill="hold"/>
                                        <p:tgtEl>
                                          <p:spTgt spid="2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4" dur="500"/>
                                        <p:tgtEl>
                                          <p:spTgt spid="22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35" dur="500" fill="hold"/>
                                        <p:tgtEl>
                                          <p:spTgt spid="2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36" dur="500" fill="hold"/>
                                        <p:tgtEl>
                                          <p:spTgt spid="2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37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39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0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41" dur="500"/>
                                        <p:tgtEl>
                                          <p:spTgt spid="22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42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3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44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46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47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48" dur="500"/>
                                        <p:tgtEl>
                                          <p:spTgt spid="22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49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0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51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7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53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4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55" dur="500"/>
                                        <p:tgtEl>
                                          <p:spTgt spid="22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56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7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58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60" dur="500" fill="hold"/>
                                        <p:tgtEl>
                                          <p:spTgt spid="2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61" dur="500" fill="hold"/>
                                        <p:tgtEl>
                                          <p:spTgt spid="2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62" dur="500"/>
                                        <p:tgtEl>
                                          <p:spTgt spid="22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63" dur="500" fill="hold"/>
                                        <p:tgtEl>
                                          <p:spTgt spid="22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64" dur="500" fill="hold"/>
                                        <p:tgtEl>
                                          <p:spTgt spid="2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6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7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67" dur="500" fill="hold"/>
                                        <p:tgtEl>
                                          <p:spTgt spid="2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68" dur="500" fill="hold"/>
                                        <p:tgtEl>
                                          <p:spTgt spid="2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69" dur="500"/>
                                        <p:tgtEl>
                                          <p:spTgt spid="22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70" dur="500" fill="hold"/>
                                        <p:tgtEl>
                                          <p:spTgt spid="2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71" dur="500" fill="hold"/>
                                        <p:tgtEl>
                                          <p:spTgt spid="2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72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7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74" dur="500" fill="hold"/>
                                        <p:tgtEl>
                                          <p:spTgt spid="2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75" dur="500" fill="hold"/>
                                        <p:tgtEl>
                                          <p:spTgt spid="2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76" dur="500"/>
                                        <p:tgtEl>
                                          <p:spTgt spid="22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77" dur="500" fill="hold"/>
                                        <p:tgtEl>
                                          <p:spTgt spid="2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78" dur="500" fill="hold"/>
                                        <p:tgtEl>
                                          <p:spTgt spid="2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79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81" dur="500" fill="hold"/>
                                        <p:tgtEl>
                                          <p:spTgt spid="2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2" dur="500" fill="hold"/>
                                        <p:tgtEl>
                                          <p:spTgt spid="2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83" dur="500"/>
                                        <p:tgtEl>
                                          <p:spTgt spid="22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84" dur="500" fill="hold"/>
                                        <p:tgtEl>
                                          <p:spTgt spid="2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5" dur="500" fill="hold"/>
                                        <p:tgtEl>
                                          <p:spTgt spid="2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86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7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88" dur="500" fill="hold"/>
                                        <p:tgtEl>
                                          <p:spTgt spid="2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89" dur="500" fill="hold"/>
                                        <p:tgtEl>
                                          <p:spTgt spid="2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90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91" dur="500" fill="hold"/>
                                        <p:tgtEl>
                                          <p:spTgt spid="2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2" dur="500" fill="hold"/>
                                        <p:tgtEl>
                                          <p:spTgt spid="2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93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7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95" dur="500" fill="hold"/>
                                        <p:tgtEl>
                                          <p:spTgt spid="2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6" dur="500" fill="hold"/>
                                        <p:tgtEl>
                                          <p:spTgt spid="2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97" dur="500"/>
                                        <p:tgtEl>
                                          <p:spTgt spid="23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98" dur="500" fill="hold"/>
                                        <p:tgtEl>
                                          <p:spTgt spid="2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9" dur="500" fill="hold"/>
                                        <p:tgtEl>
                                          <p:spTgt spid="2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00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02" dur="500" fill="hold"/>
                                        <p:tgtEl>
                                          <p:spTgt spid="2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3" dur="500" fill="hold"/>
                                        <p:tgtEl>
                                          <p:spTgt spid="2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04" dur="500"/>
                                        <p:tgtEl>
                                          <p:spTgt spid="23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05" dur="500" fill="hold"/>
                                        <p:tgtEl>
                                          <p:spTgt spid="2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6" dur="500" fill="hold"/>
                                        <p:tgtEl>
                                          <p:spTgt spid="2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07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09" dur="500" fill="hold"/>
                                        <p:tgtEl>
                                          <p:spTgt spid="2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0" dur="500" fill="hold"/>
                                        <p:tgtEl>
                                          <p:spTgt spid="2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11" dur="500"/>
                                        <p:tgtEl>
                                          <p:spTgt spid="23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12" dur="500" fill="hold"/>
                                        <p:tgtEl>
                                          <p:spTgt spid="23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3" dur="500" fill="hold"/>
                                        <p:tgtEl>
                                          <p:spTgt spid="23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1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8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16" dur="500" fill="hold"/>
                                        <p:tgtEl>
                                          <p:spTgt spid="2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7" dur="500" fill="hold"/>
                                        <p:tgtEl>
                                          <p:spTgt spid="2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18" dur="500"/>
                                        <p:tgtEl>
                                          <p:spTgt spid="23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19" dur="500" fill="hold"/>
                                        <p:tgtEl>
                                          <p:spTgt spid="2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0" dur="500" fill="hold"/>
                                        <p:tgtEl>
                                          <p:spTgt spid="2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21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8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23" dur="500" fill="hold"/>
                                        <p:tgtEl>
                                          <p:spTgt spid="2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4" dur="500" fill="hold"/>
                                        <p:tgtEl>
                                          <p:spTgt spid="2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25" dur="500"/>
                                        <p:tgtEl>
                                          <p:spTgt spid="23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26" dur="500" fill="hold"/>
                                        <p:tgtEl>
                                          <p:spTgt spid="2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7" dur="500" fill="hold"/>
                                        <p:tgtEl>
                                          <p:spTgt spid="2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28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8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30" dur="500" fill="hold"/>
                                        <p:tgtEl>
                                          <p:spTgt spid="2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1" dur="500" fill="hold"/>
                                        <p:tgtEl>
                                          <p:spTgt spid="2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32" dur="500"/>
                                        <p:tgtEl>
                                          <p:spTgt spid="23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33" dur="500" fill="hold"/>
                                        <p:tgtEl>
                                          <p:spTgt spid="2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4" dur="500" fill="hold"/>
                                        <p:tgtEl>
                                          <p:spTgt spid="2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35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37" dur="500" fill="hold"/>
                                        <p:tgtEl>
                                          <p:spTgt spid="23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38" dur="500" fill="hold"/>
                                        <p:tgtEl>
                                          <p:spTgt spid="23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39" dur="500"/>
                                        <p:tgtEl>
                                          <p:spTgt spid="23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40" dur="500" fill="hold"/>
                                        <p:tgtEl>
                                          <p:spTgt spid="23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41" dur="500" fill="hold"/>
                                        <p:tgtEl>
                                          <p:spTgt spid="23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42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44" dur="500" fill="hold"/>
                                        <p:tgtEl>
                                          <p:spTgt spid="23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45" dur="500" fill="hold"/>
                                        <p:tgtEl>
                                          <p:spTgt spid="23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46" dur="500"/>
                                        <p:tgtEl>
                                          <p:spTgt spid="23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47" dur="500" fill="hold"/>
                                        <p:tgtEl>
                                          <p:spTgt spid="2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48" dur="500" fill="hold"/>
                                        <p:tgtEl>
                                          <p:spTgt spid="2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49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8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51" dur="500" fill="hold"/>
                                        <p:tgtEl>
                                          <p:spTgt spid="2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52" dur="500" fill="hold"/>
                                        <p:tgtEl>
                                          <p:spTgt spid="2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53" dur="500"/>
                                        <p:tgtEl>
                                          <p:spTgt spid="23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54" dur="500" fill="hold"/>
                                        <p:tgtEl>
                                          <p:spTgt spid="23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55" dur="500" fill="hold"/>
                                        <p:tgtEl>
                                          <p:spTgt spid="23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56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58" dur="500" fill="hold"/>
                                        <p:tgtEl>
                                          <p:spTgt spid="23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59" dur="500" fill="hold"/>
                                        <p:tgtEl>
                                          <p:spTgt spid="23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60" dur="500"/>
                                        <p:tgtEl>
                                          <p:spTgt spid="23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61" dur="500" fill="hold"/>
                                        <p:tgtEl>
                                          <p:spTgt spid="2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62" dur="500" fill="hold"/>
                                        <p:tgtEl>
                                          <p:spTgt spid="23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63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8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65" dur="500" fill="hold"/>
                                        <p:tgtEl>
                                          <p:spTgt spid="23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66" dur="500" fill="hold"/>
                                        <p:tgtEl>
                                          <p:spTgt spid="23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67" dur="500"/>
                                        <p:tgtEl>
                                          <p:spTgt spid="23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68" dur="500" fill="hold"/>
                                        <p:tgtEl>
                                          <p:spTgt spid="2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69" dur="500" fill="hold"/>
                                        <p:tgtEl>
                                          <p:spTgt spid="2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70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8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72" dur="500" fill="hold"/>
                                        <p:tgtEl>
                                          <p:spTgt spid="23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3" dur="500" fill="hold"/>
                                        <p:tgtEl>
                                          <p:spTgt spid="23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74" dur="500"/>
                                        <p:tgtEl>
                                          <p:spTgt spid="23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75" dur="500" fill="hold"/>
                                        <p:tgtEl>
                                          <p:spTgt spid="2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6" dur="500" fill="hold"/>
                                        <p:tgtEl>
                                          <p:spTgt spid="2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7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79" dur="500" fill="hold"/>
                                        <p:tgtEl>
                                          <p:spTgt spid="23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0" dur="500" fill="hold"/>
                                        <p:tgtEl>
                                          <p:spTgt spid="23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81" dur="500"/>
                                        <p:tgtEl>
                                          <p:spTgt spid="23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82" dur="500" fill="hold"/>
                                        <p:tgtEl>
                                          <p:spTgt spid="2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3" dur="500" fill="hold"/>
                                        <p:tgtEl>
                                          <p:spTgt spid="2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84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8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86" dur="500" fill="hold"/>
                                        <p:tgtEl>
                                          <p:spTgt spid="23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7" dur="500" fill="hold"/>
                                        <p:tgtEl>
                                          <p:spTgt spid="23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88" dur="500"/>
                                        <p:tgtEl>
                                          <p:spTgt spid="23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89" dur="500" fill="hold"/>
                                        <p:tgtEl>
                                          <p:spTgt spid="2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0" dur="500" fill="hold"/>
                                        <p:tgtEl>
                                          <p:spTgt spid="2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91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8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93" dur="500" fill="hold"/>
                                        <p:tgtEl>
                                          <p:spTgt spid="23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4" dur="500" fill="hold"/>
                                        <p:tgtEl>
                                          <p:spTgt spid="23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95" dur="500"/>
                                        <p:tgtEl>
                                          <p:spTgt spid="23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96" dur="500" fill="hold"/>
                                        <p:tgtEl>
                                          <p:spTgt spid="2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97" dur="500" fill="hold"/>
                                        <p:tgtEl>
                                          <p:spTgt spid="2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98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8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00" dur="500" fill="hold"/>
                                        <p:tgtEl>
                                          <p:spTgt spid="2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01" dur="500" fill="hold"/>
                                        <p:tgtEl>
                                          <p:spTgt spid="2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02" dur="500"/>
                                        <p:tgtEl>
                                          <p:spTgt spid="23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03" dur="500" fill="hold"/>
                                        <p:tgtEl>
                                          <p:spTgt spid="2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04" dur="500" fill="hold"/>
                                        <p:tgtEl>
                                          <p:spTgt spid="2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0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07" dur="500" fill="hold"/>
                                        <p:tgtEl>
                                          <p:spTgt spid="23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08" dur="500" fill="hold"/>
                                        <p:tgtEl>
                                          <p:spTgt spid="23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09" dur="500"/>
                                        <p:tgtEl>
                                          <p:spTgt spid="23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10" dur="500" fill="hold"/>
                                        <p:tgtEl>
                                          <p:spTgt spid="2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11" dur="500" fill="hold"/>
                                        <p:tgtEl>
                                          <p:spTgt spid="2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12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9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14" dur="500" fill="hold"/>
                                        <p:tgtEl>
                                          <p:spTgt spid="23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15" dur="500" fill="hold"/>
                                        <p:tgtEl>
                                          <p:spTgt spid="23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16" dur="500"/>
                                        <p:tgtEl>
                                          <p:spTgt spid="23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17" dur="500" fill="hold"/>
                                        <p:tgtEl>
                                          <p:spTgt spid="2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18" dur="500" fill="hold"/>
                                        <p:tgtEl>
                                          <p:spTgt spid="2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19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9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1" dur="500" fill="hold"/>
                                        <p:tgtEl>
                                          <p:spTgt spid="23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22" dur="500" fill="hold"/>
                                        <p:tgtEl>
                                          <p:spTgt spid="23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23" dur="500"/>
                                        <p:tgtEl>
                                          <p:spTgt spid="23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24" dur="500" fill="hold"/>
                                        <p:tgtEl>
                                          <p:spTgt spid="23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25" dur="500" fill="hold"/>
                                        <p:tgtEl>
                                          <p:spTgt spid="23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26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8" dur="500" fill="hold"/>
                                        <p:tgtEl>
                                          <p:spTgt spid="23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29" dur="500" fill="hold"/>
                                        <p:tgtEl>
                                          <p:spTgt spid="23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30" dur="500"/>
                                        <p:tgtEl>
                                          <p:spTgt spid="23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31" dur="500" fill="hold"/>
                                        <p:tgtEl>
                                          <p:spTgt spid="2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2" dur="500" fill="hold"/>
                                        <p:tgtEl>
                                          <p:spTgt spid="2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33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35" dur="500" fill="hold"/>
                                        <p:tgtEl>
                                          <p:spTgt spid="23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6" dur="500" fill="hold"/>
                                        <p:tgtEl>
                                          <p:spTgt spid="23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37" dur="500"/>
                                        <p:tgtEl>
                                          <p:spTgt spid="23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38" dur="500" fill="hold"/>
                                        <p:tgtEl>
                                          <p:spTgt spid="23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9" dur="500" fill="hold"/>
                                        <p:tgtEl>
                                          <p:spTgt spid="23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4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9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42" dur="500" fill="hold"/>
                                        <p:tgtEl>
                                          <p:spTgt spid="23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43" dur="500" fill="hold"/>
                                        <p:tgtEl>
                                          <p:spTgt spid="23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44" dur="500"/>
                                        <p:tgtEl>
                                          <p:spTgt spid="23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45" dur="500" fill="hold"/>
                                        <p:tgtEl>
                                          <p:spTgt spid="23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46" dur="500" fill="hold"/>
                                        <p:tgtEl>
                                          <p:spTgt spid="2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47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9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49" dur="500" fill="hold"/>
                                        <p:tgtEl>
                                          <p:spTgt spid="2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0" dur="500" fill="hold"/>
                                        <p:tgtEl>
                                          <p:spTgt spid="2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51" dur="500"/>
                                        <p:tgtEl>
                                          <p:spTgt spid="23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52" dur="500" fill="hold"/>
                                        <p:tgtEl>
                                          <p:spTgt spid="23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3" dur="500" fill="hold"/>
                                        <p:tgtEl>
                                          <p:spTgt spid="23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54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56" dur="500" fill="hold"/>
                                        <p:tgtEl>
                                          <p:spTgt spid="24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7" dur="500" fill="hold"/>
                                        <p:tgtEl>
                                          <p:spTgt spid="24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58" dur="500"/>
                                        <p:tgtEl>
                                          <p:spTgt spid="24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59" dur="500" fill="hold"/>
                                        <p:tgtEl>
                                          <p:spTgt spid="24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0" dur="500" fill="hold"/>
                                        <p:tgtEl>
                                          <p:spTgt spid="2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61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9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63" dur="500" fill="hold"/>
                                        <p:tgtEl>
                                          <p:spTgt spid="2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4" dur="500" fill="hold"/>
                                        <p:tgtEl>
                                          <p:spTgt spid="2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65" dur="500"/>
                                        <p:tgtEl>
                                          <p:spTgt spid="24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66" dur="500" fill="hold"/>
                                        <p:tgtEl>
                                          <p:spTgt spid="2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7" dur="500" fill="hold"/>
                                        <p:tgtEl>
                                          <p:spTgt spid="2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68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9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70" dur="500" fill="hold"/>
                                        <p:tgtEl>
                                          <p:spTgt spid="24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1" dur="500" fill="hold"/>
                                        <p:tgtEl>
                                          <p:spTgt spid="24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72" dur="500"/>
                                        <p:tgtEl>
                                          <p:spTgt spid="24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73" dur="500" fill="hold"/>
                                        <p:tgtEl>
                                          <p:spTgt spid="2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4" dur="500" fill="hold"/>
                                        <p:tgtEl>
                                          <p:spTgt spid="2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7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77" dur="500" fill="hold"/>
                                        <p:tgtEl>
                                          <p:spTgt spid="24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8" dur="500" fill="hold"/>
                                        <p:tgtEl>
                                          <p:spTgt spid="24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79" dur="500"/>
                                        <p:tgtEl>
                                          <p:spTgt spid="24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80" dur="500" fill="hold"/>
                                        <p:tgtEl>
                                          <p:spTgt spid="2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1" dur="500" fill="hold"/>
                                        <p:tgtEl>
                                          <p:spTgt spid="2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82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9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84" dur="500" fill="hold"/>
                                        <p:tgtEl>
                                          <p:spTgt spid="24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5" dur="500" fill="hold"/>
                                        <p:tgtEl>
                                          <p:spTgt spid="24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86" dur="500"/>
                                        <p:tgtEl>
                                          <p:spTgt spid="24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87" dur="500" fill="hold"/>
                                        <p:tgtEl>
                                          <p:spTgt spid="2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88" dur="500" fill="hold"/>
                                        <p:tgtEl>
                                          <p:spTgt spid="2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8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91" dur="500" fill="hold"/>
                                        <p:tgtEl>
                                          <p:spTgt spid="24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2" dur="500" fill="hold"/>
                                        <p:tgtEl>
                                          <p:spTgt spid="24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93" dur="500"/>
                                        <p:tgtEl>
                                          <p:spTgt spid="24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94" dur="500" fill="hold"/>
                                        <p:tgtEl>
                                          <p:spTgt spid="24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5" dur="500" fill="hold"/>
                                        <p:tgtEl>
                                          <p:spTgt spid="24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96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9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98" dur="500" fill="hold"/>
                                        <p:tgtEl>
                                          <p:spTgt spid="2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9" dur="500" fill="hold"/>
                                        <p:tgtEl>
                                          <p:spTgt spid="2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00" dur="500"/>
                                        <p:tgtEl>
                                          <p:spTgt spid="24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01" dur="500" fill="hold"/>
                                        <p:tgtEl>
                                          <p:spTgt spid="2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2" dur="500" fill="hold"/>
                                        <p:tgtEl>
                                          <p:spTgt spid="2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03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05" dur="500" fill="hold"/>
                                        <p:tgtEl>
                                          <p:spTgt spid="24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6" dur="500" fill="hold"/>
                                        <p:tgtEl>
                                          <p:spTgt spid="24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07" dur="500"/>
                                        <p:tgtEl>
                                          <p:spTgt spid="24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08" dur="500" fill="hold"/>
                                        <p:tgtEl>
                                          <p:spTgt spid="2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9" dur="500" fill="hold"/>
                                        <p:tgtEl>
                                          <p:spTgt spid="2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10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0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12" dur="500" fill="hold"/>
                                        <p:tgtEl>
                                          <p:spTgt spid="24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3" dur="500" fill="hold"/>
                                        <p:tgtEl>
                                          <p:spTgt spid="24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14" dur="500"/>
                                        <p:tgtEl>
                                          <p:spTgt spid="24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15" dur="500" fill="hold"/>
                                        <p:tgtEl>
                                          <p:spTgt spid="2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16" dur="500" fill="hold"/>
                                        <p:tgtEl>
                                          <p:spTgt spid="2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17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0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19" dur="500" fill="hold"/>
                                        <p:tgtEl>
                                          <p:spTgt spid="24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0" dur="500" fill="hold"/>
                                        <p:tgtEl>
                                          <p:spTgt spid="24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21" dur="500"/>
                                        <p:tgtEl>
                                          <p:spTgt spid="24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22" dur="500" fill="hold"/>
                                        <p:tgtEl>
                                          <p:spTgt spid="2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3" dur="500" fill="hold"/>
                                        <p:tgtEl>
                                          <p:spTgt spid="2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24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26" dur="500" fill="hold"/>
                                        <p:tgtEl>
                                          <p:spTgt spid="24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7" dur="500" fill="hold"/>
                                        <p:tgtEl>
                                          <p:spTgt spid="24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28" dur="500"/>
                                        <p:tgtEl>
                                          <p:spTgt spid="24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29" dur="500" fill="hold"/>
                                        <p:tgtEl>
                                          <p:spTgt spid="2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0" dur="500" fill="hold"/>
                                        <p:tgtEl>
                                          <p:spTgt spid="2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31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0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33" dur="500" fill="hold"/>
                                        <p:tgtEl>
                                          <p:spTgt spid="24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4" dur="500" fill="hold"/>
                                        <p:tgtEl>
                                          <p:spTgt spid="24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35" dur="500"/>
                                        <p:tgtEl>
                                          <p:spTgt spid="24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36" dur="500" fill="hold"/>
                                        <p:tgtEl>
                                          <p:spTgt spid="24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37" dur="500" fill="hold"/>
                                        <p:tgtEl>
                                          <p:spTgt spid="2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38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40" dur="500" fill="hold"/>
                                        <p:tgtEl>
                                          <p:spTgt spid="24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41" dur="500" fill="hold"/>
                                        <p:tgtEl>
                                          <p:spTgt spid="24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42" dur="500"/>
                                        <p:tgtEl>
                                          <p:spTgt spid="24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43" dur="500" fill="hold"/>
                                        <p:tgtEl>
                                          <p:spTgt spid="2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44" dur="500" fill="hold"/>
                                        <p:tgtEl>
                                          <p:spTgt spid="2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45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0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47" dur="500" fill="hold"/>
                                        <p:tgtEl>
                                          <p:spTgt spid="24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48" dur="500" fill="hold"/>
                                        <p:tgtEl>
                                          <p:spTgt spid="24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49" dur="500"/>
                                        <p:tgtEl>
                                          <p:spTgt spid="24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50" dur="500" fill="hold"/>
                                        <p:tgtEl>
                                          <p:spTgt spid="24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1" dur="500" fill="hold"/>
                                        <p:tgtEl>
                                          <p:spTgt spid="24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52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54" dur="500" fill="hold"/>
                                        <p:tgtEl>
                                          <p:spTgt spid="24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5" dur="500" fill="hold"/>
                                        <p:tgtEl>
                                          <p:spTgt spid="24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56" dur="500"/>
                                        <p:tgtEl>
                                          <p:spTgt spid="24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57" dur="500" fill="hold"/>
                                        <p:tgtEl>
                                          <p:spTgt spid="24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8" dur="500" fill="hold"/>
                                        <p:tgtEl>
                                          <p:spTgt spid="24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59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0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1" dur="500" fill="hold"/>
                                        <p:tgtEl>
                                          <p:spTgt spid="24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2" dur="500" fill="hold"/>
                                        <p:tgtEl>
                                          <p:spTgt spid="24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63" dur="500"/>
                                        <p:tgtEl>
                                          <p:spTgt spid="24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64" dur="500" fill="hold"/>
                                        <p:tgtEl>
                                          <p:spTgt spid="2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5" dur="500" fill="hold"/>
                                        <p:tgtEl>
                                          <p:spTgt spid="2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66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0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8" dur="500" fill="hold"/>
                                        <p:tgtEl>
                                          <p:spTgt spid="24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9" dur="500" fill="hold"/>
                                        <p:tgtEl>
                                          <p:spTgt spid="24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70" dur="500"/>
                                        <p:tgtEl>
                                          <p:spTgt spid="24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71" dur="500" fill="hold"/>
                                        <p:tgtEl>
                                          <p:spTgt spid="24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2" dur="500" fill="hold"/>
                                        <p:tgtEl>
                                          <p:spTgt spid="2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73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75" dur="500" fill="hold"/>
                                        <p:tgtEl>
                                          <p:spTgt spid="24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6" dur="500" fill="hold"/>
                                        <p:tgtEl>
                                          <p:spTgt spid="24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77" dur="500"/>
                                        <p:tgtEl>
                                          <p:spTgt spid="24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78" dur="500" fill="hold"/>
                                        <p:tgtEl>
                                          <p:spTgt spid="2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9" dur="500" fill="hold"/>
                                        <p:tgtEl>
                                          <p:spTgt spid="2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80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0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82" dur="500" fill="hold"/>
                                        <p:tgtEl>
                                          <p:spTgt spid="24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3" dur="500" fill="hold"/>
                                        <p:tgtEl>
                                          <p:spTgt spid="24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4" dur="500"/>
                                        <p:tgtEl>
                                          <p:spTgt spid="24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85" dur="500" fill="hold"/>
                                        <p:tgtEl>
                                          <p:spTgt spid="2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86" dur="500" fill="hold"/>
                                        <p:tgtEl>
                                          <p:spTgt spid="2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87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0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89" dur="500" fill="hold"/>
                                        <p:tgtEl>
                                          <p:spTgt spid="2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90" dur="500" fill="hold"/>
                                        <p:tgtEl>
                                          <p:spTgt spid="2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91" dur="500"/>
                                        <p:tgtEl>
                                          <p:spTgt spid="24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92" dur="500" fill="hold"/>
                                        <p:tgtEl>
                                          <p:spTgt spid="2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93" dur="500" fill="hold"/>
                                        <p:tgtEl>
                                          <p:spTgt spid="2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94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0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96" dur="500" fill="hold"/>
                                        <p:tgtEl>
                                          <p:spTgt spid="24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97" dur="500" fill="hold"/>
                                        <p:tgtEl>
                                          <p:spTgt spid="24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98" dur="500"/>
                                        <p:tgtEl>
                                          <p:spTgt spid="24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99" dur="500" fill="hold"/>
                                        <p:tgtEl>
                                          <p:spTgt spid="24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00" dur="500" fill="hold"/>
                                        <p:tgtEl>
                                          <p:spTgt spid="24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01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03" dur="500" fill="hold"/>
                                        <p:tgtEl>
                                          <p:spTgt spid="24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04" dur="500" fill="hold"/>
                                        <p:tgtEl>
                                          <p:spTgt spid="24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05" dur="500"/>
                                        <p:tgtEl>
                                          <p:spTgt spid="24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06" dur="500" fill="hold"/>
                                        <p:tgtEl>
                                          <p:spTgt spid="24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07" dur="500" fill="hold"/>
                                        <p:tgtEl>
                                          <p:spTgt spid="24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08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10" dur="500" fill="hold"/>
                                        <p:tgtEl>
                                          <p:spTgt spid="24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1" dur="500" fill="hold"/>
                                        <p:tgtEl>
                                          <p:spTgt spid="24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12" dur="500"/>
                                        <p:tgtEl>
                                          <p:spTgt spid="24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13" dur="500" fill="hold"/>
                                        <p:tgtEl>
                                          <p:spTgt spid="24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4" dur="500" fill="hold"/>
                                        <p:tgtEl>
                                          <p:spTgt spid="24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15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17" dur="500" fill="hold"/>
                                        <p:tgtEl>
                                          <p:spTgt spid="24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8" dur="500" fill="hold"/>
                                        <p:tgtEl>
                                          <p:spTgt spid="24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19" dur="500"/>
                                        <p:tgtEl>
                                          <p:spTgt spid="24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20" dur="500" fill="hold"/>
                                        <p:tgtEl>
                                          <p:spTgt spid="2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1" dur="500" fill="hold"/>
                                        <p:tgtEl>
                                          <p:spTgt spid="2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2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24" dur="500" fill="hold"/>
                                        <p:tgtEl>
                                          <p:spTgt spid="24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5" dur="500" fill="hold"/>
                                        <p:tgtEl>
                                          <p:spTgt spid="24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26" dur="500"/>
                                        <p:tgtEl>
                                          <p:spTgt spid="24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27" dur="500" fill="hold"/>
                                        <p:tgtEl>
                                          <p:spTgt spid="24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8" dur="500" fill="hold"/>
                                        <p:tgtEl>
                                          <p:spTgt spid="24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31" dur="500" fill="hold"/>
                                        <p:tgtEl>
                                          <p:spTgt spid="2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32" dur="500" fill="hold"/>
                                        <p:tgtEl>
                                          <p:spTgt spid="2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33" dur="500"/>
                                        <p:tgtEl>
                                          <p:spTgt spid="24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34" dur="500" fill="hold"/>
                                        <p:tgtEl>
                                          <p:spTgt spid="2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35" dur="500" fill="hold"/>
                                        <p:tgtEl>
                                          <p:spTgt spid="2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36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38" dur="500" fill="hold"/>
                                        <p:tgtEl>
                                          <p:spTgt spid="24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39" dur="500" fill="hold"/>
                                        <p:tgtEl>
                                          <p:spTgt spid="24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40" dur="500"/>
                                        <p:tgtEl>
                                          <p:spTgt spid="24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1" dur="500" fill="hold"/>
                                        <p:tgtEl>
                                          <p:spTgt spid="24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42" dur="500" fill="hold"/>
                                        <p:tgtEl>
                                          <p:spTgt spid="24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43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45" dur="500" fill="hold"/>
                                        <p:tgtEl>
                                          <p:spTgt spid="24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46" dur="500" fill="hold"/>
                                        <p:tgtEl>
                                          <p:spTgt spid="24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47" dur="500"/>
                                        <p:tgtEl>
                                          <p:spTgt spid="24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48" dur="500" fill="hold"/>
                                        <p:tgtEl>
                                          <p:spTgt spid="2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49" dur="500" fill="hold"/>
                                        <p:tgtEl>
                                          <p:spTgt spid="2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50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52" dur="500" fill="hold"/>
                                        <p:tgtEl>
                                          <p:spTgt spid="2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3" dur="500" fill="hold"/>
                                        <p:tgtEl>
                                          <p:spTgt spid="2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54" dur="500"/>
                                        <p:tgtEl>
                                          <p:spTgt spid="24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55" dur="500" fill="hold"/>
                                        <p:tgtEl>
                                          <p:spTgt spid="24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6" dur="500" fill="hold"/>
                                        <p:tgtEl>
                                          <p:spTgt spid="24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57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59" dur="500" fill="hold"/>
                                        <p:tgtEl>
                                          <p:spTgt spid="24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0" dur="500" fill="hold"/>
                                        <p:tgtEl>
                                          <p:spTgt spid="24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61" dur="500"/>
                                        <p:tgtEl>
                                          <p:spTgt spid="24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62" dur="500" fill="hold"/>
                                        <p:tgtEl>
                                          <p:spTgt spid="24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3" dur="500" fill="hold"/>
                                        <p:tgtEl>
                                          <p:spTgt spid="24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64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66" dur="500" fill="hold"/>
                                        <p:tgtEl>
                                          <p:spTgt spid="2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67" dur="500" fill="hold"/>
                                        <p:tgtEl>
                                          <p:spTgt spid="2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68" dur="500"/>
                                        <p:tgtEl>
                                          <p:spTgt spid="24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69" dur="500" fill="hold"/>
                                        <p:tgtEl>
                                          <p:spTgt spid="2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0" dur="500" fill="hold"/>
                                        <p:tgtEl>
                                          <p:spTgt spid="2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71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73" dur="500" fill="hold"/>
                                        <p:tgtEl>
                                          <p:spTgt spid="2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4" dur="500" fill="hold"/>
                                        <p:tgtEl>
                                          <p:spTgt spid="2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75" dur="500"/>
                                        <p:tgtEl>
                                          <p:spTgt spid="24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76" dur="500" fill="hold"/>
                                        <p:tgtEl>
                                          <p:spTgt spid="2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7" dur="500" fill="hold"/>
                                        <p:tgtEl>
                                          <p:spTgt spid="2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78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80" dur="500" fill="hold"/>
                                        <p:tgtEl>
                                          <p:spTgt spid="24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1" dur="500" fill="hold"/>
                                        <p:tgtEl>
                                          <p:spTgt spid="24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82" dur="500"/>
                                        <p:tgtEl>
                                          <p:spTgt spid="24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83" dur="500" fill="hold"/>
                                        <p:tgtEl>
                                          <p:spTgt spid="2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4" dur="500" fill="hold"/>
                                        <p:tgtEl>
                                          <p:spTgt spid="2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85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87" dur="500" fill="hold"/>
                                        <p:tgtEl>
                                          <p:spTgt spid="2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8" dur="500" fill="hold"/>
                                        <p:tgtEl>
                                          <p:spTgt spid="2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89" dur="500"/>
                                        <p:tgtEl>
                                          <p:spTgt spid="24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90" dur="500" fill="hold"/>
                                        <p:tgtEl>
                                          <p:spTgt spid="2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91" dur="500" fill="hold"/>
                                        <p:tgtEl>
                                          <p:spTgt spid="2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92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94" dur="500" fill="hold"/>
                                        <p:tgtEl>
                                          <p:spTgt spid="2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95" dur="500" fill="hold"/>
                                        <p:tgtEl>
                                          <p:spTgt spid="2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96" dur="500"/>
                                        <p:tgtEl>
                                          <p:spTgt spid="25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97" dur="500" fill="hold"/>
                                        <p:tgtEl>
                                          <p:spTgt spid="25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98" dur="500" fill="hold"/>
                                        <p:tgtEl>
                                          <p:spTgt spid="25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9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01" dur="500" fill="hold"/>
                                        <p:tgtEl>
                                          <p:spTgt spid="25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02" dur="500" fill="hold"/>
                                        <p:tgtEl>
                                          <p:spTgt spid="25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03" dur="500"/>
                                        <p:tgtEl>
                                          <p:spTgt spid="25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04" dur="500" fill="hold"/>
                                        <p:tgtEl>
                                          <p:spTgt spid="25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05" dur="500" fill="hold"/>
                                        <p:tgtEl>
                                          <p:spTgt spid="25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06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08" dur="500" fill="hold"/>
                                        <p:tgtEl>
                                          <p:spTgt spid="25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09" dur="500" fill="hold"/>
                                        <p:tgtEl>
                                          <p:spTgt spid="25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10" dur="500"/>
                                        <p:tgtEl>
                                          <p:spTgt spid="25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11" dur="500" fill="hold"/>
                                        <p:tgtEl>
                                          <p:spTgt spid="25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12" dur="500" fill="hold"/>
                                        <p:tgtEl>
                                          <p:spTgt spid="25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13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15" dur="500" fill="hold"/>
                                        <p:tgtEl>
                                          <p:spTgt spid="25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16" dur="500" fill="hold"/>
                                        <p:tgtEl>
                                          <p:spTgt spid="25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17" dur="500"/>
                                        <p:tgtEl>
                                          <p:spTgt spid="25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18" dur="500" fill="hold"/>
                                        <p:tgtEl>
                                          <p:spTgt spid="25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19" dur="500" fill="hold"/>
                                        <p:tgtEl>
                                          <p:spTgt spid="25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2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22" dur="500" fill="hold"/>
                                        <p:tgtEl>
                                          <p:spTgt spid="25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3" dur="500" fill="hold"/>
                                        <p:tgtEl>
                                          <p:spTgt spid="25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24" dur="500"/>
                                        <p:tgtEl>
                                          <p:spTgt spid="25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25" dur="500" fill="hold"/>
                                        <p:tgtEl>
                                          <p:spTgt spid="25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6" dur="500" fill="hold"/>
                                        <p:tgtEl>
                                          <p:spTgt spid="25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2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29" dur="500" fill="hold"/>
                                        <p:tgtEl>
                                          <p:spTgt spid="25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0" dur="500" fill="hold"/>
                                        <p:tgtEl>
                                          <p:spTgt spid="25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31" dur="500"/>
                                        <p:tgtEl>
                                          <p:spTgt spid="25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32" dur="500" fill="hold"/>
                                        <p:tgtEl>
                                          <p:spTgt spid="25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3" dur="500" fill="hold"/>
                                        <p:tgtEl>
                                          <p:spTgt spid="25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34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36" dur="500" fill="hold"/>
                                        <p:tgtEl>
                                          <p:spTgt spid="2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7" dur="500" fill="hold"/>
                                        <p:tgtEl>
                                          <p:spTgt spid="2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38" dur="500"/>
                                        <p:tgtEl>
                                          <p:spTgt spid="25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39" dur="500" fill="hold"/>
                                        <p:tgtEl>
                                          <p:spTgt spid="25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40" dur="500" fill="hold"/>
                                        <p:tgtEl>
                                          <p:spTgt spid="25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41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43" dur="500" fill="hold"/>
                                        <p:tgtEl>
                                          <p:spTgt spid="25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44" dur="500" fill="hold"/>
                                        <p:tgtEl>
                                          <p:spTgt spid="25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45" dur="500"/>
                                        <p:tgtEl>
                                          <p:spTgt spid="25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46" dur="500" fill="hold"/>
                                        <p:tgtEl>
                                          <p:spTgt spid="2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47" dur="500" fill="hold"/>
                                        <p:tgtEl>
                                          <p:spTgt spid="2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48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50" dur="500" fill="hold"/>
                                        <p:tgtEl>
                                          <p:spTgt spid="25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1" dur="500" fill="hold"/>
                                        <p:tgtEl>
                                          <p:spTgt spid="25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52" dur="500"/>
                                        <p:tgtEl>
                                          <p:spTgt spid="25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53" dur="500" fill="hold"/>
                                        <p:tgtEl>
                                          <p:spTgt spid="2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4" dur="500" fill="hold"/>
                                        <p:tgtEl>
                                          <p:spTgt spid="2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5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57" dur="500" fill="hold"/>
                                        <p:tgtEl>
                                          <p:spTgt spid="25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8" dur="500" fill="hold"/>
                                        <p:tgtEl>
                                          <p:spTgt spid="25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59" dur="500"/>
                                        <p:tgtEl>
                                          <p:spTgt spid="25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60" dur="500" fill="hold"/>
                                        <p:tgtEl>
                                          <p:spTgt spid="2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1" dur="500" fill="hold"/>
                                        <p:tgtEl>
                                          <p:spTgt spid="2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62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64" dur="500" fill="hold"/>
                                        <p:tgtEl>
                                          <p:spTgt spid="25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5" dur="500" fill="hold"/>
                                        <p:tgtEl>
                                          <p:spTgt spid="25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66" dur="500"/>
                                        <p:tgtEl>
                                          <p:spTgt spid="25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67" dur="500" fill="hold"/>
                                        <p:tgtEl>
                                          <p:spTgt spid="2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68" dur="500" fill="hold"/>
                                        <p:tgtEl>
                                          <p:spTgt spid="2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69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71" dur="500" fill="hold"/>
                                        <p:tgtEl>
                                          <p:spTgt spid="25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2" dur="500" fill="hold"/>
                                        <p:tgtEl>
                                          <p:spTgt spid="25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73" dur="500"/>
                                        <p:tgtEl>
                                          <p:spTgt spid="25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74" dur="500" fill="hold"/>
                                        <p:tgtEl>
                                          <p:spTgt spid="2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5" dur="500" fill="hold"/>
                                        <p:tgtEl>
                                          <p:spTgt spid="2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76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78" dur="500" fill="hold"/>
                                        <p:tgtEl>
                                          <p:spTgt spid="25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9" dur="500" fill="hold"/>
                                        <p:tgtEl>
                                          <p:spTgt spid="25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80" dur="500"/>
                                        <p:tgtEl>
                                          <p:spTgt spid="25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81" dur="500" fill="hold"/>
                                        <p:tgtEl>
                                          <p:spTgt spid="2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2" dur="500" fill="hold"/>
                                        <p:tgtEl>
                                          <p:spTgt spid="2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8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85" dur="500" fill="hold"/>
                                        <p:tgtEl>
                                          <p:spTgt spid="25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6" dur="500" fill="hold"/>
                                        <p:tgtEl>
                                          <p:spTgt spid="25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87" dur="500"/>
                                        <p:tgtEl>
                                          <p:spTgt spid="25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88" dur="500" fill="hold"/>
                                        <p:tgtEl>
                                          <p:spTgt spid="2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9" dur="500" fill="hold"/>
                                        <p:tgtEl>
                                          <p:spTgt spid="2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9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92" dur="500" fill="hold"/>
                                        <p:tgtEl>
                                          <p:spTgt spid="25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93" dur="500" fill="hold"/>
                                        <p:tgtEl>
                                          <p:spTgt spid="25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94" dur="500"/>
                                        <p:tgtEl>
                                          <p:spTgt spid="2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95" dur="500" fill="hold"/>
                                        <p:tgtEl>
                                          <p:spTgt spid="2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96" dur="500" fill="hold"/>
                                        <p:tgtEl>
                                          <p:spTgt spid="2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9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99" dur="500" fill="hold"/>
                                        <p:tgtEl>
                                          <p:spTgt spid="25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00" dur="500" fill="hold"/>
                                        <p:tgtEl>
                                          <p:spTgt spid="25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01" dur="500"/>
                                        <p:tgtEl>
                                          <p:spTgt spid="25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02" dur="500" fill="hold"/>
                                        <p:tgtEl>
                                          <p:spTgt spid="2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03" dur="500" fill="hold"/>
                                        <p:tgtEl>
                                          <p:spTgt spid="2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04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06" dur="500" fill="hold"/>
                                        <p:tgtEl>
                                          <p:spTgt spid="25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07" dur="500" fill="hold"/>
                                        <p:tgtEl>
                                          <p:spTgt spid="25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08" dur="500"/>
                                        <p:tgtEl>
                                          <p:spTgt spid="25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09" dur="500" fill="hold"/>
                                        <p:tgtEl>
                                          <p:spTgt spid="25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10" dur="500" fill="hold"/>
                                        <p:tgtEl>
                                          <p:spTgt spid="25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1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13" dur="500" fill="hold"/>
                                        <p:tgtEl>
                                          <p:spTgt spid="25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14" dur="500" fill="hold"/>
                                        <p:tgtEl>
                                          <p:spTgt spid="25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15" dur="500"/>
                                        <p:tgtEl>
                                          <p:spTgt spid="25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16" dur="500" fill="hold"/>
                                        <p:tgtEl>
                                          <p:spTgt spid="25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17" dur="500" fill="hold"/>
                                        <p:tgtEl>
                                          <p:spTgt spid="25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1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20" dur="500" fill="hold"/>
                                        <p:tgtEl>
                                          <p:spTgt spid="25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1" dur="500" fill="hold"/>
                                        <p:tgtEl>
                                          <p:spTgt spid="25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22" dur="500"/>
                                        <p:tgtEl>
                                          <p:spTgt spid="25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23" dur="500" fill="hold"/>
                                        <p:tgtEl>
                                          <p:spTgt spid="25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4" dur="500" fill="hold"/>
                                        <p:tgtEl>
                                          <p:spTgt spid="25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2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27" dur="500" fill="hold"/>
                                        <p:tgtEl>
                                          <p:spTgt spid="25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8" dur="500" fill="hold"/>
                                        <p:tgtEl>
                                          <p:spTgt spid="25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29" dur="500"/>
                                        <p:tgtEl>
                                          <p:spTgt spid="25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30" dur="500" fill="hold"/>
                                        <p:tgtEl>
                                          <p:spTgt spid="25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1" dur="500" fill="hold"/>
                                        <p:tgtEl>
                                          <p:spTgt spid="25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32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34" dur="500" fill="hold"/>
                                        <p:tgtEl>
                                          <p:spTgt spid="25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5" dur="500" fill="hold"/>
                                        <p:tgtEl>
                                          <p:spTgt spid="25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36" dur="500"/>
                                        <p:tgtEl>
                                          <p:spTgt spid="25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37" dur="500" fill="hold"/>
                                        <p:tgtEl>
                                          <p:spTgt spid="25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38" dur="500" fill="hold"/>
                                        <p:tgtEl>
                                          <p:spTgt spid="25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39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41" dur="500" fill="hold"/>
                                        <p:tgtEl>
                                          <p:spTgt spid="25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2" dur="500" fill="hold"/>
                                        <p:tgtEl>
                                          <p:spTgt spid="25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43" dur="500"/>
                                        <p:tgtEl>
                                          <p:spTgt spid="25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44" dur="500" fill="hold"/>
                                        <p:tgtEl>
                                          <p:spTgt spid="2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5" dur="500" fill="hold"/>
                                        <p:tgtEl>
                                          <p:spTgt spid="2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46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48" dur="500" fill="hold"/>
                                        <p:tgtEl>
                                          <p:spTgt spid="25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49" dur="500" fill="hold"/>
                                        <p:tgtEl>
                                          <p:spTgt spid="25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50" dur="500"/>
                                        <p:tgtEl>
                                          <p:spTgt spid="25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51" dur="500" fill="hold"/>
                                        <p:tgtEl>
                                          <p:spTgt spid="2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2" dur="500" fill="hold"/>
                                        <p:tgtEl>
                                          <p:spTgt spid="2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5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55" dur="500" fill="hold"/>
                                        <p:tgtEl>
                                          <p:spTgt spid="25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6" dur="500" fill="hold"/>
                                        <p:tgtEl>
                                          <p:spTgt spid="25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57" dur="500"/>
                                        <p:tgtEl>
                                          <p:spTgt spid="25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58" dur="500" fill="hold"/>
                                        <p:tgtEl>
                                          <p:spTgt spid="25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9" dur="500" fill="hold"/>
                                        <p:tgtEl>
                                          <p:spTgt spid="2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60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62" dur="500" fill="hold"/>
                                        <p:tgtEl>
                                          <p:spTgt spid="25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63" dur="500" fill="hold"/>
                                        <p:tgtEl>
                                          <p:spTgt spid="25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64" dur="500"/>
                                        <p:tgtEl>
                                          <p:spTgt spid="25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65" dur="500" fill="hold"/>
                                        <p:tgtEl>
                                          <p:spTgt spid="25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66" dur="500" fill="hold"/>
                                        <p:tgtEl>
                                          <p:spTgt spid="25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67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69" dur="500" fill="hold"/>
                                        <p:tgtEl>
                                          <p:spTgt spid="25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70" dur="500" fill="hold"/>
                                        <p:tgtEl>
                                          <p:spTgt spid="25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71" dur="500"/>
                                        <p:tgtEl>
                                          <p:spTgt spid="25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72" dur="500" fill="hold"/>
                                        <p:tgtEl>
                                          <p:spTgt spid="25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73" dur="500" fill="hold"/>
                                        <p:tgtEl>
                                          <p:spTgt spid="25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74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76" dur="500" fill="hold"/>
                                        <p:tgtEl>
                                          <p:spTgt spid="25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77" dur="500" fill="hold"/>
                                        <p:tgtEl>
                                          <p:spTgt spid="25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78" dur="500"/>
                                        <p:tgtEl>
                                          <p:spTgt spid="25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79" dur="500" fill="hold"/>
                                        <p:tgtEl>
                                          <p:spTgt spid="25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80" dur="500" fill="hold"/>
                                        <p:tgtEl>
                                          <p:spTgt spid="25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81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83" dur="500" fill="hold"/>
                                        <p:tgtEl>
                                          <p:spTgt spid="25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84" dur="500" fill="hold"/>
                                        <p:tgtEl>
                                          <p:spTgt spid="25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85" dur="500"/>
                                        <p:tgtEl>
                                          <p:spTgt spid="25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86" dur="500" fill="hold"/>
                                        <p:tgtEl>
                                          <p:spTgt spid="25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87" dur="500" fill="hold"/>
                                        <p:tgtEl>
                                          <p:spTgt spid="25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88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90" dur="500" fill="hold"/>
                                        <p:tgtEl>
                                          <p:spTgt spid="25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91" dur="500" fill="hold"/>
                                        <p:tgtEl>
                                          <p:spTgt spid="25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92" dur="500"/>
                                        <p:tgtEl>
                                          <p:spTgt spid="25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93" dur="500" fill="hold"/>
                                        <p:tgtEl>
                                          <p:spTgt spid="2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94" dur="500" fill="hold"/>
                                        <p:tgtEl>
                                          <p:spTgt spid="2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9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97" dur="500" fill="hold"/>
                                        <p:tgtEl>
                                          <p:spTgt spid="25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98" dur="500" fill="hold"/>
                                        <p:tgtEl>
                                          <p:spTgt spid="25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99" dur="500"/>
                                        <p:tgtEl>
                                          <p:spTgt spid="25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00" dur="500" fill="hold"/>
                                        <p:tgtEl>
                                          <p:spTgt spid="25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01" dur="500" fill="hold"/>
                                        <p:tgtEl>
                                          <p:spTgt spid="25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02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04" dur="500" fill="hold"/>
                                        <p:tgtEl>
                                          <p:spTgt spid="25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05" dur="500" fill="hold"/>
                                        <p:tgtEl>
                                          <p:spTgt spid="25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06" dur="500"/>
                                        <p:tgtEl>
                                          <p:spTgt spid="25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07" dur="500" fill="hold"/>
                                        <p:tgtEl>
                                          <p:spTgt spid="25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08" dur="500" fill="hold"/>
                                        <p:tgtEl>
                                          <p:spTgt spid="25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09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1" dur="500" fill="hold"/>
                                        <p:tgtEl>
                                          <p:spTgt spid="25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12" dur="500" fill="hold"/>
                                        <p:tgtEl>
                                          <p:spTgt spid="25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13" dur="500"/>
                                        <p:tgtEl>
                                          <p:spTgt spid="25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14" dur="500" fill="hold"/>
                                        <p:tgtEl>
                                          <p:spTgt spid="25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15" dur="500" fill="hold"/>
                                        <p:tgtEl>
                                          <p:spTgt spid="25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16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8" dur="500" fill="hold"/>
                                        <p:tgtEl>
                                          <p:spTgt spid="25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19" dur="500" fill="hold"/>
                                        <p:tgtEl>
                                          <p:spTgt spid="25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20" dur="500"/>
                                        <p:tgtEl>
                                          <p:spTgt spid="25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21" dur="500" fill="hold"/>
                                        <p:tgtEl>
                                          <p:spTgt spid="2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2" dur="500" fill="hold"/>
                                        <p:tgtEl>
                                          <p:spTgt spid="25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2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25" dur="500" fill="hold"/>
                                        <p:tgtEl>
                                          <p:spTgt spid="26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6" dur="500" fill="hold"/>
                                        <p:tgtEl>
                                          <p:spTgt spid="26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27" dur="500"/>
                                        <p:tgtEl>
                                          <p:spTgt spid="26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28" dur="500" fill="hold"/>
                                        <p:tgtEl>
                                          <p:spTgt spid="2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9" dur="500" fill="hold"/>
                                        <p:tgtEl>
                                          <p:spTgt spid="2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30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32" dur="500" fill="hold"/>
                                        <p:tgtEl>
                                          <p:spTgt spid="26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3" dur="500" fill="hold"/>
                                        <p:tgtEl>
                                          <p:spTgt spid="26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4" dur="500"/>
                                        <p:tgtEl>
                                          <p:spTgt spid="26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35" dur="500" fill="hold"/>
                                        <p:tgtEl>
                                          <p:spTgt spid="2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36" dur="500" fill="hold"/>
                                        <p:tgtEl>
                                          <p:spTgt spid="2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37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39" dur="500" fill="hold"/>
                                        <p:tgtEl>
                                          <p:spTgt spid="26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40" dur="500" fill="hold"/>
                                        <p:tgtEl>
                                          <p:spTgt spid="26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41" dur="500"/>
                                        <p:tgtEl>
                                          <p:spTgt spid="26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42" dur="500" fill="hold"/>
                                        <p:tgtEl>
                                          <p:spTgt spid="26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43" dur="500" fill="hold"/>
                                        <p:tgtEl>
                                          <p:spTgt spid="26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44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46" dur="500" fill="hold"/>
                                        <p:tgtEl>
                                          <p:spTgt spid="2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47" dur="500" fill="hold"/>
                                        <p:tgtEl>
                                          <p:spTgt spid="2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48" dur="500"/>
                                        <p:tgtEl>
                                          <p:spTgt spid="26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49" dur="500" fill="hold"/>
                                        <p:tgtEl>
                                          <p:spTgt spid="26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50" dur="500" fill="hold"/>
                                        <p:tgtEl>
                                          <p:spTgt spid="26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51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53" dur="500" fill="hold"/>
                                        <p:tgtEl>
                                          <p:spTgt spid="2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54" dur="500" fill="hold"/>
                                        <p:tgtEl>
                                          <p:spTgt spid="2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55" dur="500"/>
                                        <p:tgtEl>
                                          <p:spTgt spid="26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56" dur="500" fill="hold"/>
                                        <p:tgtEl>
                                          <p:spTgt spid="26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57" dur="500" fill="hold"/>
                                        <p:tgtEl>
                                          <p:spTgt spid="26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58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0" dur="500" fill="hold"/>
                                        <p:tgtEl>
                                          <p:spTgt spid="2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61" dur="500" fill="hold"/>
                                        <p:tgtEl>
                                          <p:spTgt spid="2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62" dur="500"/>
                                        <p:tgtEl>
                                          <p:spTgt spid="26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63" dur="500" fill="hold"/>
                                        <p:tgtEl>
                                          <p:spTgt spid="26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64" dur="500" fill="hold"/>
                                        <p:tgtEl>
                                          <p:spTgt spid="26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65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7" dur="500" fill="hold"/>
                                        <p:tgtEl>
                                          <p:spTgt spid="2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68" dur="500" fill="hold"/>
                                        <p:tgtEl>
                                          <p:spTgt spid="2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69" dur="500"/>
                                        <p:tgtEl>
                                          <p:spTgt spid="26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70" dur="500" fill="hold"/>
                                        <p:tgtEl>
                                          <p:spTgt spid="2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1" dur="500" fill="hold"/>
                                        <p:tgtEl>
                                          <p:spTgt spid="2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72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74" dur="500" fill="hold"/>
                                        <p:tgtEl>
                                          <p:spTgt spid="2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5" dur="500" fill="hold"/>
                                        <p:tgtEl>
                                          <p:spTgt spid="2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76" dur="500"/>
                                        <p:tgtEl>
                                          <p:spTgt spid="26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77" dur="500" fill="hold"/>
                                        <p:tgtEl>
                                          <p:spTgt spid="2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8" dur="500" fill="hold"/>
                                        <p:tgtEl>
                                          <p:spTgt spid="2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79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81" dur="500" fill="hold"/>
                                        <p:tgtEl>
                                          <p:spTgt spid="2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2" dur="500" fill="hold"/>
                                        <p:tgtEl>
                                          <p:spTgt spid="2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83" dur="500"/>
                                        <p:tgtEl>
                                          <p:spTgt spid="26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84" dur="500" fill="hold"/>
                                        <p:tgtEl>
                                          <p:spTgt spid="2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5" dur="500" fill="hold"/>
                                        <p:tgtEl>
                                          <p:spTgt spid="2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86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88" dur="500" fill="hold"/>
                                        <p:tgtEl>
                                          <p:spTgt spid="2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9" dur="500" fill="hold"/>
                                        <p:tgtEl>
                                          <p:spTgt spid="2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90" dur="500"/>
                                        <p:tgtEl>
                                          <p:spTgt spid="26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91" dur="500" fill="hold"/>
                                        <p:tgtEl>
                                          <p:spTgt spid="26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2" dur="500" fill="hold"/>
                                        <p:tgtEl>
                                          <p:spTgt spid="2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93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95" dur="500" fill="hold"/>
                                        <p:tgtEl>
                                          <p:spTgt spid="26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6" dur="500" fill="hold"/>
                                        <p:tgtEl>
                                          <p:spTgt spid="26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97" dur="500"/>
                                        <p:tgtEl>
                                          <p:spTgt spid="26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98" dur="500" fill="hold"/>
                                        <p:tgtEl>
                                          <p:spTgt spid="26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9" dur="500" fill="hold"/>
                                        <p:tgtEl>
                                          <p:spTgt spid="26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00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02" dur="500" fill="hold"/>
                                        <p:tgtEl>
                                          <p:spTgt spid="26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3" dur="500" fill="hold"/>
                                        <p:tgtEl>
                                          <p:spTgt spid="26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04" dur="500"/>
                                        <p:tgtEl>
                                          <p:spTgt spid="26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05" dur="500" fill="hold"/>
                                        <p:tgtEl>
                                          <p:spTgt spid="2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6" dur="500" fill="hold"/>
                                        <p:tgtEl>
                                          <p:spTgt spid="2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07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09" dur="500" fill="hold"/>
                                        <p:tgtEl>
                                          <p:spTgt spid="26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10" dur="500" fill="hold"/>
                                        <p:tgtEl>
                                          <p:spTgt spid="26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11" dur="500"/>
                                        <p:tgtEl>
                                          <p:spTgt spid="26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2" dur="500" fill="hold"/>
                                        <p:tgtEl>
                                          <p:spTgt spid="2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13" dur="500" fill="hold"/>
                                        <p:tgtEl>
                                          <p:spTgt spid="2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14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16" dur="500" fill="hold"/>
                                        <p:tgtEl>
                                          <p:spTgt spid="26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17" dur="500" fill="hold"/>
                                        <p:tgtEl>
                                          <p:spTgt spid="26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18" dur="500"/>
                                        <p:tgtEl>
                                          <p:spTgt spid="26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19" dur="500" fill="hold"/>
                                        <p:tgtEl>
                                          <p:spTgt spid="26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0" dur="500" fill="hold"/>
                                        <p:tgtEl>
                                          <p:spTgt spid="26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2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23" dur="500" fill="hold"/>
                                        <p:tgtEl>
                                          <p:spTgt spid="26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4" dur="500" fill="hold"/>
                                        <p:tgtEl>
                                          <p:spTgt spid="26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25" dur="500"/>
                                        <p:tgtEl>
                                          <p:spTgt spid="26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26" dur="500" fill="hold"/>
                                        <p:tgtEl>
                                          <p:spTgt spid="26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7" dur="500" fill="hold"/>
                                        <p:tgtEl>
                                          <p:spTgt spid="26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28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30" dur="500" fill="hold"/>
                                        <p:tgtEl>
                                          <p:spTgt spid="26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1" dur="500" fill="hold"/>
                                        <p:tgtEl>
                                          <p:spTgt spid="26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32" dur="500"/>
                                        <p:tgtEl>
                                          <p:spTgt spid="26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33" dur="500" fill="hold"/>
                                        <p:tgtEl>
                                          <p:spTgt spid="2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4" dur="500" fill="hold"/>
                                        <p:tgtEl>
                                          <p:spTgt spid="26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35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37" dur="500" fill="hold"/>
                                        <p:tgtEl>
                                          <p:spTgt spid="26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8" dur="500" fill="hold"/>
                                        <p:tgtEl>
                                          <p:spTgt spid="26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39" dur="500"/>
                                        <p:tgtEl>
                                          <p:spTgt spid="26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40" dur="500" fill="hold"/>
                                        <p:tgtEl>
                                          <p:spTgt spid="26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1" dur="500" fill="hold"/>
                                        <p:tgtEl>
                                          <p:spTgt spid="26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42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44" dur="500" fill="hold"/>
                                        <p:tgtEl>
                                          <p:spTgt spid="26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5" dur="500" fill="hold"/>
                                        <p:tgtEl>
                                          <p:spTgt spid="26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46" dur="500"/>
                                        <p:tgtEl>
                                          <p:spTgt spid="26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47" dur="500" fill="hold"/>
                                        <p:tgtEl>
                                          <p:spTgt spid="26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8" dur="500" fill="hold"/>
                                        <p:tgtEl>
                                          <p:spTgt spid="2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49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51" dur="500" fill="hold"/>
                                        <p:tgtEl>
                                          <p:spTgt spid="26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2" dur="500" fill="hold"/>
                                        <p:tgtEl>
                                          <p:spTgt spid="26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53" dur="500"/>
                                        <p:tgtEl>
                                          <p:spTgt spid="26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54" dur="500" fill="hold"/>
                                        <p:tgtEl>
                                          <p:spTgt spid="2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5" dur="500" fill="hold"/>
                                        <p:tgtEl>
                                          <p:spTgt spid="2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56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58" dur="500" fill="hold"/>
                                        <p:tgtEl>
                                          <p:spTgt spid="26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9" dur="500" fill="hold"/>
                                        <p:tgtEl>
                                          <p:spTgt spid="26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60" dur="500"/>
                                        <p:tgtEl>
                                          <p:spTgt spid="26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61" dur="500" fill="hold"/>
                                        <p:tgtEl>
                                          <p:spTgt spid="2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62" dur="500" fill="hold"/>
                                        <p:tgtEl>
                                          <p:spTgt spid="2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63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65" dur="500" fill="hold"/>
                                        <p:tgtEl>
                                          <p:spTgt spid="26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66" dur="500" fill="hold"/>
                                        <p:tgtEl>
                                          <p:spTgt spid="26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67" dur="500"/>
                                        <p:tgtEl>
                                          <p:spTgt spid="26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68" dur="500" fill="hold"/>
                                        <p:tgtEl>
                                          <p:spTgt spid="26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69" dur="500" fill="hold"/>
                                        <p:tgtEl>
                                          <p:spTgt spid="26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70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72" dur="500" fill="hold"/>
                                        <p:tgtEl>
                                          <p:spTgt spid="26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73" dur="500" fill="hold"/>
                                        <p:tgtEl>
                                          <p:spTgt spid="26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74" dur="500"/>
                                        <p:tgtEl>
                                          <p:spTgt spid="26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75" dur="500" fill="hold"/>
                                        <p:tgtEl>
                                          <p:spTgt spid="26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76" dur="500" fill="hold"/>
                                        <p:tgtEl>
                                          <p:spTgt spid="26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7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79" dur="500" fill="hold"/>
                                        <p:tgtEl>
                                          <p:spTgt spid="26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80" dur="500" fill="hold"/>
                                        <p:tgtEl>
                                          <p:spTgt spid="26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81" dur="500"/>
                                        <p:tgtEl>
                                          <p:spTgt spid="26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82" dur="500" fill="hold"/>
                                        <p:tgtEl>
                                          <p:spTgt spid="26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83" dur="500" fill="hold"/>
                                        <p:tgtEl>
                                          <p:spTgt spid="26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84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86" dur="500" fill="hold"/>
                                        <p:tgtEl>
                                          <p:spTgt spid="26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87" dur="500" fill="hold"/>
                                        <p:tgtEl>
                                          <p:spTgt spid="26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88" dur="500"/>
                                        <p:tgtEl>
                                          <p:spTgt spid="26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89" dur="500" fill="hold"/>
                                        <p:tgtEl>
                                          <p:spTgt spid="26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0" dur="500" fill="hold"/>
                                        <p:tgtEl>
                                          <p:spTgt spid="26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91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93" dur="500" fill="hold"/>
                                        <p:tgtEl>
                                          <p:spTgt spid="26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4" dur="500" fill="hold"/>
                                        <p:tgtEl>
                                          <p:spTgt spid="26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95" dur="500"/>
                                        <p:tgtEl>
                                          <p:spTgt spid="26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96" dur="500" fill="hold"/>
                                        <p:tgtEl>
                                          <p:spTgt spid="26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7" dur="500" fill="hold"/>
                                        <p:tgtEl>
                                          <p:spTgt spid="26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9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00" dur="500" fill="hold"/>
                                        <p:tgtEl>
                                          <p:spTgt spid="26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1" dur="500" fill="hold"/>
                                        <p:tgtEl>
                                          <p:spTgt spid="26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02" dur="500"/>
                                        <p:tgtEl>
                                          <p:spTgt spid="26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03" dur="500" fill="hold"/>
                                        <p:tgtEl>
                                          <p:spTgt spid="26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4" dur="500" fill="hold"/>
                                        <p:tgtEl>
                                          <p:spTgt spid="26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0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07" dur="500" fill="hold"/>
                                        <p:tgtEl>
                                          <p:spTgt spid="26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8" dur="500" fill="hold"/>
                                        <p:tgtEl>
                                          <p:spTgt spid="26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09" dur="500"/>
                                        <p:tgtEl>
                                          <p:spTgt spid="26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10" dur="500" fill="hold"/>
                                        <p:tgtEl>
                                          <p:spTgt spid="26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1" dur="500" fill="hold"/>
                                        <p:tgtEl>
                                          <p:spTgt spid="26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12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6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14" dur="500" fill="hold"/>
                                        <p:tgtEl>
                                          <p:spTgt spid="26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5" dur="500" fill="hold"/>
                                        <p:tgtEl>
                                          <p:spTgt spid="26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16" dur="500"/>
                                        <p:tgtEl>
                                          <p:spTgt spid="26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17" dur="500" fill="hold"/>
                                        <p:tgtEl>
                                          <p:spTgt spid="26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18" dur="500" fill="hold"/>
                                        <p:tgtEl>
                                          <p:spTgt spid="26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19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21" dur="500" fill="hold"/>
                                        <p:tgtEl>
                                          <p:spTgt spid="26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2" dur="500" fill="hold"/>
                                        <p:tgtEl>
                                          <p:spTgt spid="26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23" dur="500"/>
                                        <p:tgtEl>
                                          <p:spTgt spid="26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24" dur="500" fill="hold"/>
                                        <p:tgtEl>
                                          <p:spTgt spid="26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5" dur="500" fill="hold"/>
                                        <p:tgtEl>
                                          <p:spTgt spid="26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26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28" dur="500" fill="hold"/>
                                        <p:tgtEl>
                                          <p:spTgt spid="26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9" dur="500" fill="hold"/>
                                        <p:tgtEl>
                                          <p:spTgt spid="26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30" dur="500"/>
                                        <p:tgtEl>
                                          <p:spTgt spid="26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31" dur="500" fill="hold"/>
                                        <p:tgtEl>
                                          <p:spTgt spid="2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2" dur="500" fill="hold"/>
                                        <p:tgtEl>
                                          <p:spTgt spid="2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33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6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35" dur="500" fill="hold"/>
                                        <p:tgtEl>
                                          <p:spTgt spid="26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6" dur="500" fill="hold"/>
                                        <p:tgtEl>
                                          <p:spTgt spid="26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37" dur="500"/>
                                        <p:tgtEl>
                                          <p:spTgt spid="26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38" dur="500" fill="hold"/>
                                        <p:tgtEl>
                                          <p:spTgt spid="26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9" dur="500" fill="hold"/>
                                        <p:tgtEl>
                                          <p:spTgt spid="26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4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42" dur="500" fill="hold"/>
                                        <p:tgtEl>
                                          <p:spTgt spid="26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43" dur="500" fill="hold"/>
                                        <p:tgtEl>
                                          <p:spTgt spid="26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44" dur="500"/>
                                        <p:tgtEl>
                                          <p:spTgt spid="26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45" dur="500" fill="hold"/>
                                        <p:tgtEl>
                                          <p:spTgt spid="26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46" dur="500" fill="hold"/>
                                        <p:tgtEl>
                                          <p:spTgt spid="26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47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49" dur="500" fill="hold"/>
                                        <p:tgtEl>
                                          <p:spTgt spid="26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50" dur="500" fill="hold"/>
                                        <p:tgtEl>
                                          <p:spTgt spid="26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51" dur="500"/>
                                        <p:tgtEl>
                                          <p:spTgt spid="26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52" dur="500" fill="hold"/>
                                        <p:tgtEl>
                                          <p:spTgt spid="26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53" dur="500" fill="hold"/>
                                        <p:tgtEl>
                                          <p:spTgt spid="26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54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6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56" dur="500" fill="hold"/>
                                        <p:tgtEl>
                                          <p:spTgt spid="27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57" dur="500" fill="hold"/>
                                        <p:tgtEl>
                                          <p:spTgt spid="27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58" dur="500"/>
                                        <p:tgtEl>
                                          <p:spTgt spid="27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59" dur="500" fill="hold"/>
                                        <p:tgtEl>
                                          <p:spTgt spid="27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60" dur="500" fill="hold"/>
                                        <p:tgtEl>
                                          <p:spTgt spid="27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61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63" dur="500" fill="hold"/>
                                        <p:tgtEl>
                                          <p:spTgt spid="27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64" dur="500" fill="hold"/>
                                        <p:tgtEl>
                                          <p:spTgt spid="27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65" dur="500"/>
                                        <p:tgtEl>
                                          <p:spTgt spid="27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66" dur="500" fill="hold"/>
                                        <p:tgtEl>
                                          <p:spTgt spid="27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67" dur="500" fill="hold"/>
                                        <p:tgtEl>
                                          <p:spTgt spid="27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68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6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70" dur="500" fill="hold"/>
                                        <p:tgtEl>
                                          <p:spTgt spid="27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1" dur="500" fill="hold"/>
                                        <p:tgtEl>
                                          <p:spTgt spid="27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72" dur="500"/>
                                        <p:tgtEl>
                                          <p:spTgt spid="27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73" dur="500" fill="hold"/>
                                        <p:tgtEl>
                                          <p:spTgt spid="2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4" dur="500" fill="hold"/>
                                        <p:tgtEl>
                                          <p:spTgt spid="2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75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77" dur="500" fill="hold"/>
                                        <p:tgtEl>
                                          <p:spTgt spid="27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8" dur="500" fill="hold"/>
                                        <p:tgtEl>
                                          <p:spTgt spid="27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79" dur="500"/>
                                        <p:tgtEl>
                                          <p:spTgt spid="27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0" dur="500" fill="hold"/>
                                        <p:tgtEl>
                                          <p:spTgt spid="2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1" dur="500" fill="hold"/>
                                        <p:tgtEl>
                                          <p:spTgt spid="2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82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6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84" dur="500" fill="hold"/>
                                        <p:tgtEl>
                                          <p:spTgt spid="27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5" dur="500" fill="hold"/>
                                        <p:tgtEl>
                                          <p:spTgt spid="27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86" dur="500"/>
                                        <p:tgtEl>
                                          <p:spTgt spid="27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87" dur="500" fill="hold"/>
                                        <p:tgtEl>
                                          <p:spTgt spid="27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88" dur="500" fill="hold"/>
                                        <p:tgtEl>
                                          <p:spTgt spid="27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89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91" dur="500" fill="hold"/>
                                        <p:tgtEl>
                                          <p:spTgt spid="27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2" dur="500" fill="hold"/>
                                        <p:tgtEl>
                                          <p:spTgt spid="27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93" dur="500"/>
                                        <p:tgtEl>
                                          <p:spTgt spid="27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94" dur="500" fill="hold"/>
                                        <p:tgtEl>
                                          <p:spTgt spid="27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5" dur="500" fill="hold"/>
                                        <p:tgtEl>
                                          <p:spTgt spid="27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96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6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98" dur="500" fill="hold"/>
                                        <p:tgtEl>
                                          <p:spTgt spid="27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99" dur="500" fill="hold"/>
                                        <p:tgtEl>
                                          <p:spTgt spid="27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00" dur="500"/>
                                        <p:tgtEl>
                                          <p:spTgt spid="27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01" dur="500" fill="hold"/>
                                        <p:tgtEl>
                                          <p:spTgt spid="2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2" dur="500" fill="hold"/>
                                        <p:tgtEl>
                                          <p:spTgt spid="2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03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7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05" dur="500" fill="hold"/>
                                        <p:tgtEl>
                                          <p:spTgt spid="27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6" dur="500" fill="hold"/>
                                        <p:tgtEl>
                                          <p:spTgt spid="27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07" dur="500"/>
                                        <p:tgtEl>
                                          <p:spTgt spid="27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08" dur="500" fill="hold"/>
                                        <p:tgtEl>
                                          <p:spTgt spid="27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9" dur="500" fill="hold"/>
                                        <p:tgtEl>
                                          <p:spTgt spid="27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10" presetID="53" presetClass="entr" presetSubtype="52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7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12" dur="500" fill="hold"/>
                                        <p:tgtEl>
                                          <p:spTgt spid="27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13" dur="500" fill="hold"/>
                                        <p:tgtEl>
                                          <p:spTgt spid="27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14" dur="500"/>
                                        <p:tgtEl>
                                          <p:spTgt spid="27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15" dur="500" fill="hold"/>
                                        <p:tgtEl>
                                          <p:spTgt spid="27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16" dur="500" fill="hold"/>
                                        <p:tgtEl>
                                          <p:spTgt spid="27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17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7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19" dur="500" fill="hold"/>
                                        <p:tgtEl>
                                          <p:spTgt spid="27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0" dur="500" fill="hold"/>
                                        <p:tgtEl>
                                          <p:spTgt spid="27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21" dur="500"/>
                                        <p:tgtEl>
                                          <p:spTgt spid="27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22" dur="500" fill="hold"/>
                                        <p:tgtEl>
                                          <p:spTgt spid="2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3" dur="500" fill="hold"/>
                                        <p:tgtEl>
                                          <p:spTgt spid="2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24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7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26" dur="500" fill="hold"/>
                                        <p:tgtEl>
                                          <p:spTgt spid="27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7" dur="500" fill="hold"/>
                                        <p:tgtEl>
                                          <p:spTgt spid="27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28" dur="500"/>
                                        <p:tgtEl>
                                          <p:spTgt spid="27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29" dur="500" fill="hold"/>
                                        <p:tgtEl>
                                          <p:spTgt spid="27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30" dur="500" fill="hold"/>
                                        <p:tgtEl>
                                          <p:spTgt spid="27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31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33" dur="500" fill="hold"/>
                                        <p:tgtEl>
                                          <p:spTgt spid="27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34" dur="500" fill="hold"/>
                                        <p:tgtEl>
                                          <p:spTgt spid="27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35" dur="500"/>
                                        <p:tgtEl>
                                          <p:spTgt spid="27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36" dur="500" fill="hold"/>
                                        <p:tgtEl>
                                          <p:spTgt spid="27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37" dur="500" fill="hold"/>
                                        <p:tgtEl>
                                          <p:spTgt spid="27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38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7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40" dur="500" fill="hold"/>
                                        <p:tgtEl>
                                          <p:spTgt spid="27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41" dur="500" fill="hold"/>
                                        <p:tgtEl>
                                          <p:spTgt spid="27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42" dur="500"/>
                                        <p:tgtEl>
                                          <p:spTgt spid="27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43" dur="500" fill="hold"/>
                                        <p:tgtEl>
                                          <p:spTgt spid="27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44" dur="500" fill="hold"/>
                                        <p:tgtEl>
                                          <p:spTgt spid="27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45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7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47" dur="500" fill="hold"/>
                                        <p:tgtEl>
                                          <p:spTgt spid="27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48" dur="500" fill="hold"/>
                                        <p:tgtEl>
                                          <p:spTgt spid="27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49" dur="500"/>
                                        <p:tgtEl>
                                          <p:spTgt spid="27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50" dur="500" fill="hold"/>
                                        <p:tgtEl>
                                          <p:spTgt spid="2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51" dur="500" fill="hold"/>
                                        <p:tgtEl>
                                          <p:spTgt spid="2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52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7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54" dur="500" fill="hold"/>
                                        <p:tgtEl>
                                          <p:spTgt spid="27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55" dur="500" fill="hold"/>
                                        <p:tgtEl>
                                          <p:spTgt spid="27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56" dur="500"/>
                                        <p:tgtEl>
                                          <p:spTgt spid="27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57" dur="500" fill="hold"/>
                                        <p:tgtEl>
                                          <p:spTgt spid="27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58" dur="500" fill="hold"/>
                                        <p:tgtEl>
                                          <p:spTgt spid="27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59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61" dur="500" fill="hold"/>
                                        <p:tgtEl>
                                          <p:spTgt spid="27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2" dur="500" fill="hold"/>
                                        <p:tgtEl>
                                          <p:spTgt spid="27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63" dur="500"/>
                                        <p:tgtEl>
                                          <p:spTgt spid="27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64" dur="500" fill="hold"/>
                                        <p:tgtEl>
                                          <p:spTgt spid="27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5" dur="500" fill="hold"/>
                                        <p:tgtEl>
                                          <p:spTgt spid="27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66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7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68" dur="500" fill="hold"/>
                                        <p:tgtEl>
                                          <p:spTgt spid="27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69" dur="500" fill="hold"/>
                                        <p:tgtEl>
                                          <p:spTgt spid="27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70" dur="500"/>
                                        <p:tgtEl>
                                          <p:spTgt spid="27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71" dur="500" fill="hold"/>
                                        <p:tgtEl>
                                          <p:spTgt spid="27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2" dur="500" fill="hold"/>
                                        <p:tgtEl>
                                          <p:spTgt spid="27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73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75" dur="500" fill="hold"/>
                                        <p:tgtEl>
                                          <p:spTgt spid="27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6" dur="500" fill="hold"/>
                                        <p:tgtEl>
                                          <p:spTgt spid="27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77" dur="500"/>
                                        <p:tgtEl>
                                          <p:spTgt spid="27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78" dur="500" fill="hold"/>
                                        <p:tgtEl>
                                          <p:spTgt spid="27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9" dur="500" fill="hold"/>
                                        <p:tgtEl>
                                          <p:spTgt spid="27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80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82" dur="500" fill="hold"/>
                                        <p:tgtEl>
                                          <p:spTgt spid="27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83" dur="500" fill="hold"/>
                                        <p:tgtEl>
                                          <p:spTgt spid="27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84" dur="500"/>
                                        <p:tgtEl>
                                          <p:spTgt spid="27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85" dur="500" fill="hold"/>
                                        <p:tgtEl>
                                          <p:spTgt spid="2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86" dur="500" fill="hold"/>
                                        <p:tgtEl>
                                          <p:spTgt spid="2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87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7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89" dur="500" fill="hold"/>
                                        <p:tgtEl>
                                          <p:spTgt spid="27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0" dur="500" fill="hold"/>
                                        <p:tgtEl>
                                          <p:spTgt spid="27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91" dur="500"/>
                                        <p:tgtEl>
                                          <p:spTgt spid="27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92" dur="500" fill="hold"/>
                                        <p:tgtEl>
                                          <p:spTgt spid="27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3" dur="500" fill="hold"/>
                                        <p:tgtEl>
                                          <p:spTgt spid="27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94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96" dur="500" fill="hold"/>
                                        <p:tgtEl>
                                          <p:spTgt spid="27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97" dur="500" fill="hold"/>
                                        <p:tgtEl>
                                          <p:spTgt spid="27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98" dur="500"/>
                                        <p:tgtEl>
                                          <p:spTgt spid="27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99" dur="500" fill="hold"/>
                                        <p:tgtEl>
                                          <p:spTgt spid="27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0" dur="500" fill="hold"/>
                                        <p:tgtEl>
                                          <p:spTgt spid="27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01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8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03" dur="500" fill="hold"/>
                                        <p:tgtEl>
                                          <p:spTgt spid="27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4" dur="500" fill="hold"/>
                                        <p:tgtEl>
                                          <p:spTgt spid="27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05" dur="500"/>
                                        <p:tgtEl>
                                          <p:spTgt spid="27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06" dur="500" fill="hold"/>
                                        <p:tgtEl>
                                          <p:spTgt spid="27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07" dur="500" fill="hold"/>
                                        <p:tgtEl>
                                          <p:spTgt spid="27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08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8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10" dur="500" fill="hold"/>
                                        <p:tgtEl>
                                          <p:spTgt spid="27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1" dur="500" fill="hold"/>
                                        <p:tgtEl>
                                          <p:spTgt spid="27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12" dur="500"/>
                                        <p:tgtEl>
                                          <p:spTgt spid="27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13" dur="500" fill="hold"/>
                                        <p:tgtEl>
                                          <p:spTgt spid="27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4" dur="500" fill="hold"/>
                                        <p:tgtEl>
                                          <p:spTgt spid="27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15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17" dur="500" fill="hold"/>
                                        <p:tgtEl>
                                          <p:spTgt spid="27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8" dur="500" fill="hold"/>
                                        <p:tgtEl>
                                          <p:spTgt spid="27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19" dur="500"/>
                                        <p:tgtEl>
                                          <p:spTgt spid="27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20" dur="500" fill="hold"/>
                                        <p:tgtEl>
                                          <p:spTgt spid="27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1" dur="500" fill="hold"/>
                                        <p:tgtEl>
                                          <p:spTgt spid="27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22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8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24" dur="500" fill="hold"/>
                                        <p:tgtEl>
                                          <p:spTgt spid="27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5" dur="500" fill="hold"/>
                                        <p:tgtEl>
                                          <p:spTgt spid="27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26" dur="500"/>
                                        <p:tgtEl>
                                          <p:spTgt spid="27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27" dur="500" fill="hold"/>
                                        <p:tgtEl>
                                          <p:spTgt spid="2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8" dur="500" fill="hold"/>
                                        <p:tgtEl>
                                          <p:spTgt spid="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29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8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31" dur="500" fill="hold"/>
                                        <p:tgtEl>
                                          <p:spTgt spid="27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2" dur="500" fill="hold"/>
                                        <p:tgtEl>
                                          <p:spTgt spid="27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33" dur="500"/>
                                        <p:tgtEl>
                                          <p:spTgt spid="27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34" dur="500" fill="hold"/>
                                        <p:tgtEl>
                                          <p:spTgt spid="27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5" dur="500" fill="hold"/>
                                        <p:tgtEl>
                                          <p:spTgt spid="27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36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8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38" dur="500" fill="hold"/>
                                        <p:tgtEl>
                                          <p:spTgt spid="27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9" dur="500" fill="hold"/>
                                        <p:tgtEl>
                                          <p:spTgt spid="27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40" dur="500"/>
                                        <p:tgtEl>
                                          <p:spTgt spid="27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41" dur="500" fill="hold"/>
                                        <p:tgtEl>
                                          <p:spTgt spid="27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42" dur="500" fill="hold"/>
                                        <p:tgtEl>
                                          <p:spTgt spid="27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43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8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45" dur="500" fill="hold"/>
                                        <p:tgtEl>
                                          <p:spTgt spid="27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46" dur="500" fill="hold"/>
                                        <p:tgtEl>
                                          <p:spTgt spid="27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47" dur="500"/>
                                        <p:tgtEl>
                                          <p:spTgt spid="27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48" dur="500" fill="hold"/>
                                        <p:tgtEl>
                                          <p:spTgt spid="27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49" dur="500" fill="hold"/>
                                        <p:tgtEl>
                                          <p:spTgt spid="27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50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8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52" dur="500" fill="hold"/>
                                        <p:tgtEl>
                                          <p:spTgt spid="27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53" dur="500" fill="hold"/>
                                        <p:tgtEl>
                                          <p:spTgt spid="27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54" dur="500"/>
                                        <p:tgtEl>
                                          <p:spTgt spid="27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55" dur="500" fill="hold"/>
                                        <p:tgtEl>
                                          <p:spTgt spid="27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56" dur="500" fill="hold"/>
                                        <p:tgtEl>
                                          <p:spTgt spid="27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57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8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59" dur="500" fill="hold"/>
                                        <p:tgtEl>
                                          <p:spTgt spid="27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0" dur="500" fill="hold"/>
                                        <p:tgtEl>
                                          <p:spTgt spid="27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61" dur="500"/>
                                        <p:tgtEl>
                                          <p:spTgt spid="27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62" dur="500" fill="hold"/>
                                        <p:tgtEl>
                                          <p:spTgt spid="27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3" dur="500" fill="hold"/>
                                        <p:tgtEl>
                                          <p:spTgt spid="27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64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8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66" dur="500" fill="hold"/>
                                        <p:tgtEl>
                                          <p:spTgt spid="27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67" dur="500" fill="hold"/>
                                        <p:tgtEl>
                                          <p:spTgt spid="27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68" dur="500"/>
                                        <p:tgtEl>
                                          <p:spTgt spid="27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69" dur="500" fill="hold"/>
                                        <p:tgtEl>
                                          <p:spTgt spid="27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0" dur="500" fill="hold"/>
                                        <p:tgtEl>
                                          <p:spTgt spid="2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71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8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73" dur="500" fill="hold"/>
                                        <p:tgtEl>
                                          <p:spTgt spid="27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4" dur="500" fill="hold"/>
                                        <p:tgtEl>
                                          <p:spTgt spid="27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75" dur="500"/>
                                        <p:tgtEl>
                                          <p:spTgt spid="27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76" dur="500" fill="hold"/>
                                        <p:tgtEl>
                                          <p:spTgt spid="27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7" dur="500" fill="hold"/>
                                        <p:tgtEl>
                                          <p:spTgt spid="27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78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8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80" dur="500" fill="hold"/>
                                        <p:tgtEl>
                                          <p:spTgt spid="27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1" dur="500" fill="hold"/>
                                        <p:tgtEl>
                                          <p:spTgt spid="27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82" dur="500"/>
                                        <p:tgtEl>
                                          <p:spTgt spid="27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83" dur="500" fill="hold"/>
                                        <p:tgtEl>
                                          <p:spTgt spid="27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4" dur="500" fill="hold"/>
                                        <p:tgtEl>
                                          <p:spTgt spid="27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85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8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87" dur="500" fill="hold"/>
                                        <p:tgtEl>
                                          <p:spTgt spid="27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8" dur="500" fill="hold"/>
                                        <p:tgtEl>
                                          <p:spTgt spid="27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89" dur="500"/>
                                        <p:tgtEl>
                                          <p:spTgt spid="27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90" dur="500" fill="hold"/>
                                        <p:tgtEl>
                                          <p:spTgt spid="27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1" dur="500" fill="hold"/>
                                        <p:tgtEl>
                                          <p:spTgt spid="27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92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8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94" dur="500" fill="hold"/>
                                        <p:tgtEl>
                                          <p:spTgt spid="28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5" dur="500" fill="hold"/>
                                        <p:tgtEl>
                                          <p:spTgt spid="28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96" dur="500"/>
                                        <p:tgtEl>
                                          <p:spTgt spid="28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97" dur="500" fill="hold"/>
                                        <p:tgtEl>
                                          <p:spTgt spid="28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8" dur="500" fill="hold"/>
                                        <p:tgtEl>
                                          <p:spTgt spid="28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99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01" dur="500" fill="hold"/>
                                        <p:tgtEl>
                                          <p:spTgt spid="28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02" dur="500" fill="hold"/>
                                        <p:tgtEl>
                                          <p:spTgt spid="28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03" dur="500"/>
                                        <p:tgtEl>
                                          <p:spTgt spid="28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04" dur="500" fill="hold"/>
                                        <p:tgtEl>
                                          <p:spTgt spid="28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05" dur="500" fill="hold"/>
                                        <p:tgtEl>
                                          <p:spTgt spid="28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06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9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08" dur="500" fill="hold"/>
                                        <p:tgtEl>
                                          <p:spTgt spid="28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09" dur="500" fill="hold"/>
                                        <p:tgtEl>
                                          <p:spTgt spid="28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10" dur="500"/>
                                        <p:tgtEl>
                                          <p:spTgt spid="28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11" dur="500" fill="hold"/>
                                        <p:tgtEl>
                                          <p:spTgt spid="28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12" dur="500" fill="hold"/>
                                        <p:tgtEl>
                                          <p:spTgt spid="28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13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9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15" dur="500" fill="hold"/>
                                        <p:tgtEl>
                                          <p:spTgt spid="28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16" dur="500" fill="hold"/>
                                        <p:tgtEl>
                                          <p:spTgt spid="28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17" dur="500"/>
                                        <p:tgtEl>
                                          <p:spTgt spid="28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18" dur="500" fill="hold"/>
                                        <p:tgtEl>
                                          <p:spTgt spid="2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19" dur="500" fill="hold"/>
                                        <p:tgtEl>
                                          <p:spTgt spid="28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20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9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22" dur="500" fill="hold"/>
                                        <p:tgtEl>
                                          <p:spTgt spid="28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23" dur="500" fill="hold"/>
                                        <p:tgtEl>
                                          <p:spTgt spid="28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24" dur="500"/>
                                        <p:tgtEl>
                                          <p:spTgt spid="28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25" dur="500" fill="hold"/>
                                        <p:tgtEl>
                                          <p:spTgt spid="28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26" dur="500" fill="hold"/>
                                        <p:tgtEl>
                                          <p:spTgt spid="28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27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9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29" dur="500" fill="hold"/>
                                        <p:tgtEl>
                                          <p:spTgt spid="28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30" dur="500" fill="hold"/>
                                        <p:tgtEl>
                                          <p:spTgt spid="28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31" dur="500"/>
                                        <p:tgtEl>
                                          <p:spTgt spid="28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32" dur="500" fill="hold"/>
                                        <p:tgtEl>
                                          <p:spTgt spid="28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33" dur="500" fill="hold"/>
                                        <p:tgtEl>
                                          <p:spTgt spid="28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34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9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36" dur="500" fill="hold"/>
                                        <p:tgtEl>
                                          <p:spTgt spid="28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37" dur="500" fill="hold"/>
                                        <p:tgtEl>
                                          <p:spTgt spid="28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38" dur="500"/>
                                        <p:tgtEl>
                                          <p:spTgt spid="28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39" dur="500" fill="hold"/>
                                        <p:tgtEl>
                                          <p:spTgt spid="2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40" dur="500" fill="hold"/>
                                        <p:tgtEl>
                                          <p:spTgt spid="28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41" presetID="53" presetClass="entr" presetSubtype="52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9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43" dur="500" fill="hold"/>
                                        <p:tgtEl>
                                          <p:spTgt spid="28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44" dur="500" fill="hold"/>
                                        <p:tgtEl>
                                          <p:spTgt spid="28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45" dur="500"/>
                                        <p:tgtEl>
                                          <p:spTgt spid="28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46" dur="500" fill="hold"/>
                                        <p:tgtEl>
                                          <p:spTgt spid="2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47" dur="500" fill="hold"/>
                                        <p:tgtEl>
                                          <p:spTgt spid="28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48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9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50" dur="500" fill="hold"/>
                                        <p:tgtEl>
                                          <p:spTgt spid="28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1" dur="500" fill="hold"/>
                                        <p:tgtEl>
                                          <p:spTgt spid="28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52" dur="500"/>
                                        <p:tgtEl>
                                          <p:spTgt spid="28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53" dur="500" fill="hold"/>
                                        <p:tgtEl>
                                          <p:spTgt spid="28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4" dur="500" fill="hold"/>
                                        <p:tgtEl>
                                          <p:spTgt spid="28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55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9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57" dur="500" fill="hold"/>
                                        <p:tgtEl>
                                          <p:spTgt spid="28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8" dur="500" fill="hold"/>
                                        <p:tgtEl>
                                          <p:spTgt spid="28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59" dur="500"/>
                                        <p:tgtEl>
                                          <p:spTgt spid="28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60" dur="500" fill="hold"/>
                                        <p:tgtEl>
                                          <p:spTgt spid="28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1" dur="500" fill="hold"/>
                                        <p:tgtEl>
                                          <p:spTgt spid="28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62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9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64" dur="500" fill="hold"/>
                                        <p:tgtEl>
                                          <p:spTgt spid="28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5" dur="500" fill="hold"/>
                                        <p:tgtEl>
                                          <p:spTgt spid="28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66" dur="500"/>
                                        <p:tgtEl>
                                          <p:spTgt spid="28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67" dur="500" fill="hold"/>
                                        <p:tgtEl>
                                          <p:spTgt spid="28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8" dur="500" fill="hold"/>
                                        <p:tgtEl>
                                          <p:spTgt spid="28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69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9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71" dur="500" fill="hold"/>
                                        <p:tgtEl>
                                          <p:spTgt spid="28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2" dur="500" fill="hold"/>
                                        <p:tgtEl>
                                          <p:spTgt spid="28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73" dur="500"/>
                                        <p:tgtEl>
                                          <p:spTgt spid="28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74" dur="500" fill="hold"/>
                                        <p:tgtEl>
                                          <p:spTgt spid="2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5" dur="500" fill="hold"/>
                                        <p:tgtEl>
                                          <p:spTgt spid="28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76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9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78" dur="500" fill="hold"/>
                                        <p:tgtEl>
                                          <p:spTgt spid="28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9" dur="500" fill="hold"/>
                                        <p:tgtEl>
                                          <p:spTgt spid="28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80" dur="500"/>
                                        <p:tgtEl>
                                          <p:spTgt spid="28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81" dur="500" fill="hold"/>
                                        <p:tgtEl>
                                          <p:spTgt spid="28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82" dur="500" fill="hold"/>
                                        <p:tgtEl>
                                          <p:spTgt spid="28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83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9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85" dur="500" fill="hold"/>
                                        <p:tgtEl>
                                          <p:spTgt spid="28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86" dur="500" fill="hold"/>
                                        <p:tgtEl>
                                          <p:spTgt spid="28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87" dur="500"/>
                                        <p:tgtEl>
                                          <p:spTgt spid="28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88" dur="500" fill="hold"/>
                                        <p:tgtEl>
                                          <p:spTgt spid="28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89" dur="500" fill="hold"/>
                                        <p:tgtEl>
                                          <p:spTgt spid="28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90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9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92" dur="500" fill="hold"/>
                                        <p:tgtEl>
                                          <p:spTgt spid="28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93" dur="500" fill="hold"/>
                                        <p:tgtEl>
                                          <p:spTgt spid="28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94" dur="500"/>
                                        <p:tgtEl>
                                          <p:spTgt spid="28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95" dur="500" fill="hold"/>
                                        <p:tgtEl>
                                          <p:spTgt spid="28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96" dur="500" fill="hold"/>
                                        <p:tgtEl>
                                          <p:spTgt spid="28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97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9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99" dur="500" fill="hold"/>
                                        <p:tgtEl>
                                          <p:spTgt spid="28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00" dur="500" fill="hold"/>
                                        <p:tgtEl>
                                          <p:spTgt spid="28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01" dur="500"/>
                                        <p:tgtEl>
                                          <p:spTgt spid="28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02" dur="500" fill="hold"/>
                                        <p:tgtEl>
                                          <p:spTgt spid="28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03" dur="500" fill="hold"/>
                                        <p:tgtEl>
                                          <p:spTgt spid="28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04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0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06" dur="500" fill="hold"/>
                                        <p:tgtEl>
                                          <p:spTgt spid="28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07" dur="500" fill="hold"/>
                                        <p:tgtEl>
                                          <p:spTgt spid="28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08" dur="500"/>
                                        <p:tgtEl>
                                          <p:spTgt spid="28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09" dur="500" fill="hold"/>
                                        <p:tgtEl>
                                          <p:spTgt spid="28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10" dur="500" fill="hold"/>
                                        <p:tgtEl>
                                          <p:spTgt spid="28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11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0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3" dur="500" fill="hold"/>
                                        <p:tgtEl>
                                          <p:spTgt spid="28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14" dur="500" fill="hold"/>
                                        <p:tgtEl>
                                          <p:spTgt spid="28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15" dur="500"/>
                                        <p:tgtEl>
                                          <p:spTgt spid="28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16" dur="500" fill="hold"/>
                                        <p:tgtEl>
                                          <p:spTgt spid="28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17" dur="500" fill="hold"/>
                                        <p:tgtEl>
                                          <p:spTgt spid="28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18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0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20" dur="500" fill="hold"/>
                                        <p:tgtEl>
                                          <p:spTgt spid="28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1" dur="500" fill="hold"/>
                                        <p:tgtEl>
                                          <p:spTgt spid="28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22" dur="500"/>
                                        <p:tgtEl>
                                          <p:spTgt spid="28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23" dur="500" fill="hold"/>
                                        <p:tgtEl>
                                          <p:spTgt spid="28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4" dur="500" fill="hold"/>
                                        <p:tgtEl>
                                          <p:spTgt spid="28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2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0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27" dur="500" fill="hold"/>
                                        <p:tgtEl>
                                          <p:spTgt spid="28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8" dur="500" fill="hold"/>
                                        <p:tgtEl>
                                          <p:spTgt spid="28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29" dur="500"/>
                                        <p:tgtEl>
                                          <p:spTgt spid="28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30" dur="500" fill="hold"/>
                                        <p:tgtEl>
                                          <p:spTgt spid="28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1" dur="500" fill="hold"/>
                                        <p:tgtEl>
                                          <p:spTgt spid="28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32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0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34" dur="500" fill="hold"/>
                                        <p:tgtEl>
                                          <p:spTgt spid="28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5" dur="500" fill="hold"/>
                                        <p:tgtEl>
                                          <p:spTgt spid="28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6" dur="500"/>
                                        <p:tgtEl>
                                          <p:spTgt spid="28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37" dur="500" fill="hold"/>
                                        <p:tgtEl>
                                          <p:spTgt spid="28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38" dur="500" fill="hold"/>
                                        <p:tgtEl>
                                          <p:spTgt spid="28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39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0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41" dur="500" fill="hold"/>
                                        <p:tgtEl>
                                          <p:spTgt spid="28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2" dur="500" fill="hold"/>
                                        <p:tgtEl>
                                          <p:spTgt spid="28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43" dur="500"/>
                                        <p:tgtEl>
                                          <p:spTgt spid="28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44" dur="500" fill="hold"/>
                                        <p:tgtEl>
                                          <p:spTgt spid="28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5" dur="500" fill="hold"/>
                                        <p:tgtEl>
                                          <p:spTgt spid="28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46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0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48" dur="500" fill="hold"/>
                                        <p:tgtEl>
                                          <p:spTgt spid="28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9" dur="500" fill="hold"/>
                                        <p:tgtEl>
                                          <p:spTgt spid="28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50" dur="500"/>
                                        <p:tgtEl>
                                          <p:spTgt spid="28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1" dur="500" fill="hold"/>
                                        <p:tgtEl>
                                          <p:spTgt spid="2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52" dur="500" fill="hold"/>
                                        <p:tgtEl>
                                          <p:spTgt spid="28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53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0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55" dur="500" fill="hold"/>
                                        <p:tgtEl>
                                          <p:spTgt spid="2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56" dur="500" fill="hold"/>
                                        <p:tgtEl>
                                          <p:spTgt spid="2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57" dur="500"/>
                                        <p:tgtEl>
                                          <p:spTgt spid="28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58" dur="500" fill="hold"/>
                                        <p:tgtEl>
                                          <p:spTgt spid="28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59" dur="500" fill="hold"/>
                                        <p:tgtEl>
                                          <p:spTgt spid="28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60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0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62" dur="500" fill="hold"/>
                                        <p:tgtEl>
                                          <p:spTgt spid="28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3" dur="500" fill="hold"/>
                                        <p:tgtEl>
                                          <p:spTgt spid="28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64" dur="500"/>
                                        <p:tgtEl>
                                          <p:spTgt spid="28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65" dur="500" fill="hold"/>
                                        <p:tgtEl>
                                          <p:spTgt spid="28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66" dur="500" fill="hold"/>
                                        <p:tgtEl>
                                          <p:spTgt spid="28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67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0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69" dur="500" fill="hold"/>
                                        <p:tgtEl>
                                          <p:spTgt spid="28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0" dur="500" fill="hold"/>
                                        <p:tgtEl>
                                          <p:spTgt spid="28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71" dur="500"/>
                                        <p:tgtEl>
                                          <p:spTgt spid="28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72" dur="500" fill="hold"/>
                                        <p:tgtEl>
                                          <p:spTgt spid="28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3" dur="500" fill="hold"/>
                                        <p:tgtEl>
                                          <p:spTgt spid="28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74" presetID="5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0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76" dur="500" fill="hold"/>
                                        <p:tgtEl>
                                          <p:spTgt spid="28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7" dur="500" fill="hold"/>
                                        <p:tgtEl>
                                          <p:spTgt spid="28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78" dur="500"/>
                                        <p:tgtEl>
                                          <p:spTgt spid="28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79" dur="500" fill="hold"/>
                                        <p:tgtEl>
                                          <p:spTgt spid="28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0" dur="500" fill="hold"/>
                                        <p:tgtEl>
                                          <p:spTgt spid="28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81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0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83" dur="500" fill="hold"/>
                                        <p:tgtEl>
                                          <p:spTgt spid="28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4" dur="500" fill="hold"/>
                                        <p:tgtEl>
                                          <p:spTgt spid="28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85" dur="500"/>
                                        <p:tgtEl>
                                          <p:spTgt spid="28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86" dur="500" fill="hold"/>
                                        <p:tgtEl>
                                          <p:spTgt spid="28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7" dur="500" fill="hold"/>
                                        <p:tgtEl>
                                          <p:spTgt spid="28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88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90" dur="500" fill="hold"/>
                                        <p:tgtEl>
                                          <p:spTgt spid="28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1" dur="500" fill="hold"/>
                                        <p:tgtEl>
                                          <p:spTgt spid="28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92" dur="500"/>
                                        <p:tgtEl>
                                          <p:spTgt spid="28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93" dur="500" fill="hold"/>
                                        <p:tgtEl>
                                          <p:spTgt spid="28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4" dur="500" fill="hold"/>
                                        <p:tgtEl>
                                          <p:spTgt spid="28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95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6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97" dur="500" fill="hold"/>
                                        <p:tgtEl>
                                          <p:spTgt spid="28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8" dur="500" fill="hold"/>
                                        <p:tgtEl>
                                          <p:spTgt spid="28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99" dur="500"/>
                                        <p:tgtEl>
                                          <p:spTgt spid="28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00" dur="500" fill="hold"/>
                                        <p:tgtEl>
                                          <p:spTgt spid="28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01" dur="500" fill="hold"/>
                                        <p:tgtEl>
                                          <p:spTgt spid="28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02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04" dur="500" fill="hold"/>
                                        <p:tgtEl>
                                          <p:spTgt spid="28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05" dur="500" fill="hold"/>
                                        <p:tgtEl>
                                          <p:spTgt spid="28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06" dur="500"/>
                                        <p:tgtEl>
                                          <p:spTgt spid="28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07" dur="500" fill="hold"/>
                                        <p:tgtEl>
                                          <p:spTgt spid="28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08" dur="500" fill="hold"/>
                                        <p:tgtEl>
                                          <p:spTgt spid="28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09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11" dur="500" fill="hold"/>
                                        <p:tgtEl>
                                          <p:spTgt spid="28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12" dur="500" fill="hold"/>
                                        <p:tgtEl>
                                          <p:spTgt spid="28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13" dur="500"/>
                                        <p:tgtEl>
                                          <p:spTgt spid="28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14" dur="500" fill="hold"/>
                                        <p:tgtEl>
                                          <p:spTgt spid="28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15" dur="500" fill="hold"/>
                                        <p:tgtEl>
                                          <p:spTgt spid="28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16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6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18" dur="500" fill="hold"/>
                                        <p:tgtEl>
                                          <p:spTgt spid="28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19" dur="500" fill="hold"/>
                                        <p:tgtEl>
                                          <p:spTgt spid="28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20" dur="500"/>
                                        <p:tgtEl>
                                          <p:spTgt spid="28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21" dur="500" fill="hold"/>
                                        <p:tgtEl>
                                          <p:spTgt spid="28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2" dur="500" fill="hold"/>
                                        <p:tgtEl>
                                          <p:spTgt spid="28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23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25" dur="500" fill="hold"/>
                                        <p:tgtEl>
                                          <p:spTgt spid="29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6" dur="500" fill="hold"/>
                                        <p:tgtEl>
                                          <p:spTgt spid="29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27" dur="500"/>
                                        <p:tgtEl>
                                          <p:spTgt spid="29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28" dur="500" fill="hold"/>
                                        <p:tgtEl>
                                          <p:spTgt spid="29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9" dur="500" fill="hold"/>
                                        <p:tgtEl>
                                          <p:spTgt spid="29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30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32" dur="500" fill="hold"/>
                                        <p:tgtEl>
                                          <p:spTgt spid="29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3" dur="500" fill="hold"/>
                                        <p:tgtEl>
                                          <p:spTgt spid="29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34" dur="500"/>
                                        <p:tgtEl>
                                          <p:spTgt spid="29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35" dur="500" fill="hold"/>
                                        <p:tgtEl>
                                          <p:spTgt spid="29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6" dur="500" fill="hold"/>
                                        <p:tgtEl>
                                          <p:spTgt spid="29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37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6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39" dur="500" fill="hold"/>
                                        <p:tgtEl>
                                          <p:spTgt spid="29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0" dur="500" fill="hold"/>
                                        <p:tgtEl>
                                          <p:spTgt spid="29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41" dur="500"/>
                                        <p:tgtEl>
                                          <p:spTgt spid="29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42" dur="500" fill="hold"/>
                                        <p:tgtEl>
                                          <p:spTgt spid="29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3" dur="500" fill="hold"/>
                                        <p:tgtEl>
                                          <p:spTgt spid="29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44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46" dur="500" fill="hold"/>
                                        <p:tgtEl>
                                          <p:spTgt spid="29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7" dur="500" fill="hold"/>
                                        <p:tgtEl>
                                          <p:spTgt spid="29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48" dur="500"/>
                                        <p:tgtEl>
                                          <p:spTgt spid="29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49" dur="500" fill="hold"/>
                                        <p:tgtEl>
                                          <p:spTgt spid="29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50" dur="500" fill="hold"/>
                                        <p:tgtEl>
                                          <p:spTgt spid="29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51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53" dur="500" fill="hold"/>
                                        <p:tgtEl>
                                          <p:spTgt spid="29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54" dur="500" fill="hold"/>
                                        <p:tgtEl>
                                          <p:spTgt spid="29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55" dur="500"/>
                                        <p:tgtEl>
                                          <p:spTgt spid="29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56" dur="500" fill="hold"/>
                                        <p:tgtEl>
                                          <p:spTgt spid="29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57" dur="500" fill="hold"/>
                                        <p:tgtEl>
                                          <p:spTgt spid="29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58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6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0" dur="500" fill="hold"/>
                                        <p:tgtEl>
                                          <p:spTgt spid="29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61" dur="500" fill="hold"/>
                                        <p:tgtEl>
                                          <p:spTgt spid="29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62" dur="500"/>
                                        <p:tgtEl>
                                          <p:spTgt spid="29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63" dur="500" fill="hold"/>
                                        <p:tgtEl>
                                          <p:spTgt spid="29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64" dur="500" fill="hold"/>
                                        <p:tgtEl>
                                          <p:spTgt spid="29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65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7" dur="500" fill="hold"/>
                                        <p:tgtEl>
                                          <p:spTgt spid="29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68" dur="500" fill="hold"/>
                                        <p:tgtEl>
                                          <p:spTgt spid="29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69" dur="500"/>
                                        <p:tgtEl>
                                          <p:spTgt spid="29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70" dur="500" fill="hold"/>
                                        <p:tgtEl>
                                          <p:spTgt spid="29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1" dur="500" fill="hold"/>
                                        <p:tgtEl>
                                          <p:spTgt spid="29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72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74" dur="500" fill="hold"/>
                                        <p:tgtEl>
                                          <p:spTgt spid="29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5" dur="500" fill="hold"/>
                                        <p:tgtEl>
                                          <p:spTgt spid="29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76" dur="500"/>
                                        <p:tgtEl>
                                          <p:spTgt spid="29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77" dur="500" fill="hold"/>
                                        <p:tgtEl>
                                          <p:spTgt spid="29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8" dur="500" fill="hold"/>
                                        <p:tgtEl>
                                          <p:spTgt spid="29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79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6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81" dur="500" fill="hold"/>
                                        <p:tgtEl>
                                          <p:spTgt spid="29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82" dur="500" fill="hold"/>
                                        <p:tgtEl>
                                          <p:spTgt spid="29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3" dur="500"/>
                                        <p:tgtEl>
                                          <p:spTgt spid="29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84" dur="500" fill="hold"/>
                                        <p:tgtEl>
                                          <p:spTgt spid="29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85" dur="500" fill="hold"/>
                                        <p:tgtEl>
                                          <p:spTgt spid="29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86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88" dur="500" fill="hold"/>
                                        <p:tgtEl>
                                          <p:spTgt spid="29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89" dur="500" fill="hold"/>
                                        <p:tgtEl>
                                          <p:spTgt spid="29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90" dur="500"/>
                                        <p:tgtEl>
                                          <p:spTgt spid="29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91" dur="500" fill="hold"/>
                                        <p:tgtEl>
                                          <p:spTgt spid="29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92" dur="500" fill="hold"/>
                                        <p:tgtEl>
                                          <p:spTgt spid="29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93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95" dur="500" fill="hold"/>
                                        <p:tgtEl>
                                          <p:spTgt spid="29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96" dur="500" fill="hold"/>
                                        <p:tgtEl>
                                          <p:spTgt spid="29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97" dur="500"/>
                                        <p:tgtEl>
                                          <p:spTgt spid="29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98" dur="500" fill="hold"/>
                                        <p:tgtEl>
                                          <p:spTgt spid="29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99" dur="500" fill="hold"/>
                                        <p:tgtEl>
                                          <p:spTgt spid="29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00" presetID="53" presetClass="entr" presetSubtype="52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6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02" dur="500" fill="hold"/>
                                        <p:tgtEl>
                                          <p:spTgt spid="29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03" dur="500" fill="hold"/>
                                        <p:tgtEl>
                                          <p:spTgt spid="29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04" dur="500"/>
                                        <p:tgtEl>
                                          <p:spTgt spid="29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05" dur="500" fill="hold"/>
                                        <p:tgtEl>
                                          <p:spTgt spid="29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06" dur="500" fill="hold"/>
                                        <p:tgtEl>
                                          <p:spTgt spid="29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07" presetID="53" presetClass="entr" presetSubtype="52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09" dur="500" fill="hold"/>
                                        <p:tgtEl>
                                          <p:spTgt spid="29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10" dur="500" fill="hold"/>
                                        <p:tgtEl>
                                          <p:spTgt spid="29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11" dur="500"/>
                                        <p:tgtEl>
                                          <p:spTgt spid="29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12" dur="500" fill="hold"/>
                                        <p:tgtEl>
                                          <p:spTgt spid="29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13" dur="500" fill="hold"/>
                                        <p:tgtEl>
                                          <p:spTgt spid="29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14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16" dur="500" fill="hold"/>
                                        <p:tgtEl>
                                          <p:spTgt spid="29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17" dur="500" fill="hold"/>
                                        <p:tgtEl>
                                          <p:spTgt spid="29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18" dur="500"/>
                                        <p:tgtEl>
                                          <p:spTgt spid="29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19" dur="500" fill="hold"/>
                                        <p:tgtEl>
                                          <p:spTgt spid="29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20" dur="500" fill="hold"/>
                                        <p:tgtEl>
                                          <p:spTgt spid="29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21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23" dur="500" fill="hold"/>
                                        <p:tgtEl>
                                          <p:spTgt spid="2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24" dur="500" fill="hold"/>
                                        <p:tgtEl>
                                          <p:spTgt spid="29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25" dur="500"/>
                                        <p:tgtEl>
                                          <p:spTgt spid="29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26" dur="500" fill="hold"/>
                                        <p:tgtEl>
                                          <p:spTgt spid="29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27" dur="500" fill="hold"/>
                                        <p:tgtEl>
                                          <p:spTgt spid="29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28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30" dur="500" fill="hold"/>
                                        <p:tgtEl>
                                          <p:spTgt spid="29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1" dur="500" fill="hold"/>
                                        <p:tgtEl>
                                          <p:spTgt spid="29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32" dur="500"/>
                                        <p:tgtEl>
                                          <p:spTgt spid="29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33" dur="500" fill="hold"/>
                                        <p:tgtEl>
                                          <p:spTgt spid="29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4" dur="500" fill="hold"/>
                                        <p:tgtEl>
                                          <p:spTgt spid="29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35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37" dur="500" fill="hold"/>
                                        <p:tgtEl>
                                          <p:spTgt spid="29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38" dur="500" fill="hold"/>
                                        <p:tgtEl>
                                          <p:spTgt spid="29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39" dur="500"/>
                                        <p:tgtEl>
                                          <p:spTgt spid="29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40" dur="500" fill="hold"/>
                                        <p:tgtEl>
                                          <p:spTgt spid="29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1" dur="500" fill="hold"/>
                                        <p:tgtEl>
                                          <p:spTgt spid="29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42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44" dur="500" fill="hold"/>
                                        <p:tgtEl>
                                          <p:spTgt spid="29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5" dur="500" fill="hold"/>
                                        <p:tgtEl>
                                          <p:spTgt spid="29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46" dur="500"/>
                                        <p:tgtEl>
                                          <p:spTgt spid="29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47" dur="500" fill="hold"/>
                                        <p:tgtEl>
                                          <p:spTgt spid="29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8" dur="500" fill="hold"/>
                                        <p:tgtEl>
                                          <p:spTgt spid="29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49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51" dur="500" fill="hold"/>
                                        <p:tgtEl>
                                          <p:spTgt spid="29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52" dur="500" fill="hold"/>
                                        <p:tgtEl>
                                          <p:spTgt spid="29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53" dur="500"/>
                                        <p:tgtEl>
                                          <p:spTgt spid="29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54" dur="500" fill="hold"/>
                                        <p:tgtEl>
                                          <p:spTgt spid="29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55" dur="500" fill="hold"/>
                                        <p:tgtEl>
                                          <p:spTgt spid="29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56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58" dur="500" fill="hold"/>
                                        <p:tgtEl>
                                          <p:spTgt spid="29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59" dur="500" fill="hold"/>
                                        <p:tgtEl>
                                          <p:spTgt spid="29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60" dur="500"/>
                                        <p:tgtEl>
                                          <p:spTgt spid="29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61" dur="500" fill="hold"/>
                                        <p:tgtEl>
                                          <p:spTgt spid="29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2" dur="500" fill="hold"/>
                                        <p:tgtEl>
                                          <p:spTgt spid="29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63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6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65" dur="500" fill="hold"/>
                                        <p:tgtEl>
                                          <p:spTgt spid="29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6" dur="500" fill="hold"/>
                                        <p:tgtEl>
                                          <p:spTgt spid="29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67" dur="500"/>
                                        <p:tgtEl>
                                          <p:spTgt spid="29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68" dur="500" fill="hold"/>
                                        <p:tgtEl>
                                          <p:spTgt spid="29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9" dur="500" fill="hold"/>
                                        <p:tgtEl>
                                          <p:spTgt spid="29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70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72" dur="500" fill="hold"/>
                                        <p:tgtEl>
                                          <p:spTgt spid="29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73" dur="500" fill="hold"/>
                                        <p:tgtEl>
                                          <p:spTgt spid="29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74" dur="500"/>
                                        <p:tgtEl>
                                          <p:spTgt spid="29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75" dur="500" fill="hold"/>
                                        <p:tgtEl>
                                          <p:spTgt spid="29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76" dur="500" fill="hold"/>
                                        <p:tgtEl>
                                          <p:spTgt spid="29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77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79" dur="500" fill="hold"/>
                                        <p:tgtEl>
                                          <p:spTgt spid="29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80" dur="500" fill="hold"/>
                                        <p:tgtEl>
                                          <p:spTgt spid="29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81" dur="500"/>
                                        <p:tgtEl>
                                          <p:spTgt spid="29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82" dur="500" fill="hold"/>
                                        <p:tgtEl>
                                          <p:spTgt spid="29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83" dur="500" fill="hold"/>
                                        <p:tgtEl>
                                          <p:spTgt spid="2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84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86" dur="500" fill="hold"/>
                                        <p:tgtEl>
                                          <p:spTgt spid="29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87" dur="500" fill="hold"/>
                                        <p:tgtEl>
                                          <p:spTgt spid="29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88" dur="500"/>
                                        <p:tgtEl>
                                          <p:spTgt spid="29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89" dur="500" fill="hold"/>
                                        <p:tgtEl>
                                          <p:spTgt spid="29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90" dur="500" fill="hold"/>
                                        <p:tgtEl>
                                          <p:spTgt spid="29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91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6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93" dur="500" fill="hold"/>
                                        <p:tgtEl>
                                          <p:spTgt spid="29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94" dur="500" fill="hold"/>
                                        <p:tgtEl>
                                          <p:spTgt spid="29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95" dur="500"/>
                                        <p:tgtEl>
                                          <p:spTgt spid="29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96" dur="500" fill="hold"/>
                                        <p:tgtEl>
                                          <p:spTgt spid="29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97" dur="500" fill="hold"/>
                                        <p:tgtEl>
                                          <p:spTgt spid="29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98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00" dur="500" fill="hold"/>
                                        <p:tgtEl>
                                          <p:spTgt spid="29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01" dur="500" fill="hold"/>
                                        <p:tgtEl>
                                          <p:spTgt spid="29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02" dur="500"/>
                                        <p:tgtEl>
                                          <p:spTgt spid="29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03" dur="500" fill="hold"/>
                                        <p:tgtEl>
                                          <p:spTgt spid="29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04" dur="500" fill="hold"/>
                                        <p:tgtEl>
                                          <p:spTgt spid="29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05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07" dur="500" fill="hold"/>
                                        <p:tgtEl>
                                          <p:spTgt spid="29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08" dur="500" fill="hold"/>
                                        <p:tgtEl>
                                          <p:spTgt spid="29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09" dur="500"/>
                                        <p:tgtEl>
                                          <p:spTgt spid="29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10" dur="500" fill="hold"/>
                                        <p:tgtEl>
                                          <p:spTgt spid="29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1" dur="500" fill="hold"/>
                                        <p:tgtEl>
                                          <p:spTgt spid="29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12" presetID="53" presetClass="entr" presetSubtype="52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14" dur="500" fill="hold"/>
                                        <p:tgtEl>
                                          <p:spTgt spid="29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5" dur="500" fill="hold"/>
                                        <p:tgtEl>
                                          <p:spTgt spid="29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16" dur="500"/>
                                        <p:tgtEl>
                                          <p:spTgt spid="29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17" dur="500" fill="hold"/>
                                        <p:tgtEl>
                                          <p:spTgt spid="29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8" dur="500" fill="hold"/>
                                        <p:tgtEl>
                                          <p:spTgt spid="29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19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6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21" dur="500" fill="hold"/>
                                        <p:tgtEl>
                                          <p:spTgt spid="2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22" dur="500" fill="hold"/>
                                        <p:tgtEl>
                                          <p:spTgt spid="2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23" dur="500"/>
                                        <p:tgtEl>
                                          <p:spTgt spid="29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24" dur="500" fill="hold"/>
                                        <p:tgtEl>
                                          <p:spTgt spid="29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25" dur="500" fill="hold"/>
                                        <p:tgtEl>
                                          <p:spTgt spid="29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26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28" dur="500" fill="hold"/>
                                        <p:tgtEl>
                                          <p:spTgt spid="29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29" dur="500" fill="hold"/>
                                        <p:tgtEl>
                                          <p:spTgt spid="29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30" dur="500"/>
                                        <p:tgtEl>
                                          <p:spTgt spid="29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31" dur="500" fill="hold"/>
                                        <p:tgtEl>
                                          <p:spTgt spid="29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2" dur="500" fill="hold"/>
                                        <p:tgtEl>
                                          <p:spTgt spid="29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33" presetID="5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6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35" dur="500" fill="hold"/>
                                        <p:tgtEl>
                                          <p:spTgt spid="29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6" dur="500" fill="hold"/>
                                        <p:tgtEl>
                                          <p:spTgt spid="29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37" dur="500"/>
                                        <p:tgtEl>
                                          <p:spTgt spid="29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38" dur="500" fill="hold"/>
                                        <p:tgtEl>
                                          <p:spTgt spid="29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39" dur="500" fill="hold"/>
                                        <p:tgtEl>
                                          <p:spTgt spid="29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40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42" dur="500" fill="hold"/>
                                        <p:tgtEl>
                                          <p:spTgt spid="29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3" dur="500" fill="hold"/>
                                        <p:tgtEl>
                                          <p:spTgt spid="29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44" dur="500"/>
                                        <p:tgtEl>
                                          <p:spTgt spid="29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45" dur="500" fill="hold"/>
                                        <p:tgtEl>
                                          <p:spTgt spid="29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6" dur="500" fill="hold"/>
                                        <p:tgtEl>
                                          <p:spTgt spid="29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47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49" dur="500" fill="hold"/>
                                        <p:tgtEl>
                                          <p:spTgt spid="2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0" dur="500" fill="hold"/>
                                        <p:tgtEl>
                                          <p:spTgt spid="2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51" dur="500"/>
                                        <p:tgtEl>
                                          <p:spTgt spid="29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52" dur="500" fill="hold"/>
                                        <p:tgtEl>
                                          <p:spTgt spid="29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3" dur="500" fill="hold"/>
                                        <p:tgtEl>
                                          <p:spTgt spid="29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54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56" dur="500" fill="hold"/>
                                        <p:tgtEl>
                                          <p:spTgt spid="30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7" dur="500" fill="hold"/>
                                        <p:tgtEl>
                                          <p:spTgt spid="30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58" dur="500"/>
                                        <p:tgtEl>
                                          <p:spTgt spid="30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59" dur="500" fill="hold"/>
                                        <p:tgtEl>
                                          <p:spTgt spid="30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0" dur="500" fill="hold"/>
                                        <p:tgtEl>
                                          <p:spTgt spid="30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61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63" dur="500" fill="hold"/>
                                        <p:tgtEl>
                                          <p:spTgt spid="3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4" dur="500" fill="hold"/>
                                        <p:tgtEl>
                                          <p:spTgt spid="3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65" dur="500"/>
                                        <p:tgtEl>
                                          <p:spTgt spid="30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66" dur="500" fill="hold"/>
                                        <p:tgtEl>
                                          <p:spTgt spid="30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7" dur="500" fill="hold"/>
                                        <p:tgtEl>
                                          <p:spTgt spid="30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68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70" dur="500" fill="hold"/>
                                        <p:tgtEl>
                                          <p:spTgt spid="30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71" dur="500" fill="hold"/>
                                        <p:tgtEl>
                                          <p:spTgt spid="30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72" dur="500"/>
                                        <p:tgtEl>
                                          <p:spTgt spid="30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73" dur="500" fill="hold"/>
                                        <p:tgtEl>
                                          <p:spTgt spid="30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74" dur="500" fill="hold"/>
                                        <p:tgtEl>
                                          <p:spTgt spid="30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75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77" dur="500" fill="hold"/>
                                        <p:tgtEl>
                                          <p:spTgt spid="3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78" dur="500" fill="hold"/>
                                        <p:tgtEl>
                                          <p:spTgt spid="3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79" dur="500"/>
                                        <p:tgtEl>
                                          <p:spTgt spid="30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80" dur="500" fill="hold"/>
                                        <p:tgtEl>
                                          <p:spTgt spid="30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1" dur="500" fill="hold"/>
                                        <p:tgtEl>
                                          <p:spTgt spid="30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82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84" dur="500" fill="hold"/>
                                        <p:tgtEl>
                                          <p:spTgt spid="30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5" dur="500" fill="hold"/>
                                        <p:tgtEl>
                                          <p:spTgt spid="30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86" dur="500"/>
                                        <p:tgtEl>
                                          <p:spTgt spid="30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87" dur="500" fill="hold"/>
                                        <p:tgtEl>
                                          <p:spTgt spid="30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8" dur="500" fill="hold"/>
                                        <p:tgtEl>
                                          <p:spTgt spid="30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89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91" dur="500" fill="hold"/>
                                        <p:tgtEl>
                                          <p:spTgt spid="3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2" dur="500" fill="hold"/>
                                        <p:tgtEl>
                                          <p:spTgt spid="3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93" dur="500"/>
                                        <p:tgtEl>
                                          <p:spTgt spid="30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94" dur="500" fill="hold"/>
                                        <p:tgtEl>
                                          <p:spTgt spid="30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5" dur="500" fill="hold"/>
                                        <p:tgtEl>
                                          <p:spTgt spid="30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96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98" dur="500" fill="hold"/>
                                        <p:tgtEl>
                                          <p:spTgt spid="30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9" dur="500" fill="hold"/>
                                        <p:tgtEl>
                                          <p:spTgt spid="30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00" dur="500"/>
                                        <p:tgtEl>
                                          <p:spTgt spid="30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01" dur="500" fill="hold"/>
                                        <p:tgtEl>
                                          <p:spTgt spid="30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2" dur="500" fill="hold"/>
                                        <p:tgtEl>
                                          <p:spTgt spid="30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03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05" dur="500" fill="hold"/>
                                        <p:tgtEl>
                                          <p:spTgt spid="30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6" dur="500" fill="hold"/>
                                        <p:tgtEl>
                                          <p:spTgt spid="30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07" dur="500"/>
                                        <p:tgtEl>
                                          <p:spTgt spid="30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08" dur="500" fill="hold"/>
                                        <p:tgtEl>
                                          <p:spTgt spid="30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09" dur="500" fill="hold"/>
                                        <p:tgtEl>
                                          <p:spTgt spid="30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10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12" dur="500" fill="hold"/>
                                        <p:tgtEl>
                                          <p:spTgt spid="30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3" dur="500" fill="hold"/>
                                        <p:tgtEl>
                                          <p:spTgt spid="30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14" dur="500"/>
                                        <p:tgtEl>
                                          <p:spTgt spid="30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15" dur="500" fill="hold"/>
                                        <p:tgtEl>
                                          <p:spTgt spid="30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16" dur="500" fill="hold"/>
                                        <p:tgtEl>
                                          <p:spTgt spid="30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17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19" dur="500" fill="hold"/>
                                        <p:tgtEl>
                                          <p:spTgt spid="3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20" dur="500" fill="hold"/>
                                        <p:tgtEl>
                                          <p:spTgt spid="3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21" dur="500"/>
                                        <p:tgtEl>
                                          <p:spTgt spid="30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22" dur="500" fill="hold"/>
                                        <p:tgtEl>
                                          <p:spTgt spid="3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23" dur="500" fill="hold"/>
                                        <p:tgtEl>
                                          <p:spTgt spid="30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24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26" dur="500" fill="hold"/>
                                        <p:tgtEl>
                                          <p:spTgt spid="3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27" dur="500" fill="hold"/>
                                        <p:tgtEl>
                                          <p:spTgt spid="3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28" dur="500"/>
                                        <p:tgtEl>
                                          <p:spTgt spid="30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29" dur="500" fill="hold"/>
                                        <p:tgtEl>
                                          <p:spTgt spid="3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0" dur="500" fill="hold"/>
                                        <p:tgtEl>
                                          <p:spTgt spid="3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31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33" dur="500" fill="hold"/>
                                        <p:tgtEl>
                                          <p:spTgt spid="30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4" dur="500" fill="hold"/>
                                        <p:tgtEl>
                                          <p:spTgt spid="30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35" dur="500"/>
                                        <p:tgtEl>
                                          <p:spTgt spid="30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36" dur="500" fill="hold"/>
                                        <p:tgtEl>
                                          <p:spTgt spid="30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7" dur="500" fill="hold"/>
                                        <p:tgtEl>
                                          <p:spTgt spid="30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38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40" dur="500" fill="hold"/>
                                        <p:tgtEl>
                                          <p:spTgt spid="30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41" dur="500" fill="hold"/>
                                        <p:tgtEl>
                                          <p:spTgt spid="30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42" dur="500"/>
                                        <p:tgtEl>
                                          <p:spTgt spid="30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43" dur="500" fill="hold"/>
                                        <p:tgtEl>
                                          <p:spTgt spid="30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44" dur="500" fill="hold"/>
                                        <p:tgtEl>
                                          <p:spTgt spid="30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45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47" dur="500" fill="hold"/>
                                        <p:tgtEl>
                                          <p:spTgt spid="30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48" dur="500" fill="hold"/>
                                        <p:tgtEl>
                                          <p:spTgt spid="30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49" dur="500"/>
                                        <p:tgtEl>
                                          <p:spTgt spid="30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50" dur="500" fill="hold"/>
                                        <p:tgtEl>
                                          <p:spTgt spid="30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51" dur="500" fill="hold"/>
                                        <p:tgtEl>
                                          <p:spTgt spid="30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52" presetID="53" presetClass="entr" presetSubtype="52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54" dur="500" fill="hold"/>
                                        <p:tgtEl>
                                          <p:spTgt spid="30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55" dur="500" fill="hold"/>
                                        <p:tgtEl>
                                          <p:spTgt spid="30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56" dur="500"/>
                                        <p:tgtEl>
                                          <p:spTgt spid="30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57" dur="500" fill="hold"/>
                                        <p:tgtEl>
                                          <p:spTgt spid="30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58" dur="500" fill="hold"/>
                                        <p:tgtEl>
                                          <p:spTgt spid="30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59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61" dur="500" fill="hold"/>
                                        <p:tgtEl>
                                          <p:spTgt spid="3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62" dur="500" fill="hold"/>
                                        <p:tgtEl>
                                          <p:spTgt spid="30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63" dur="500"/>
                                        <p:tgtEl>
                                          <p:spTgt spid="30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64" dur="500" fill="hold"/>
                                        <p:tgtEl>
                                          <p:spTgt spid="3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65" dur="500" fill="hold"/>
                                        <p:tgtEl>
                                          <p:spTgt spid="3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66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68" dur="500" fill="hold"/>
                                        <p:tgtEl>
                                          <p:spTgt spid="3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69" dur="500" fill="hold"/>
                                        <p:tgtEl>
                                          <p:spTgt spid="30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70" dur="500"/>
                                        <p:tgtEl>
                                          <p:spTgt spid="30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71" dur="500" fill="hold"/>
                                        <p:tgtEl>
                                          <p:spTgt spid="3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72" dur="500" fill="hold"/>
                                        <p:tgtEl>
                                          <p:spTgt spid="3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7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75" dur="500" fill="hold"/>
                                        <p:tgtEl>
                                          <p:spTgt spid="30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76" dur="500" fill="hold"/>
                                        <p:tgtEl>
                                          <p:spTgt spid="30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77" dur="500"/>
                                        <p:tgtEl>
                                          <p:spTgt spid="30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78" dur="500" fill="hold"/>
                                        <p:tgtEl>
                                          <p:spTgt spid="30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79" dur="500" fill="hold"/>
                                        <p:tgtEl>
                                          <p:spTgt spid="30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80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82" dur="500" fill="hold"/>
                                        <p:tgtEl>
                                          <p:spTgt spid="30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83" dur="500" fill="hold"/>
                                        <p:tgtEl>
                                          <p:spTgt spid="30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84" dur="500"/>
                                        <p:tgtEl>
                                          <p:spTgt spid="30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85" dur="500" fill="hold"/>
                                        <p:tgtEl>
                                          <p:spTgt spid="3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86" dur="500" fill="hold"/>
                                        <p:tgtEl>
                                          <p:spTgt spid="3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87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89" dur="500" fill="hold"/>
                                        <p:tgtEl>
                                          <p:spTgt spid="30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90" dur="500" fill="hold"/>
                                        <p:tgtEl>
                                          <p:spTgt spid="30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91" dur="500"/>
                                        <p:tgtEl>
                                          <p:spTgt spid="30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2" dur="500" fill="hold"/>
                                        <p:tgtEl>
                                          <p:spTgt spid="3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93" dur="500" fill="hold"/>
                                        <p:tgtEl>
                                          <p:spTgt spid="3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94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96" dur="500" fill="hold"/>
                                        <p:tgtEl>
                                          <p:spTgt spid="30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97" dur="500" fill="hold"/>
                                        <p:tgtEl>
                                          <p:spTgt spid="30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98" dur="500"/>
                                        <p:tgtEl>
                                          <p:spTgt spid="30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99" dur="500" fill="hold"/>
                                        <p:tgtEl>
                                          <p:spTgt spid="3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0" dur="500" fill="hold"/>
                                        <p:tgtEl>
                                          <p:spTgt spid="3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01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03" dur="500" fill="hold"/>
                                        <p:tgtEl>
                                          <p:spTgt spid="30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4" dur="500" fill="hold"/>
                                        <p:tgtEl>
                                          <p:spTgt spid="30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05" dur="500"/>
                                        <p:tgtEl>
                                          <p:spTgt spid="30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06" dur="500" fill="hold"/>
                                        <p:tgtEl>
                                          <p:spTgt spid="30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7" dur="500" fill="hold"/>
                                        <p:tgtEl>
                                          <p:spTgt spid="30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08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5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10" dur="500" fill="hold"/>
                                        <p:tgtEl>
                                          <p:spTgt spid="30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1" dur="500" fill="hold"/>
                                        <p:tgtEl>
                                          <p:spTgt spid="30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12" dur="500"/>
                                        <p:tgtEl>
                                          <p:spTgt spid="30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13" dur="500" fill="hold"/>
                                        <p:tgtEl>
                                          <p:spTgt spid="30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4" dur="500" fill="hold"/>
                                        <p:tgtEl>
                                          <p:spTgt spid="30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15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17" dur="500" fill="hold"/>
                                        <p:tgtEl>
                                          <p:spTgt spid="30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18" dur="500" fill="hold"/>
                                        <p:tgtEl>
                                          <p:spTgt spid="30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19" dur="500"/>
                                        <p:tgtEl>
                                          <p:spTgt spid="30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20" dur="500" fill="hold"/>
                                        <p:tgtEl>
                                          <p:spTgt spid="30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21" dur="500" fill="hold"/>
                                        <p:tgtEl>
                                          <p:spTgt spid="30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22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24" dur="500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25" dur="500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26" dur="500"/>
                                        <p:tgtEl>
                                          <p:spTgt spid="30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27" dur="500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28" dur="500" fill="hold"/>
                                        <p:tgtEl>
                                          <p:spTgt spid="30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29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31" dur="500" fill="hold"/>
                                        <p:tgtEl>
                                          <p:spTgt spid="30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32" dur="500" fill="hold"/>
                                        <p:tgtEl>
                                          <p:spTgt spid="30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33" dur="500"/>
                                        <p:tgtEl>
                                          <p:spTgt spid="30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34" dur="500" fill="hold"/>
                                        <p:tgtEl>
                                          <p:spTgt spid="30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35" dur="500" fill="hold"/>
                                        <p:tgtEl>
                                          <p:spTgt spid="30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36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38" dur="500" fill="hold"/>
                                        <p:tgtEl>
                                          <p:spTgt spid="30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39" dur="500" fill="hold"/>
                                        <p:tgtEl>
                                          <p:spTgt spid="30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40" dur="500"/>
                                        <p:tgtEl>
                                          <p:spTgt spid="30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41" dur="500" fill="hold"/>
                                        <p:tgtEl>
                                          <p:spTgt spid="30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42" dur="500" fill="hold"/>
                                        <p:tgtEl>
                                          <p:spTgt spid="30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43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45" dur="500" fill="hold"/>
                                        <p:tgtEl>
                                          <p:spTgt spid="30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46" dur="500" fill="hold"/>
                                        <p:tgtEl>
                                          <p:spTgt spid="30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47" dur="500"/>
                                        <p:tgtEl>
                                          <p:spTgt spid="30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48" dur="500" fill="hold"/>
                                        <p:tgtEl>
                                          <p:spTgt spid="3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49" dur="500" fill="hold"/>
                                        <p:tgtEl>
                                          <p:spTgt spid="3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50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52" dur="500" fill="hold"/>
                                        <p:tgtEl>
                                          <p:spTgt spid="3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3" dur="500" fill="hold"/>
                                        <p:tgtEl>
                                          <p:spTgt spid="3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54" dur="500"/>
                                        <p:tgtEl>
                                          <p:spTgt spid="30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55" dur="500" fill="hold"/>
                                        <p:tgtEl>
                                          <p:spTgt spid="3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6" dur="500" fill="hold"/>
                                        <p:tgtEl>
                                          <p:spTgt spid="3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57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59" dur="500" fill="hold"/>
                                        <p:tgtEl>
                                          <p:spTgt spid="30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60" dur="500" fill="hold"/>
                                        <p:tgtEl>
                                          <p:spTgt spid="30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61" dur="500"/>
                                        <p:tgtEl>
                                          <p:spTgt spid="30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62" dur="500" fill="hold"/>
                                        <p:tgtEl>
                                          <p:spTgt spid="30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63" dur="500" fill="hold"/>
                                        <p:tgtEl>
                                          <p:spTgt spid="30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64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66" dur="500" fill="hold"/>
                                        <p:tgtEl>
                                          <p:spTgt spid="30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67" dur="500" fill="hold"/>
                                        <p:tgtEl>
                                          <p:spTgt spid="30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68" dur="500"/>
                                        <p:tgtEl>
                                          <p:spTgt spid="30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69" dur="500" fill="hold"/>
                                        <p:tgtEl>
                                          <p:spTgt spid="30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70" dur="500" fill="hold"/>
                                        <p:tgtEl>
                                          <p:spTgt spid="30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71" presetID="53" presetClass="entr" presetSubtype="52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73" dur="500" fill="hold"/>
                                        <p:tgtEl>
                                          <p:spTgt spid="3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74" dur="500" fill="hold"/>
                                        <p:tgtEl>
                                          <p:spTgt spid="3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75" dur="500"/>
                                        <p:tgtEl>
                                          <p:spTgt spid="3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76" dur="500" fill="hold"/>
                                        <p:tgtEl>
                                          <p:spTgt spid="3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77" dur="500" fill="hold"/>
                                        <p:tgtEl>
                                          <p:spTgt spid="3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78" presetID="53" presetClass="entr" presetSubtype="52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80" dur="500" fill="hold"/>
                                        <p:tgtEl>
                                          <p:spTgt spid="3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81" dur="500" fill="hold"/>
                                        <p:tgtEl>
                                          <p:spTgt spid="3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82" dur="500"/>
                                        <p:tgtEl>
                                          <p:spTgt spid="31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83" dur="500" fill="hold"/>
                                        <p:tgtEl>
                                          <p:spTgt spid="3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84" dur="500" fill="hold"/>
                                        <p:tgtEl>
                                          <p:spTgt spid="3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85" presetID="53" presetClass="entr" presetSubtype="52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87" dur="500" fill="hold"/>
                                        <p:tgtEl>
                                          <p:spTgt spid="3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88" dur="500" fill="hold"/>
                                        <p:tgtEl>
                                          <p:spTgt spid="3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89" dur="500"/>
                                        <p:tgtEl>
                                          <p:spTgt spid="3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0" dur="500" fill="hold"/>
                                        <p:tgtEl>
                                          <p:spTgt spid="3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91" dur="500" fill="hold"/>
                                        <p:tgtEl>
                                          <p:spTgt spid="3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92" presetID="53" presetClass="entr" presetSubtype="52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94" dur="500" fill="hold"/>
                                        <p:tgtEl>
                                          <p:spTgt spid="3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95" dur="500" fill="hold"/>
                                        <p:tgtEl>
                                          <p:spTgt spid="3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96" dur="500"/>
                                        <p:tgtEl>
                                          <p:spTgt spid="3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97" dur="500" fill="hold"/>
                                        <p:tgtEl>
                                          <p:spTgt spid="3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98" dur="500" fill="hold"/>
                                        <p:tgtEl>
                                          <p:spTgt spid="3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矩形 2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100000">
                <a:srgbClr val="000000"/>
              </a:gs>
              <a:gs pos="0">
                <a:srgbClr val="03144A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b="9172"/>
          <a:stretch/>
        </p:blipFill>
        <p:spPr>
          <a:xfrm>
            <a:off x="1688906" y="473731"/>
            <a:ext cx="1988327" cy="2707619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3270056" y="1257849"/>
            <a:ext cx="723303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8000" b="1" spc="-1000" dirty="0" err="1" smtClean="0">
                <a:solidFill>
                  <a:srgbClr val="FE6EE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经典趣体简" panose="02010609000101010101" pitchFamily="49" charset="-122"/>
                <a:ea typeface="经典趣体简" panose="02010609000101010101" pitchFamily="49" charset="-122"/>
                <a:cs typeface="经典趣体简" panose="02010609000101010101" pitchFamily="49" charset="-122"/>
              </a:rPr>
              <a:t>FM:</a:t>
            </a:r>
            <a:r>
              <a:rPr lang="en-US" altLang="zh-CN" sz="6600" spc="-1000" dirty="0" err="1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经典趣体简" panose="02010609000101010101" pitchFamily="49" charset="-122"/>
                <a:ea typeface="经典趣体简" panose="02010609000101010101" pitchFamily="49" charset="-122"/>
                <a:cs typeface="经典趣体简" panose="02010609000101010101" pitchFamily="49" charset="-122"/>
              </a:rPr>
              <a:t>XiaZhi-ppt</a:t>
            </a:r>
            <a:endParaRPr lang="zh-CN" altLang="en-US" sz="6600" spc="-1000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经典趣体简" panose="02010609000101010101" pitchFamily="49" charset="-122"/>
              <a:ea typeface="经典趣体简" panose="02010609000101010101" pitchFamily="49" charset="-122"/>
              <a:cs typeface="经典趣体简" panose="02010609000101010101" pitchFamily="49" charset="-122"/>
            </a:endParaRPr>
          </a:p>
        </p:txBody>
      </p:sp>
      <p:grpSp>
        <p:nvGrpSpPr>
          <p:cNvPr id="79" name="组合 78"/>
          <p:cNvGrpSpPr/>
          <p:nvPr/>
        </p:nvGrpSpPr>
        <p:grpSpPr>
          <a:xfrm>
            <a:off x="1048482" y="5688409"/>
            <a:ext cx="216000" cy="216000"/>
            <a:chOff x="1485908" y="4585337"/>
            <a:chExt cx="216000" cy="216000"/>
          </a:xfrm>
        </p:grpSpPr>
        <p:sp>
          <p:nvSpPr>
            <p:cNvPr id="68" name="椭圆 67"/>
            <p:cNvSpPr/>
            <p:nvPr/>
          </p:nvSpPr>
          <p:spPr>
            <a:xfrm>
              <a:off x="1550521" y="4649950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FE6EE9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73" name="椭圆 72"/>
            <p:cNvSpPr/>
            <p:nvPr/>
          </p:nvSpPr>
          <p:spPr>
            <a:xfrm>
              <a:off x="1485908" y="4585337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FE6EE9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2900753" y="4818300"/>
            <a:ext cx="216000" cy="216000"/>
            <a:chOff x="3338179" y="3715228"/>
            <a:chExt cx="216000" cy="216000"/>
          </a:xfrm>
        </p:grpSpPr>
        <p:sp>
          <p:nvSpPr>
            <p:cNvPr id="75" name="椭圆 74"/>
            <p:cNvSpPr/>
            <p:nvPr/>
          </p:nvSpPr>
          <p:spPr>
            <a:xfrm>
              <a:off x="3402792" y="3779841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FE65A7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9" name="椭圆 68"/>
            <p:cNvSpPr/>
            <p:nvPr/>
          </p:nvSpPr>
          <p:spPr>
            <a:xfrm>
              <a:off x="3338179" y="3715228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FE65A7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4495247" y="5526626"/>
            <a:ext cx="216000" cy="216000"/>
            <a:chOff x="4761435" y="3488430"/>
            <a:chExt cx="216000" cy="216000"/>
          </a:xfrm>
        </p:grpSpPr>
        <p:sp>
          <p:nvSpPr>
            <p:cNvPr id="76" name="椭圆 75"/>
            <p:cNvSpPr/>
            <p:nvPr/>
          </p:nvSpPr>
          <p:spPr>
            <a:xfrm>
              <a:off x="4826048" y="3553043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7B95F2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70" name="椭圆 69"/>
            <p:cNvSpPr/>
            <p:nvPr/>
          </p:nvSpPr>
          <p:spPr>
            <a:xfrm>
              <a:off x="4761435" y="3488430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7B95F2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6458489" y="3739573"/>
            <a:ext cx="216000" cy="216000"/>
            <a:chOff x="6033223" y="3166448"/>
            <a:chExt cx="216000" cy="216000"/>
          </a:xfrm>
        </p:grpSpPr>
        <p:sp>
          <p:nvSpPr>
            <p:cNvPr id="77" name="椭圆 76"/>
            <p:cNvSpPr/>
            <p:nvPr/>
          </p:nvSpPr>
          <p:spPr>
            <a:xfrm>
              <a:off x="6097836" y="3231061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8634FC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71" name="椭圆 70"/>
            <p:cNvSpPr/>
            <p:nvPr/>
          </p:nvSpPr>
          <p:spPr>
            <a:xfrm>
              <a:off x="6033223" y="3166448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8634FC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1" name="组合 80"/>
          <p:cNvGrpSpPr/>
          <p:nvPr/>
        </p:nvGrpSpPr>
        <p:grpSpPr>
          <a:xfrm>
            <a:off x="3960399" y="4301500"/>
            <a:ext cx="216000" cy="216000"/>
            <a:chOff x="5319106" y="3881023"/>
            <a:chExt cx="216000" cy="216000"/>
          </a:xfrm>
        </p:grpSpPr>
        <p:sp>
          <p:nvSpPr>
            <p:cNvPr id="78" name="椭圆 77"/>
            <p:cNvSpPr/>
            <p:nvPr/>
          </p:nvSpPr>
          <p:spPr>
            <a:xfrm>
              <a:off x="5383719" y="3945636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AAA4EF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72" name="椭圆 71"/>
            <p:cNvSpPr/>
            <p:nvPr/>
          </p:nvSpPr>
          <p:spPr>
            <a:xfrm>
              <a:off x="5319106" y="3881023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AAA4EF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6" name="组合 165"/>
          <p:cNvGrpSpPr/>
          <p:nvPr/>
        </p:nvGrpSpPr>
        <p:grpSpPr>
          <a:xfrm>
            <a:off x="2975834" y="5233503"/>
            <a:ext cx="443593" cy="1661886"/>
            <a:chOff x="2975834" y="5233503"/>
            <a:chExt cx="443593" cy="1661886"/>
          </a:xfrm>
        </p:grpSpPr>
        <p:sp>
          <p:nvSpPr>
            <p:cNvPr id="12" name="圆角矩形 11"/>
            <p:cNvSpPr/>
            <p:nvPr/>
          </p:nvSpPr>
          <p:spPr>
            <a:xfrm>
              <a:off x="2975834" y="523350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圆角矩形 12"/>
            <p:cNvSpPr/>
            <p:nvPr/>
          </p:nvSpPr>
          <p:spPr>
            <a:xfrm>
              <a:off x="2975834" y="5512435"/>
              <a:ext cx="443593" cy="247058"/>
            </a:xfrm>
            <a:prstGeom prst="roundRect">
              <a:avLst/>
            </a:prstGeom>
            <a:solidFill>
              <a:srgbClr val="FF7AFA">
                <a:alpha val="5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圆角矩形 13"/>
            <p:cNvSpPr/>
            <p:nvPr/>
          </p:nvSpPr>
          <p:spPr>
            <a:xfrm>
              <a:off x="2975834" y="5796410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圆角矩形 14"/>
            <p:cNvSpPr/>
            <p:nvPr/>
          </p:nvSpPr>
          <p:spPr>
            <a:xfrm>
              <a:off x="2975834" y="6080383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圆角矩形 15"/>
            <p:cNvSpPr/>
            <p:nvPr/>
          </p:nvSpPr>
          <p:spPr>
            <a:xfrm>
              <a:off x="2975834" y="6364358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圆角矩形 16"/>
            <p:cNvSpPr/>
            <p:nvPr/>
          </p:nvSpPr>
          <p:spPr>
            <a:xfrm>
              <a:off x="2975834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5" name="组合 164"/>
          <p:cNvGrpSpPr/>
          <p:nvPr/>
        </p:nvGrpSpPr>
        <p:grpSpPr>
          <a:xfrm>
            <a:off x="3700426" y="4358190"/>
            <a:ext cx="443593" cy="2537199"/>
            <a:chOff x="3700426" y="4358190"/>
            <a:chExt cx="443593" cy="2537199"/>
          </a:xfrm>
        </p:grpSpPr>
        <p:sp>
          <p:nvSpPr>
            <p:cNvPr id="19" name="圆角矩形 18"/>
            <p:cNvSpPr/>
            <p:nvPr/>
          </p:nvSpPr>
          <p:spPr>
            <a:xfrm>
              <a:off x="3700426" y="523350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圆角矩形 19"/>
            <p:cNvSpPr/>
            <p:nvPr/>
          </p:nvSpPr>
          <p:spPr>
            <a:xfrm>
              <a:off x="3700426" y="5512435"/>
              <a:ext cx="443593" cy="247058"/>
            </a:xfrm>
            <a:prstGeom prst="roundRect">
              <a:avLst/>
            </a:prstGeom>
            <a:solidFill>
              <a:srgbClr val="FF7AFA">
                <a:alpha val="5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圆角矩形 20"/>
            <p:cNvSpPr/>
            <p:nvPr/>
          </p:nvSpPr>
          <p:spPr>
            <a:xfrm>
              <a:off x="3700426" y="5796410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圆角矩形 21"/>
            <p:cNvSpPr/>
            <p:nvPr/>
          </p:nvSpPr>
          <p:spPr>
            <a:xfrm>
              <a:off x="3700426" y="6080383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圆角矩形 22"/>
            <p:cNvSpPr/>
            <p:nvPr/>
          </p:nvSpPr>
          <p:spPr>
            <a:xfrm>
              <a:off x="3700426" y="6364358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圆角矩形 23"/>
            <p:cNvSpPr/>
            <p:nvPr/>
          </p:nvSpPr>
          <p:spPr>
            <a:xfrm>
              <a:off x="3700426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圆角矩形 24"/>
            <p:cNvSpPr/>
            <p:nvPr/>
          </p:nvSpPr>
          <p:spPr>
            <a:xfrm>
              <a:off x="3700426" y="4944804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圆角矩形 25"/>
            <p:cNvSpPr/>
            <p:nvPr/>
          </p:nvSpPr>
          <p:spPr>
            <a:xfrm>
              <a:off x="3700426" y="4656105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圆角矩形 26"/>
            <p:cNvSpPr/>
            <p:nvPr/>
          </p:nvSpPr>
          <p:spPr>
            <a:xfrm>
              <a:off x="3700426" y="4358190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4" name="组合 163"/>
          <p:cNvGrpSpPr/>
          <p:nvPr/>
        </p:nvGrpSpPr>
        <p:grpSpPr>
          <a:xfrm>
            <a:off x="4425018" y="5512435"/>
            <a:ext cx="443593" cy="1382954"/>
            <a:chOff x="4425018" y="5512435"/>
            <a:chExt cx="443593" cy="1382954"/>
          </a:xfrm>
        </p:grpSpPr>
        <p:sp>
          <p:nvSpPr>
            <p:cNvPr id="30" name="圆角矩形 29"/>
            <p:cNvSpPr/>
            <p:nvPr/>
          </p:nvSpPr>
          <p:spPr>
            <a:xfrm>
              <a:off x="4425018" y="5512435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圆角矩形 30"/>
            <p:cNvSpPr/>
            <p:nvPr/>
          </p:nvSpPr>
          <p:spPr>
            <a:xfrm>
              <a:off x="4425018" y="5796410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" name="圆角矩形 31"/>
            <p:cNvSpPr/>
            <p:nvPr/>
          </p:nvSpPr>
          <p:spPr>
            <a:xfrm>
              <a:off x="4425018" y="6080383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3" name="圆角矩形 32"/>
            <p:cNvSpPr/>
            <p:nvPr/>
          </p:nvSpPr>
          <p:spPr>
            <a:xfrm>
              <a:off x="4425018" y="6364358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4" name="圆角矩形 33"/>
            <p:cNvSpPr/>
            <p:nvPr/>
          </p:nvSpPr>
          <p:spPr>
            <a:xfrm>
              <a:off x="4425018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3" name="组合 162"/>
          <p:cNvGrpSpPr/>
          <p:nvPr/>
        </p:nvGrpSpPr>
        <p:grpSpPr>
          <a:xfrm>
            <a:off x="5149610" y="5512435"/>
            <a:ext cx="443593" cy="1382954"/>
            <a:chOff x="5149610" y="5512435"/>
            <a:chExt cx="443593" cy="1382954"/>
          </a:xfrm>
        </p:grpSpPr>
        <p:sp>
          <p:nvSpPr>
            <p:cNvPr id="35" name="圆角矩形 34"/>
            <p:cNvSpPr/>
            <p:nvPr/>
          </p:nvSpPr>
          <p:spPr>
            <a:xfrm>
              <a:off x="5149610" y="5512435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圆角矩形 37"/>
            <p:cNvSpPr/>
            <p:nvPr/>
          </p:nvSpPr>
          <p:spPr>
            <a:xfrm>
              <a:off x="5149610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圆角矩形 38"/>
            <p:cNvSpPr/>
            <p:nvPr/>
          </p:nvSpPr>
          <p:spPr>
            <a:xfrm>
              <a:off x="5149610" y="6364357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圆角矩形 39"/>
            <p:cNvSpPr/>
            <p:nvPr/>
          </p:nvSpPr>
          <p:spPr>
            <a:xfrm>
              <a:off x="5149610" y="57964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圆角矩形 40"/>
            <p:cNvSpPr/>
            <p:nvPr/>
          </p:nvSpPr>
          <p:spPr>
            <a:xfrm>
              <a:off x="5149610" y="608038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5874202" y="5213836"/>
            <a:ext cx="443594" cy="1681553"/>
            <a:chOff x="5874202" y="5213836"/>
            <a:chExt cx="443594" cy="1681553"/>
          </a:xfrm>
        </p:grpSpPr>
        <p:sp>
          <p:nvSpPr>
            <p:cNvPr id="29" name="圆角矩形 28"/>
            <p:cNvSpPr/>
            <p:nvPr/>
          </p:nvSpPr>
          <p:spPr>
            <a:xfrm>
              <a:off x="5874203" y="5787634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圆角矩形 35"/>
            <p:cNvSpPr/>
            <p:nvPr/>
          </p:nvSpPr>
          <p:spPr>
            <a:xfrm>
              <a:off x="5874203" y="5500735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圆角矩形 36"/>
            <p:cNvSpPr/>
            <p:nvPr/>
          </p:nvSpPr>
          <p:spPr>
            <a:xfrm>
              <a:off x="5874203" y="5213836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圆角矩形 41"/>
            <p:cNvSpPr/>
            <p:nvPr/>
          </p:nvSpPr>
          <p:spPr>
            <a:xfrm>
              <a:off x="5874203" y="6074533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3" name="圆角矩形 42"/>
            <p:cNvSpPr/>
            <p:nvPr/>
          </p:nvSpPr>
          <p:spPr>
            <a:xfrm>
              <a:off x="5874203" y="6361432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4" name="圆角矩形 43"/>
            <p:cNvSpPr/>
            <p:nvPr/>
          </p:nvSpPr>
          <p:spPr>
            <a:xfrm>
              <a:off x="5874202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7" name="组合 166"/>
          <p:cNvGrpSpPr/>
          <p:nvPr/>
        </p:nvGrpSpPr>
        <p:grpSpPr>
          <a:xfrm>
            <a:off x="2251242" y="6078309"/>
            <a:ext cx="443593" cy="817080"/>
            <a:chOff x="2251242" y="6078309"/>
            <a:chExt cx="443593" cy="817080"/>
          </a:xfrm>
        </p:grpSpPr>
        <p:sp>
          <p:nvSpPr>
            <p:cNvPr id="45" name="圆角矩形 44"/>
            <p:cNvSpPr/>
            <p:nvPr/>
          </p:nvSpPr>
          <p:spPr>
            <a:xfrm>
              <a:off x="2251242" y="60783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圆角矩形 45"/>
            <p:cNvSpPr/>
            <p:nvPr/>
          </p:nvSpPr>
          <p:spPr>
            <a:xfrm>
              <a:off x="2251242" y="6363320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圆角矩形 46"/>
            <p:cNvSpPr/>
            <p:nvPr/>
          </p:nvSpPr>
          <p:spPr>
            <a:xfrm>
              <a:off x="2251242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1" name="组合 160"/>
          <p:cNvGrpSpPr/>
          <p:nvPr/>
        </p:nvGrpSpPr>
        <p:grpSpPr>
          <a:xfrm>
            <a:off x="6598795" y="3729749"/>
            <a:ext cx="443593" cy="3165640"/>
            <a:chOff x="6598795" y="3729749"/>
            <a:chExt cx="443593" cy="3165640"/>
          </a:xfrm>
        </p:grpSpPr>
        <p:sp>
          <p:nvSpPr>
            <p:cNvPr id="57" name="圆角矩形 56"/>
            <p:cNvSpPr/>
            <p:nvPr/>
          </p:nvSpPr>
          <p:spPr>
            <a:xfrm>
              <a:off x="6598795" y="5512435"/>
              <a:ext cx="443593" cy="247058"/>
            </a:xfrm>
            <a:prstGeom prst="roundRect">
              <a:avLst/>
            </a:prstGeom>
            <a:solidFill>
              <a:srgbClr val="FF7AFA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8" name="圆角矩形 57"/>
            <p:cNvSpPr/>
            <p:nvPr/>
          </p:nvSpPr>
          <p:spPr>
            <a:xfrm>
              <a:off x="6598795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9" name="圆角矩形 58"/>
            <p:cNvSpPr/>
            <p:nvPr/>
          </p:nvSpPr>
          <p:spPr>
            <a:xfrm>
              <a:off x="6598795" y="6364357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0" name="圆角矩形 59"/>
            <p:cNvSpPr/>
            <p:nvPr/>
          </p:nvSpPr>
          <p:spPr>
            <a:xfrm>
              <a:off x="6598795" y="5796409"/>
              <a:ext cx="443593" cy="247058"/>
            </a:xfrm>
            <a:prstGeom prst="roundRect">
              <a:avLst/>
            </a:prstGeom>
            <a:solidFill>
              <a:srgbClr val="FF7AFA">
                <a:alpha val="7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1" name="圆角矩形 60"/>
            <p:cNvSpPr/>
            <p:nvPr/>
          </p:nvSpPr>
          <p:spPr>
            <a:xfrm>
              <a:off x="6598795" y="6080383"/>
              <a:ext cx="443593" cy="247058"/>
            </a:xfrm>
            <a:prstGeom prst="roundRect">
              <a:avLst/>
            </a:prstGeom>
            <a:solidFill>
              <a:srgbClr val="FF7AFA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2" name="圆角矩形 61"/>
            <p:cNvSpPr/>
            <p:nvPr/>
          </p:nvSpPr>
          <p:spPr>
            <a:xfrm>
              <a:off x="6598795" y="5213835"/>
              <a:ext cx="443593" cy="247058"/>
            </a:xfrm>
            <a:prstGeom prst="roundRect">
              <a:avLst/>
            </a:prstGeom>
            <a:solidFill>
              <a:srgbClr val="FF7AFA">
                <a:alpha val="2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3" name="圆角矩形 62"/>
            <p:cNvSpPr/>
            <p:nvPr/>
          </p:nvSpPr>
          <p:spPr>
            <a:xfrm>
              <a:off x="6598795" y="4903163"/>
              <a:ext cx="443593" cy="247058"/>
            </a:xfrm>
            <a:prstGeom prst="roundRect">
              <a:avLst/>
            </a:prstGeom>
            <a:solidFill>
              <a:srgbClr val="FF7AFA">
                <a:alpha val="2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4" name="圆角矩形 63"/>
            <p:cNvSpPr/>
            <p:nvPr/>
          </p:nvSpPr>
          <p:spPr>
            <a:xfrm>
              <a:off x="6598795" y="4605248"/>
              <a:ext cx="443593" cy="247058"/>
            </a:xfrm>
            <a:prstGeom prst="roundRect">
              <a:avLst/>
            </a:prstGeom>
            <a:solidFill>
              <a:srgbClr val="FF7AFA">
                <a:alpha val="2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5" name="圆角矩形 64"/>
            <p:cNvSpPr/>
            <p:nvPr/>
          </p:nvSpPr>
          <p:spPr>
            <a:xfrm>
              <a:off x="6598795" y="4303547"/>
              <a:ext cx="443593" cy="247058"/>
            </a:xfrm>
            <a:prstGeom prst="roundRect">
              <a:avLst/>
            </a:prstGeom>
            <a:solidFill>
              <a:srgbClr val="FF7AFA">
                <a:alpha val="2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6" name="圆角矩形 65"/>
            <p:cNvSpPr/>
            <p:nvPr/>
          </p:nvSpPr>
          <p:spPr>
            <a:xfrm>
              <a:off x="6598795" y="4002976"/>
              <a:ext cx="443593" cy="247058"/>
            </a:xfrm>
            <a:prstGeom prst="roundRect">
              <a:avLst/>
            </a:prstGeom>
            <a:solidFill>
              <a:srgbClr val="FF7AFA">
                <a:alpha val="2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7" name="圆角矩形 66"/>
            <p:cNvSpPr/>
            <p:nvPr/>
          </p:nvSpPr>
          <p:spPr>
            <a:xfrm>
              <a:off x="6598795" y="3729749"/>
              <a:ext cx="443593" cy="247058"/>
            </a:xfrm>
            <a:prstGeom prst="roundRect">
              <a:avLst/>
            </a:prstGeom>
            <a:solidFill>
              <a:srgbClr val="FF7AFA">
                <a:alpha val="6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0" name="组合 159"/>
          <p:cNvGrpSpPr/>
          <p:nvPr/>
        </p:nvGrpSpPr>
        <p:grpSpPr>
          <a:xfrm>
            <a:off x="7323387" y="5512435"/>
            <a:ext cx="443593" cy="1382954"/>
            <a:chOff x="7323387" y="5512435"/>
            <a:chExt cx="443593" cy="1382954"/>
          </a:xfrm>
        </p:grpSpPr>
        <p:sp>
          <p:nvSpPr>
            <p:cNvPr id="85" name="圆角矩形 84"/>
            <p:cNvSpPr/>
            <p:nvPr/>
          </p:nvSpPr>
          <p:spPr>
            <a:xfrm>
              <a:off x="7323387" y="5512435"/>
              <a:ext cx="443593" cy="247058"/>
            </a:xfrm>
            <a:prstGeom prst="roundRect">
              <a:avLst/>
            </a:prstGeom>
            <a:solidFill>
              <a:srgbClr val="FF7AFA">
                <a:alpha val="8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86" name="圆角矩形 85"/>
            <p:cNvSpPr/>
            <p:nvPr/>
          </p:nvSpPr>
          <p:spPr>
            <a:xfrm>
              <a:off x="7323387" y="6648331"/>
              <a:ext cx="443593" cy="247058"/>
            </a:xfrm>
            <a:prstGeom prst="roundRect">
              <a:avLst/>
            </a:prstGeom>
            <a:solidFill>
              <a:srgbClr val="FF7AFA">
                <a:alpha val="3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87" name="圆角矩形 86"/>
            <p:cNvSpPr/>
            <p:nvPr/>
          </p:nvSpPr>
          <p:spPr>
            <a:xfrm>
              <a:off x="7323387" y="6364357"/>
              <a:ext cx="443593" cy="247058"/>
            </a:xfrm>
            <a:prstGeom prst="roundRect">
              <a:avLst/>
            </a:prstGeom>
            <a:solidFill>
              <a:srgbClr val="FF7AFA">
                <a:alpha val="3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88" name="圆角矩形 87"/>
            <p:cNvSpPr/>
            <p:nvPr/>
          </p:nvSpPr>
          <p:spPr>
            <a:xfrm>
              <a:off x="7323387" y="57964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89" name="圆角矩形 88"/>
            <p:cNvSpPr/>
            <p:nvPr/>
          </p:nvSpPr>
          <p:spPr>
            <a:xfrm>
              <a:off x="7323387" y="608038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9" name="组合 158"/>
          <p:cNvGrpSpPr/>
          <p:nvPr/>
        </p:nvGrpSpPr>
        <p:grpSpPr>
          <a:xfrm>
            <a:off x="8047979" y="4916846"/>
            <a:ext cx="443593" cy="1978543"/>
            <a:chOff x="8047979" y="4916846"/>
            <a:chExt cx="443593" cy="1978543"/>
          </a:xfrm>
        </p:grpSpPr>
        <p:sp>
          <p:nvSpPr>
            <p:cNvPr id="91" name="圆角矩形 90"/>
            <p:cNvSpPr/>
            <p:nvPr/>
          </p:nvSpPr>
          <p:spPr>
            <a:xfrm>
              <a:off x="8047979" y="5512435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2" name="圆角矩形 91"/>
            <p:cNvSpPr/>
            <p:nvPr/>
          </p:nvSpPr>
          <p:spPr>
            <a:xfrm>
              <a:off x="8047979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3" name="圆角矩形 92"/>
            <p:cNvSpPr/>
            <p:nvPr/>
          </p:nvSpPr>
          <p:spPr>
            <a:xfrm>
              <a:off x="8047979" y="6364357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4" name="圆角矩形 93"/>
            <p:cNvSpPr/>
            <p:nvPr/>
          </p:nvSpPr>
          <p:spPr>
            <a:xfrm>
              <a:off x="8047979" y="57964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5" name="圆角矩形 94"/>
            <p:cNvSpPr/>
            <p:nvPr/>
          </p:nvSpPr>
          <p:spPr>
            <a:xfrm>
              <a:off x="8047979" y="608038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6" name="圆角矩形 95"/>
            <p:cNvSpPr/>
            <p:nvPr/>
          </p:nvSpPr>
          <p:spPr>
            <a:xfrm>
              <a:off x="8047979" y="5200820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7" name="圆角矩形 96"/>
            <p:cNvSpPr/>
            <p:nvPr/>
          </p:nvSpPr>
          <p:spPr>
            <a:xfrm>
              <a:off x="8047979" y="4916846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7" name="组合 156"/>
          <p:cNvGrpSpPr/>
          <p:nvPr/>
        </p:nvGrpSpPr>
        <p:grpSpPr>
          <a:xfrm>
            <a:off x="9497163" y="6078309"/>
            <a:ext cx="443593" cy="817080"/>
            <a:chOff x="9497163" y="6078309"/>
            <a:chExt cx="443593" cy="817080"/>
          </a:xfrm>
        </p:grpSpPr>
        <p:sp>
          <p:nvSpPr>
            <p:cNvPr id="99" name="圆角矩形 98"/>
            <p:cNvSpPr/>
            <p:nvPr/>
          </p:nvSpPr>
          <p:spPr>
            <a:xfrm>
              <a:off x="9497163" y="6078309"/>
              <a:ext cx="443593" cy="247058"/>
            </a:xfrm>
            <a:prstGeom prst="roundRect">
              <a:avLst/>
            </a:prstGeom>
            <a:solidFill>
              <a:srgbClr val="FF7AFA">
                <a:alpha val="5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0" name="圆角矩形 99"/>
            <p:cNvSpPr/>
            <p:nvPr/>
          </p:nvSpPr>
          <p:spPr>
            <a:xfrm>
              <a:off x="9497163" y="6363320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圆角矩形 100"/>
            <p:cNvSpPr/>
            <p:nvPr/>
          </p:nvSpPr>
          <p:spPr>
            <a:xfrm>
              <a:off x="9497163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8" name="组合 157"/>
          <p:cNvGrpSpPr/>
          <p:nvPr/>
        </p:nvGrpSpPr>
        <p:grpSpPr>
          <a:xfrm>
            <a:off x="8772571" y="5512435"/>
            <a:ext cx="443593" cy="1382954"/>
            <a:chOff x="8772571" y="5512435"/>
            <a:chExt cx="443593" cy="1382954"/>
          </a:xfrm>
        </p:grpSpPr>
        <p:sp>
          <p:nvSpPr>
            <p:cNvPr id="103" name="圆角矩形 102"/>
            <p:cNvSpPr/>
            <p:nvPr/>
          </p:nvSpPr>
          <p:spPr>
            <a:xfrm>
              <a:off x="8772571" y="5512435"/>
              <a:ext cx="443593" cy="247058"/>
            </a:xfrm>
            <a:prstGeom prst="roundRect">
              <a:avLst/>
            </a:prstGeom>
            <a:solidFill>
              <a:srgbClr val="FF7AFA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4" name="圆角矩形 103"/>
            <p:cNvSpPr/>
            <p:nvPr/>
          </p:nvSpPr>
          <p:spPr>
            <a:xfrm>
              <a:off x="8772571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5" name="圆角矩形 104"/>
            <p:cNvSpPr/>
            <p:nvPr/>
          </p:nvSpPr>
          <p:spPr>
            <a:xfrm>
              <a:off x="8772571" y="6364357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6" name="圆角矩形 105"/>
            <p:cNvSpPr/>
            <p:nvPr/>
          </p:nvSpPr>
          <p:spPr>
            <a:xfrm>
              <a:off x="8772571" y="57964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7" name="圆角矩形 106"/>
            <p:cNvSpPr/>
            <p:nvPr/>
          </p:nvSpPr>
          <p:spPr>
            <a:xfrm>
              <a:off x="8772571" y="608038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8" name="组合 167"/>
          <p:cNvGrpSpPr/>
          <p:nvPr/>
        </p:nvGrpSpPr>
        <p:grpSpPr>
          <a:xfrm>
            <a:off x="1526650" y="5512435"/>
            <a:ext cx="443593" cy="1382954"/>
            <a:chOff x="1526650" y="5512435"/>
            <a:chExt cx="443593" cy="1382954"/>
          </a:xfrm>
        </p:grpSpPr>
        <p:sp>
          <p:nvSpPr>
            <p:cNvPr id="111" name="圆角矩形 110"/>
            <p:cNvSpPr/>
            <p:nvPr/>
          </p:nvSpPr>
          <p:spPr>
            <a:xfrm>
              <a:off x="1526650" y="5512435"/>
              <a:ext cx="443593" cy="247058"/>
            </a:xfrm>
            <a:prstGeom prst="roundRect">
              <a:avLst/>
            </a:prstGeom>
            <a:solidFill>
              <a:srgbClr val="FF7AFA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2" name="圆角矩形 111"/>
            <p:cNvSpPr/>
            <p:nvPr/>
          </p:nvSpPr>
          <p:spPr>
            <a:xfrm>
              <a:off x="1526650" y="5796410"/>
              <a:ext cx="443593" cy="247058"/>
            </a:xfrm>
            <a:prstGeom prst="roundRect">
              <a:avLst/>
            </a:prstGeom>
            <a:solidFill>
              <a:srgbClr val="FF7AFA">
                <a:alpha val="8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3" name="圆角矩形 112"/>
            <p:cNvSpPr/>
            <p:nvPr/>
          </p:nvSpPr>
          <p:spPr>
            <a:xfrm>
              <a:off x="1526650" y="6080383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4" name="圆角矩形 113"/>
            <p:cNvSpPr/>
            <p:nvPr/>
          </p:nvSpPr>
          <p:spPr>
            <a:xfrm>
              <a:off x="1526650" y="6364358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5" name="圆角矩形 114"/>
            <p:cNvSpPr/>
            <p:nvPr/>
          </p:nvSpPr>
          <p:spPr>
            <a:xfrm>
              <a:off x="1526650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9" name="组合 168"/>
          <p:cNvGrpSpPr/>
          <p:nvPr/>
        </p:nvGrpSpPr>
        <p:grpSpPr>
          <a:xfrm>
            <a:off x="802058" y="5782927"/>
            <a:ext cx="443593" cy="1112462"/>
            <a:chOff x="802058" y="5782927"/>
            <a:chExt cx="443593" cy="1112462"/>
          </a:xfrm>
        </p:grpSpPr>
        <p:sp>
          <p:nvSpPr>
            <p:cNvPr id="117" name="圆角矩形 116"/>
            <p:cNvSpPr/>
            <p:nvPr/>
          </p:nvSpPr>
          <p:spPr>
            <a:xfrm>
              <a:off x="802058" y="60783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8" name="圆角矩形 117"/>
            <p:cNvSpPr/>
            <p:nvPr/>
          </p:nvSpPr>
          <p:spPr>
            <a:xfrm>
              <a:off x="802058" y="6363320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9" name="圆角矩形 118"/>
            <p:cNvSpPr/>
            <p:nvPr/>
          </p:nvSpPr>
          <p:spPr>
            <a:xfrm>
              <a:off x="802058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0" name="圆角矩形 119"/>
            <p:cNvSpPr/>
            <p:nvPr/>
          </p:nvSpPr>
          <p:spPr>
            <a:xfrm>
              <a:off x="802058" y="5782927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70" name="组合 169"/>
          <p:cNvGrpSpPr/>
          <p:nvPr/>
        </p:nvGrpSpPr>
        <p:grpSpPr>
          <a:xfrm>
            <a:off x="77466" y="6078309"/>
            <a:ext cx="443593" cy="817080"/>
            <a:chOff x="77466" y="6078309"/>
            <a:chExt cx="443593" cy="817080"/>
          </a:xfrm>
        </p:grpSpPr>
        <p:sp>
          <p:nvSpPr>
            <p:cNvPr id="122" name="圆角矩形 121"/>
            <p:cNvSpPr/>
            <p:nvPr/>
          </p:nvSpPr>
          <p:spPr>
            <a:xfrm>
              <a:off x="77466" y="6078309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3" name="圆角矩形 122"/>
            <p:cNvSpPr/>
            <p:nvPr/>
          </p:nvSpPr>
          <p:spPr>
            <a:xfrm>
              <a:off x="77466" y="6363320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4" name="圆角矩形 123"/>
            <p:cNvSpPr/>
            <p:nvPr/>
          </p:nvSpPr>
          <p:spPr>
            <a:xfrm>
              <a:off x="77466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4" name="组合 153"/>
          <p:cNvGrpSpPr/>
          <p:nvPr/>
        </p:nvGrpSpPr>
        <p:grpSpPr>
          <a:xfrm>
            <a:off x="11670942" y="6078309"/>
            <a:ext cx="443593" cy="817080"/>
            <a:chOff x="11670942" y="6078309"/>
            <a:chExt cx="443593" cy="817080"/>
          </a:xfrm>
        </p:grpSpPr>
        <p:sp>
          <p:nvSpPr>
            <p:cNvPr id="127" name="圆角矩形 126"/>
            <p:cNvSpPr/>
            <p:nvPr/>
          </p:nvSpPr>
          <p:spPr>
            <a:xfrm>
              <a:off x="11670942" y="6078309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8" name="圆角矩形 127"/>
            <p:cNvSpPr/>
            <p:nvPr/>
          </p:nvSpPr>
          <p:spPr>
            <a:xfrm>
              <a:off x="11670942" y="6363320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9" name="圆角矩形 128"/>
            <p:cNvSpPr/>
            <p:nvPr/>
          </p:nvSpPr>
          <p:spPr>
            <a:xfrm>
              <a:off x="11670942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6" name="组合 155"/>
          <p:cNvGrpSpPr/>
          <p:nvPr/>
        </p:nvGrpSpPr>
        <p:grpSpPr>
          <a:xfrm>
            <a:off x="10221755" y="4954234"/>
            <a:ext cx="443593" cy="1978543"/>
            <a:chOff x="10221755" y="4954234"/>
            <a:chExt cx="443593" cy="1978543"/>
          </a:xfrm>
        </p:grpSpPr>
        <p:sp>
          <p:nvSpPr>
            <p:cNvPr id="131" name="圆角矩形 130"/>
            <p:cNvSpPr/>
            <p:nvPr/>
          </p:nvSpPr>
          <p:spPr>
            <a:xfrm>
              <a:off x="10221755" y="5549823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2" name="圆角矩形 131"/>
            <p:cNvSpPr/>
            <p:nvPr/>
          </p:nvSpPr>
          <p:spPr>
            <a:xfrm>
              <a:off x="10221755" y="6685719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3" name="圆角矩形 132"/>
            <p:cNvSpPr/>
            <p:nvPr/>
          </p:nvSpPr>
          <p:spPr>
            <a:xfrm>
              <a:off x="10221755" y="6401745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4" name="圆角矩形 133"/>
            <p:cNvSpPr/>
            <p:nvPr/>
          </p:nvSpPr>
          <p:spPr>
            <a:xfrm>
              <a:off x="10221755" y="5833797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5" name="圆角矩形 134"/>
            <p:cNvSpPr/>
            <p:nvPr/>
          </p:nvSpPr>
          <p:spPr>
            <a:xfrm>
              <a:off x="10221755" y="6117771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6" name="圆角矩形 135"/>
            <p:cNvSpPr/>
            <p:nvPr/>
          </p:nvSpPr>
          <p:spPr>
            <a:xfrm>
              <a:off x="10221755" y="5238208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7" name="圆角矩形 136"/>
            <p:cNvSpPr/>
            <p:nvPr/>
          </p:nvSpPr>
          <p:spPr>
            <a:xfrm>
              <a:off x="10221755" y="4954234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5" name="组合 154"/>
          <p:cNvGrpSpPr/>
          <p:nvPr/>
        </p:nvGrpSpPr>
        <p:grpSpPr>
          <a:xfrm>
            <a:off x="10946347" y="5512435"/>
            <a:ext cx="443593" cy="1382954"/>
            <a:chOff x="10946347" y="5512435"/>
            <a:chExt cx="443593" cy="1382954"/>
          </a:xfrm>
        </p:grpSpPr>
        <p:sp>
          <p:nvSpPr>
            <p:cNvPr id="139" name="圆角矩形 138"/>
            <p:cNvSpPr/>
            <p:nvPr/>
          </p:nvSpPr>
          <p:spPr>
            <a:xfrm>
              <a:off x="10946347" y="5512435"/>
              <a:ext cx="443593" cy="247058"/>
            </a:xfrm>
            <a:prstGeom prst="roundRect">
              <a:avLst/>
            </a:prstGeom>
            <a:solidFill>
              <a:srgbClr val="FF7AFA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0" name="圆角矩形 139"/>
            <p:cNvSpPr/>
            <p:nvPr/>
          </p:nvSpPr>
          <p:spPr>
            <a:xfrm>
              <a:off x="10946347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1" name="圆角矩形 140"/>
            <p:cNvSpPr/>
            <p:nvPr/>
          </p:nvSpPr>
          <p:spPr>
            <a:xfrm>
              <a:off x="10946347" y="6364357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2" name="圆角矩形 141"/>
            <p:cNvSpPr/>
            <p:nvPr/>
          </p:nvSpPr>
          <p:spPr>
            <a:xfrm>
              <a:off x="10946347" y="57964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3" name="圆角矩形 142"/>
            <p:cNvSpPr/>
            <p:nvPr/>
          </p:nvSpPr>
          <p:spPr>
            <a:xfrm>
              <a:off x="10946347" y="608038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45" name="组合 144"/>
          <p:cNvGrpSpPr/>
          <p:nvPr/>
        </p:nvGrpSpPr>
        <p:grpSpPr>
          <a:xfrm>
            <a:off x="5535106" y="6405342"/>
            <a:ext cx="216000" cy="216000"/>
            <a:chOff x="3338179" y="3715228"/>
            <a:chExt cx="216000" cy="216000"/>
          </a:xfrm>
        </p:grpSpPr>
        <p:sp>
          <p:nvSpPr>
            <p:cNvPr id="146" name="椭圆 145"/>
            <p:cNvSpPr/>
            <p:nvPr/>
          </p:nvSpPr>
          <p:spPr>
            <a:xfrm>
              <a:off x="3402792" y="3779841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FE65A7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7" name="椭圆 146"/>
            <p:cNvSpPr/>
            <p:nvPr/>
          </p:nvSpPr>
          <p:spPr>
            <a:xfrm>
              <a:off x="3338179" y="3715228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FE65A7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48" name="组合 147"/>
          <p:cNvGrpSpPr/>
          <p:nvPr/>
        </p:nvGrpSpPr>
        <p:grpSpPr>
          <a:xfrm>
            <a:off x="9041031" y="5460366"/>
            <a:ext cx="216000" cy="216000"/>
            <a:chOff x="1485908" y="4585337"/>
            <a:chExt cx="216000" cy="216000"/>
          </a:xfrm>
        </p:grpSpPr>
        <p:sp>
          <p:nvSpPr>
            <p:cNvPr id="149" name="椭圆 148"/>
            <p:cNvSpPr/>
            <p:nvPr/>
          </p:nvSpPr>
          <p:spPr>
            <a:xfrm>
              <a:off x="1550521" y="4649950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FE6EE9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50" name="椭圆 149"/>
            <p:cNvSpPr/>
            <p:nvPr/>
          </p:nvSpPr>
          <p:spPr>
            <a:xfrm>
              <a:off x="1485908" y="4585337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FE6EE9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1" name="组合 150"/>
          <p:cNvGrpSpPr/>
          <p:nvPr/>
        </p:nvGrpSpPr>
        <p:grpSpPr>
          <a:xfrm>
            <a:off x="7402041" y="5543493"/>
            <a:ext cx="216000" cy="216000"/>
            <a:chOff x="3338179" y="3715228"/>
            <a:chExt cx="216000" cy="216000"/>
          </a:xfrm>
        </p:grpSpPr>
        <p:sp>
          <p:nvSpPr>
            <p:cNvPr id="152" name="椭圆 151"/>
            <p:cNvSpPr/>
            <p:nvPr/>
          </p:nvSpPr>
          <p:spPr>
            <a:xfrm>
              <a:off x="3402792" y="3779841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FE65A7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53" name="椭圆 152"/>
            <p:cNvSpPr/>
            <p:nvPr/>
          </p:nvSpPr>
          <p:spPr>
            <a:xfrm>
              <a:off x="3338179" y="3715228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FE65A7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71" name="组合 170"/>
          <p:cNvGrpSpPr/>
          <p:nvPr/>
        </p:nvGrpSpPr>
        <p:grpSpPr>
          <a:xfrm>
            <a:off x="10233786" y="4957651"/>
            <a:ext cx="216000" cy="216000"/>
            <a:chOff x="6033223" y="3166448"/>
            <a:chExt cx="216000" cy="216000"/>
          </a:xfrm>
        </p:grpSpPr>
        <p:sp>
          <p:nvSpPr>
            <p:cNvPr id="172" name="椭圆 171"/>
            <p:cNvSpPr/>
            <p:nvPr/>
          </p:nvSpPr>
          <p:spPr>
            <a:xfrm>
              <a:off x="6097836" y="3231061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8634FC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73" name="椭圆 172"/>
            <p:cNvSpPr/>
            <p:nvPr/>
          </p:nvSpPr>
          <p:spPr>
            <a:xfrm>
              <a:off x="6033223" y="3166448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8634FC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74" name="组合 173"/>
          <p:cNvGrpSpPr/>
          <p:nvPr/>
        </p:nvGrpSpPr>
        <p:grpSpPr>
          <a:xfrm>
            <a:off x="11206320" y="5934994"/>
            <a:ext cx="216000" cy="216000"/>
            <a:chOff x="5319106" y="3881023"/>
            <a:chExt cx="216000" cy="216000"/>
          </a:xfrm>
        </p:grpSpPr>
        <p:sp>
          <p:nvSpPr>
            <p:cNvPr id="175" name="椭圆 174"/>
            <p:cNvSpPr/>
            <p:nvPr/>
          </p:nvSpPr>
          <p:spPr>
            <a:xfrm>
              <a:off x="5383719" y="3945636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AAA4EF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76" name="椭圆 175"/>
            <p:cNvSpPr/>
            <p:nvPr/>
          </p:nvSpPr>
          <p:spPr>
            <a:xfrm>
              <a:off x="5319106" y="3881023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AAA4EF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2" name="结束语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xmlns="" r:embed="rId5"/>
              </p:ext>
            </p:extLst>
          </p:nvPr>
        </p:nvPicPr>
        <p:blipFill>
          <a:blip r:embed="rId6" cstate="print"/>
          <a:stretch>
            <a:fillRect/>
          </a:stretch>
        </p:blipFill>
        <p:spPr>
          <a:xfrm>
            <a:off x="12512675" y="168931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7563515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Tm="7000"/>
    </mc:Choice>
    <mc:Fallback>
      <p:transition spd="slow" advTm="7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6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10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8" dur="50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9" presetID="26" presetClass="emph" presetSubtype="0" repeatCount="indefinite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" dur="10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1" dur="50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2" presetID="26" presetClass="emph" presetSubtype="0" repeatCount="indefinite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1000" tmFilter="0, 0; .2, .5; .8, .5; 1, 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4" dur="500" autoRev="1" fill="hold"/>
                                        <p:tgtEl>
                                          <p:spTgt spid="8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5" presetID="26" presetClass="emph" presetSubtype="0" repeatCount="indefinite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10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7" dur="50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8" presetID="26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1000" tmFilter="0, 0; .2, .5; .8, .5; 1, 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0" dur="500" autoRev="1" fill="hold"/>
                                        <p:tgtEl>
                                          <p:spTgt spid="8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1" presetID="26" presetClass="emph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1000" tmFilter="0, 0; .2, .5; .8, .5; 1, 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3" dur="500" autoRev="1" fill="hold"/>
                                        <p:tgtEl>
                                          <p:spTgt spid="14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4" presetID="26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1000" tmFilter="0, 0; .2, .5; .8, .5; 1, 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6" dur="500" autoRev="1" fill="hold"/>
                                        <p:tgtEl>
                                          <p:spTgt spid="14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7" presetID="26" presetClass="emph" presetSubtype="0" repeatCount="indefinite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1000" tmFilter="0, 0; .2, .5; .8, .5; 1, 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9" dur="500" autoRev="1" fill="hold"/>
                                        <p:tgtEl>
                                          <p:spTgt spid="15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0" presetID="26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1000" tmFilter="0, 0; .2, .5; .8, .5; 1, 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2" dur="500" autoRev="1" fill="hold"/>
                                        <p:tgtEl>
                                          <p:spTgt spid="17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3" presetID="26" presetClass="emph" presetSubtype="0" repeatCount="indefinite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1000" tmFilter="0, 0; .2, .5; .8, .5; 1, 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500" autoRev="1" fill="hold"/>
                                        <p:tgtEl>
                                          <p:spTgt spid="17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" dur="125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1" dur="125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22" presetClass="entr" presetSubtype="4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" dur="125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" dur="125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" dur="125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22" presetClass="entr" presetSubtype="4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3" dur="12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6" dur="125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9" dur="125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22" presetClass="entr" presetSubtype="4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2" dur="125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5" dur="125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8" dur="125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22" presetClass="entr" presetSubtype="4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" dur="125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" dur="125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7" dur="125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22" presetClass="entr" presetSubtype="4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0" dur="125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3" dur="125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6" dur="125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Abs val="100"/>
                                  </p:iterate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5" dur="724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90909">
                <p:cTn id="19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video>
          </p:childTnLst>
        </p:cTn>
      </p:par>
    </p:tnLst>
    <p:bldLst>
      <p:bldP spid="7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4157008" y="753043"/>
            <a:ext cx="3877985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7200" dirty="0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小小说明</a:t>
            </a:r>
            <a:endParaRPr lang="zh-CN" altLang="en-US" sz="1100" dirty="0">
              <a:solidFill>
                <a:prstClr val="black"/>
              </a:solidFill>
              <a:latin typeface="冬青黑体简体中文 W6" panose="020B0600000000000000" pitchFamily="34" charset="-122"/>
              <a:ea typeface="冬青黑体简体中文 W6" panose="020B0600000000000000" pitchFamily="34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568961" y="2046185"/>
            <a:ext cx="11054078" cy="40134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685800" indent="-685800">
              <a:lnSpc>
                <a:spcPct val="130000"/>
              </a:lnSpc>
              <a:buFont typeface="Wingdings" panose="05000000000000000000" pitchFamily="2" charset="2"/>
              <a:buChar char="l"/>
            </a:pPr>
            <a:r>
              <a:rPr lang="zh-CN" altLang="en-US" sz="2800" dirty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本</a:t>
            </a:r>
            <a:r>
              <a:rPr lang="en-US" altLang="zh-CN" sz="2800" dirty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PPT</a:t>
            </a:r>
            <a:r>
              <a:rPr lang="zh-CN" altLang="en-US" sz="2800" dirty="0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中图片素材均来自网络，具体出处见每一页备注</a:t>
            </a:r>
            <a:endParaRPr lang="en-US" altLang="zh-CN" sz="2800" dirty="0" smtClean="0">
              <a:solidFill>
                <a:srgbClr val="FE65A7"/>
              </a:solidFill>
              <a:latin typeface="冬青黑体简体中文 W6" panose="020B0600000000000000" pitchFamily="34" charset="-122"/>
              <a:ea typeface="冬青黑体简体中文 W6" panose="020B0600000000000000" pitchFamily="34" charset="-122"/>
            </a:endParaRPr>
          </a:p>
          <a:p>
            <a:pPr marL="685800" indent="-685800">
              <a:lnSpc>
                <a:spcPct val="130000"/>
              </a:lnSpc>
              <a:buFont typeface="Wingdings" panose="05000000000000000000" pitchFamily="2" charset="2"/>
              <a:buChar char="l"/>
            </a:pPr>
            <a:r>
              <a:rPr lang="zh-CN" altLang="en-US" sz="2800" dirty="0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所有矢量素材均由夏至亲手绘制</a:t>
            </a:r>
            <a:endParaRPr lang="en-US" altLang="zh-CN" sz="2800" dirty="0" smtClean="0">
              <a:solidFill>
                <a:srgbClr val="FE65A7"/>
              </a:solidFill>
              <a:latin typeface="冬青黑体简体中文 W6" panose="020B0600000000000000" pitchFamily="34" charset="-122"/>
              <a:ea typeface="冬青黑体简体中文 W6" panose="020B0600000000000000" pitchFamily="34" charset="-122"/>
            </a:endParaRPr>
          </a:p>
          <a:p>
            <a:pPr marL="685800" indent="-685800">
              <a:lnSpc>
                <a:spcPct val="130000"/>
              </a:lnSpc>
              <a:buFont typeface="Wingdings" panose="05000000000000000000" pitchFamily="2" charset="2"/>
              <a:buChar char="l"/>
            </a:pPr>
            <a:r>
              <a:rPr lang="zh-CN" altLang="en-US" sz="2800" dirty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背景音乐为罗中旭演唱的</a:t>
            </a:r>
            <a:r>
              <a:rPr lang="en-US" altLang="zh-CN" sz="2800" dirty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《</a:t>
            </a:r>
            <a:r>
              <a:rPr lang="zh-CN" altLang="en-US" sz="2800" dirty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渔家傲</a:t>
            </a:r>
            <a:r>
              <a:rPr lang="en-US" altLang="zh-CN" sz="2800" dirty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·</a:t>
            </a:r>
            <a:r>
              <a:rPr lang="zh-CN" altLang="en-US" sz="2800" dirty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忆端午</a:t>
            </a:r>
            <a:r>
              <a:rPr lang="en-US" altLang="zh-CN" sz="2800" dirty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》</a:t>
            </a:r>
            <a:r>
              <a:rPr lang="zh-CN" altLang="en-US" sz="2800" dirty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，</a:t>
            </a:r>
            <a:r>
              <a:rPr lang="zh-CN" altLang="en-US" sz="2800" dirty="0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旁白为</a:t>
            </a:r>
            <a:r>
              <a:rPr lang="zh-CN" altLang="en-US" sz="2800" dirty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夏至</a:t>
            </a:r>
            <a:r>
              <a:rPr lang="zh-CN" altLang="en-US" sz="2800" dirty="0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录音</a:t>
            </a:r>
            <a:endParaRPr lang="en-US" altLang="zh-CN" sz="2800" dirty="0" smtClean="0">
              <a:solidFill>
                <a:srgbClr val="FE65A7"/>
              </a:solidFill>
              <a:latin typeface="冬青黑体简体中文 W6" panose="020B0600000000000000" pitchFamily="34" charset="-122"/>
              <a:ea typeface="冬青黑体简体中文 W6" panose="020B0600000000000000" pitchFamily="34" charset="-122"/>
            </a:endParaRPr>
          </a:p>
          <a:p>
            <a:pPr marL="685800" indent="-685800">
              <a:lnSpc>
                <a:spcPct val="130000"/>
              </a:lnSpc>
              <a:buFont typeface="Wingdings" panose="05000000000000000000" pitchFamily="2" charset="2"/>
              <a:buChar char="l"/>
            </a:pPr>
            <a:r>
              <a:rPr lang="zh-CN" altLang="en-US" sz="2800" dirty="0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本</a:t>
            </a:r>
            <a:r>
              <a:rPr lang="en-US" altLang="zh-CN" sz="2800" dirty="0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PPT</a:t>
            </a:r>
            <a:r>
              <a:rPr lang="zh-CN" altLang="en-US" sz="2800" dirty="0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作品为夏至特制电台系列作品之一，作为锐普电台主播夏至出品第二季，第一季未看过的朋友请关注微信公众平台</a:t>
            </a:r>
            <a:r>
              <a:rPr lang="en-US" altLang="zh-CN" sz="2800" dirty="0" err="1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XiaZhi-ppt</a:t>
            </a:r>
            <a:r>
              <a:rPr lang="zh-CN" altLang="en-US" sz="2800" dirty="0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，回复关键词“电台</a:t>
            </a:r>
            <a:r>
              <a:rPr lang="en-US" altLang="zh-CN" sz="2800" dirty="0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01</a:t>
            </a:r>
            <a:r>
              <a:rPr lang="zh-CN" altLang="en-US" sz="2800" dirty="0" smtClean="0">
                <a:solidFill>
                  <a:srgbClr val="FE65A7"/>
                </a:solidFill>
                <a:latin typeface="冬青黑体简体中文 W6" panose="020B0600000000000000" pitchFamily="34" charset="-122"/>
                <a:ea typeface="冬青黑体简体中文 W6" panose="020B0600000000000000" pitchFamily="34" charset="-122"/>
              </a:rPr>
              <a:t>”（引号不包含在内）或点击右下角电台放送，后期会继续出电台系列产品，敬请关注</a:t>
            </a:r>
            <a:endParaRPr lang="zh-CN" altLang="en-US" sz="2800" dirty="0">
              <a:solidFill>
                <a:srgbClr val="FE65A7"/>
              </a:solidFill>
              <a:latin typeface="冬青黑体简体中文 W6" panose="020B0600000000000000" pitchFamily="34" charset="-122"/>
              <a:ea typeface="冬青黑体简体中文 W6" panose="020B06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45746110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Tm="4000"/>
    </mc:Choice>
    <mc:Fallback>
      <p:transition spd="slow" advTm="4000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矩形 2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100000">
                <a:srgbClr val="000000"/>
              </a:gs>
              <a:gs pos="0">
                <a:srgbClr val="03144A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b="9172"/>
          <a:stretch/>
        </p:blipFill>
        <p:spPr>
          <a:xfrm>
            <a:off x="1688906" y="473731"/>
            <a:ext cx="1988327" cy="2707619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3270056" y="1257849"/>
            <a:ext cx="723303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8000" b="1" spc="-1000" dirty="0" err="1" smtClean="0">
                <a:solidFill>
                  <a:srgbClr val="FE6EE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经典趣体简" panose="02010609000101010101" pitchFamily="49" charset="-122"/>
                <a:ea typeface="经典趣体简" panose="02010609000101010101" pitchFamily="49" charset="-122"/>
                <a:cs typeface="经典趣体简" panose="02010609000101010101" pitchFamily="49" charset="-122"/>
              </a:rPr>
              <a:t>FM:</a:t>
            </a:r>
            <a:r>
              <a:rPr lang="en-US" altLang="zh-CN" sz="6600" spc="-1000" dirty="0" err="1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经典趣体简" panose="02010609000101010101" pitchFamily="49" charset="-122"/>
                <a:ea typeface="经典趣体简" panose="02010609000101010101" pitchFamily="49" charset="-122"/>
                <a:cs typeface="经典趣体简" panose="02010609000101010101" pitchFamily="49" charset="-122"/>
              </a:rPr>
              <a:t>XiaZhi-ppt</a:t>
            </a:r>
            <a:endParaRPr lang="zh-CN" altLang="en-US" sz="6600" spc="-1000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经典趣体简" panose="02010609000101010101" pitchFamily="49" charset="-122"/>
              <a:ea typeface="经典趣体简" panose="02010609000101010101" pitchFamily="49" charset="-122"/>
              <a:cs typeface="经典趣体简" panose="02010609000101010101" pitchFamily="49" charset="-122"/>
            </a:endParaRPr>
          </a:p>
        </p:txBody>
      </p:sp>
      <p:grpSp>
        <p:nvGrpSpPr>
          <p:cNvPr id="79" name="组合 78"/>
          <p:cNvGrpSpPr/>
          <p:nvPr/>
        </p:nvGrpSpPr>
        <p:grpSpPr>
          <a:xfrm>
            <a:off x="1048482" y="5688409"/>
            <a:ext cx="216000" cy="216000"/>
            <a:chOff x="1485908" y="4585337"/>
            <a:chExt cx="216000" cy="216000"/>
          </a:xfrm>
        </p:grpSpPr>
        <p:sp>
          <p:nvSpPr>
            <p:cNvPr id="68" name="椭圆 67"/>
            <p:cNvSpPr/>
            <p:nvPr/>
          </p:nvSpPr>
          <p:spPr>
            <a:xfrm>
              <a:off x="1550521" y="4649950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FE6EE9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73" name="椭圆 72"/>
            <p:cNvSpPr/>
            <p:nvPr/>
          </p:nvSpPr>
          <p:spPr>
            <a:xfrm>
              <a:off x="1485908" y="4585337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FE6EE9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2900753" y="4818300"/>
            <a:ext cx="216000" cy="216000"/>
            <a:chOff x="3338179" y="3715228"/>
            <a:chExt cx="216000" cy="216000"/>
          </a:xfrm>
        </p:grpSpPr>
        <p:sp>
          <p:nvSpPr>
            <p:cNvPr id="75" name="椭圆 74"/>
            <p:cNvSpPr/>
            <p:nvPr/>
          </p:nvSpPr>
          <p:spPr>
            <a:xfrm>
              <a:off x="3402792" y="3779841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FE65A7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9" name="椭圆 68"/>
            <p:cNvSpPr/>
            <p:nvPr/>
          </p:nvSpPr>
          <p:spPr>
            <a:xfrm>
              <a:off x="3338179" y="3715228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FE65A7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4495247" y="5526626"/>
            <a:ext cx="216000" cy="216000"/>
            <a:chOff x="4761435" y="3488430"/>
            <a:chExt cx="216000" cy="216000"/>
          </a:xfrm>
        </p:grpSpPr>
        <p:sp>
          <p:nvSpPr>
            <p:cNvPr id="76" name="椭圆 75"/>
            <p:cNvSpPr/>
            <p:nvPr/>
          </p:nvSpPr>
          <p:spPr>
            <a:xfrm>
              <a:off x="4826048" y="3553043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7B95F2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70" name="椭圆 69"/>
            <p:cNvSpPr/>
            <p:nvPr/>
          </p:nvSpPr>
          <p:spPr>
            <a:xfrm>
              <a:off x="4761435" y="3488430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7B95F2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6458489" y="3739573"/>
            <a:ext cx="216000" cy="216000"/>
            <a:chOff x="6033223" y="3166448"/>
            <a:chExt cx="216000" cy="216000"/>
          </a:xfrm>
        </p:grpSpPr>
        <p:sp>
          <p:nvSpPr>
            <p:cNvPr id="77" name="椭圆 76"/>
            <p:cNvSpPr/>
            <p:nvPr/>
          </p:nvSpPr>
          <p:spPr>
            <a:xfrm>
              <a:off x="6097836" y="3231061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8634FC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71" name="椭圆 70"/>
            <p:cNvSpPr/>
            <p:nvPr/>
          </p:nvSpPr>
          <p:spPr>
            <a:xfrm>
              <a:off x="6033223" y="3166448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8634FC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1" name="组合 80"/>
          <p:cNvGrpSpPr/>
          <p:nvPr/>
        </p:nvGrpSpPr>
        <p:grpSpPr>
          <a:xfrm>
            <a:off x="3960399" y="4301500"/>
            <a:ext cx="216000" cy="216000"/>
            <a:chOff x="5319106" y="3881023"/>
            <a:chExt cx="216000" cy="216000"/>
          </a:xfrm>
        </p:grpSpPr>
        <p:sp>
          <p:nvSpPr>
            <p:cNvPr id="78" name="椭圆 77"/>
            <p:cNvSpPr/>
            <p:nvPr/>
          </p:nvSpPr>
          <p:spPr>
            <a:xfrm>
              <a:off x="5383719" y="3945636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AAA4EF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72" name="椭圆 71"/>
            <p:cNvSpPr/>
            <p:nvPr/>
          </p:nvSpPr>
          <p:spPr>
            <a:xfrm>
              <a:off x="5319106" y="3881023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AAA4EF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6" name="组合 165"/>
          <p:cNvGrpSpPr/>
          <p:nvPr/>
        </p:nvGrpSpPr>
        <p:grpSpPr>
          <a:xfrm>
            <a:off x="2975834" y="5233503"/>
            <a:ext cx="443593" cy="1661886"/>
            <a:chOff x="2975834" y="5233503"/>
            <a:chExt cx="443593" cy="1661886"/>
          </a:xfrm>
        </p:grpSpPr>
        <p:sp>
          <p:nvSpPr>
            <p:cNvPr id="12" name="圆角矩形 11"/>
            <p:cNvSpPr/>
            <p:nvPr/>
          </p:nvSpPr>
          <p:spPr>
            <a:xfrm>
              <a:off x="2975834" y="523350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圆角矩形 12"/>
            <p:cNvSpPr/>
            <p:nvPr/>
          </p:nvSpPr>
          <p:spPr>
            <a:xfrm>
              <a:off x="2975834" y="5512435"/>
              <a:ext cx="443593" cy="247058"/>
            </a:xfrm>
            <a:prstGeom prst="roundRect">
              <a:avLst/>
            </a:prstGeom>
            <a:solidFill>
              <a:srgbClr val="FF7AFA">
                <a:alpha val="5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圆角矩形 13"/>
            <p:cNvSpPr/>
            <p:nvPr/>
          </p:nvSpPr>
          <p:spPr>
            <a:xfrm>
              <a:off x="2975834" y="5796410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圆角矩形 14"/>
            <p:cNvSpPr/>
            <p:nvPr/>
          </p:nvSpPr>
          <p:spPr>
            <a:xfrm>
              <a:off x="2975834" y="6080383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圆角矩形 15"/>
            <p:cNvSpPr/>
            <p:nvPr/>
          </p:nvSpPr>
          <p:spPr>
            <a:xfrm>
              <a:off x="2975834" y="6364358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圆角矩形 16"/>
            <p:cNvSpPr/>
            <p:nvPr/>
          </p:nvSpPr>
          <p:spPr>
            <a:xfrm>
              <a:off x="2975834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5" name="组合 164"/>
          <p:cNvGrpSpPr/>
          <p:nvPr/>
        </p:nvGrpSpPr>
        <p:grpSpPr>
          <a:xfrm>
            <a:off x="3700426" y="4358190"/>
            <a:ext cx="443593" cy="2537199"/>
            <a:chOff x="3700426" y="4358190"/>
            <a:chExt cx="443593" cy="2537199"/>
          </a:xfrm>
        </p:grpSpPr>
        <p:sp>
          <p:nvSpPr>
            <p:cNvPr id="19" name="圆角矩形 18"/>
            <p:cNvSpPr/>
            <p:nvPr/>
          </p:nvSpPr>
          <p:spPr>
            <a:xfrm>
              <a:off x="3700426" y="523350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圆角矩形 19"/>
            <p:cNvSpPr/>
            <p:nvPr/>
          </p:nvSpPr>
          <p:spPr>
            <a:xfrm>
              <a:off x="3700426" y="5512435"/>
              <a:ext cx="443593" cy="247058"/>
            </a:xfrm>
            <a:prstGeom prst="roundRect">
              <a:avLst/>
            </a:prstGeom>
            <a:solidFill>
              <a:srgbClr val="FF7AFA">
                <a:alpha val="5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圆角矩形 20"/>
            <p:cNvSpPr/>
            <p:nvPr/>
          </p:nvSpPr>
          <p:spPr>
            <a:xfrm>
              <a:off x="3700426" y="5796410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圆角矩形 21"/>
            <p:cNvSpPr/>
            <p:nvPr/>
          </p:nvSpPr>
          <p:spPr>
            <a:xfrm>
              <a:off x="3700426" y="6080383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圆角矩形 22"/>
            <p:cNvSpPr/>
            <p:nvPr/>
          </p:nvSpPr>
          <p:spPr>
            <a:xfrm>
              <a:off x="3700426" y="6364358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圆角矩形 23"/>
            <p:cNvSpPr/>
            <p:nvPr/>
          </p:nvSpPr>
          <p:spPr>
            <a:xfrm>
              <a:off x="3700426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圆角矩形 24"/>
            <p:cNvSpPr/>
            <p:nvPr/>
          </p:nvSpPr>
          <p:spPr>
            <a:xfrm>
              <a:off x="3700426" y="4944804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圆角矩形 25"/>
            <p:cNvSpPr/>
            <p:nvPr/>
          </p:nvSpPr>
          <p:spPr>
            <a:xfrm>
              <a:off x="3700426" y="4656105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圆角矩形 26"/>
            <p:cNvSpPr/>
            <p:nvPr/>
          </p:nvSpPr>
          <p:spPr>
            <a:xfrm>
              <a:off x="3700426" y="4358190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4" name="组合 163"/>
          <p:cNvGrpSpPr/>
          <p:nvPr/>
        </p:nvGrpSpPr>
        <p:grpSpPr>
          <a:xfrm>
            <a:off x="4425018" y="5512435"/>
            <a:ext cx="443593" cy="1382954"/>
            <a:chOff x="4425018" y="5512435"/>
            <a:chExt cx="443593" cy="1382954"/>
          </a:xfrm>
        </p:grpSpPr>
        <p:sp>
          <p:nvSpPr>
            <p:cNvPr id="30" name="圆角矩形 29"/>
            <p:cNvSpPr/>
            <p:nvPr/>
          </p:nvSpPr>
          <p:spPr>
            <a:xfrm>
              <a:off x="4425018" y="5512435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圆角矩形 30"/>
            <p:cNvSpPr/>
            <p:nvPr/>
          </p:nvSpPr>
          <p:spPr>
            <a:xfrm>
              <a:off x="4425018" y="5796410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" name="圆角矩形 31"/>
            <p:cNvSpPr/>
            <p:nvPr/>
          </p:nvSpPr>
          <p:spPr>
            <a:xfrm>
              <a:off x="4425018" y="6080383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3" name="圆角矩形 32"/>
            <p:cNvSpPr/>
            <p:nvPr/>
          </p:nvSpPr>
          <p:spPr>
            <a:xfrm>
              <a:off x="4425018" y="6364358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4" name="圆角矩形 33"/>
            <p:cNvSpPr/>
            <p:nvPr/>
          </p:nvSpPr>
          <p:spPr>
            <a:xfrm>
              <a:off x="4425018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3" name="组合 162"/>
          <p:cNvGrpSpPr/>
          <p:nvPr/>
        </p:nvGrpSpPr>
        <p:grpSpPr>
          <a:xfrm>
            <a:off x="5149610" y="5512435"/>
            <a:ext cx="443593" cy="1382954"/>
            <a:chOff x="5149610" y="5512435"/>
            <a:chExt cx="443593" cy="1382954"/>
          </a:xfrm>
        </p:grpSpPr>
        <p:sp>
          <p:nvSpPr>
            <p:cNvPr id="35" name="圆角矩形 34"/>
            <p:cNvSpPr/>
            <p:nvPr/>
          </p:nvSpPr>
          <p:spPr>
            <a:xfrm>
              <a:off x="5149610" y="5512435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圆角矩形 37"/>
            <p:cNvSpPr/>
            <p:nvPr/>
          </p:nvSpPr>
          <p:spPr>
            <a:xfrm>
              <a:off x="5149610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圆角矩形 38"/>
            <p:cNvSpPr/>
            <p:nvPr/>
          </p:nvSpPr>
          <p:spPr>
            <a:xfrm>
              <a:off x="5149610" y="6364357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圆角矩形 39"/>
            <p:cNvSpPr/>
            <p:nvPr/>
          </p:nvSpPr>
          <p:spPr>
            <a:xfrm>
              <a:off x="5149610" y="57964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圆角矩形 40"/>
            <p:cNvSpPr/>
            <p:nvPr/>
          </p:nvSpPr>
          <p:spPr>
            <a:xfrm>
              <a:off x="5149610" y="608038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5874202" y="5213836"/>
            <a:ext cx="443594" cy="1681553"/>
            <a:chOff x="5874202" y="5213836"/>
            <a:chExt cx="443594" cy="1681553"/>
          </a:xfrm>
        </p:grpSpPr>
        <p:sp>
          <p:nvSpPr>
            <p:cNvPr id="29" name="圆角矩形 28"/>
            <p:cNvSpPr/>
            <p:nvPr/>
          </p:nvSpPr>
          <p:spPr>
            <a:xfrm>
              <a:off x="5874203" y="5787634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圆角矩形 35"/>
            <p:cNvSpPr/>
            <p:nvPr/>
          </p:nvSpPr>
          <p:spPr>
            <a:xfrm>
              <a:off x="5874203" y="5500735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圆角矩形 36"/>
            <p:cNvSpPr/>
            <p:nvPr/>
          </p:nvSpPr>
          <p:spPr>
            <a:xfrm>
              <a:off x="5874203" y="5213836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圆角矩形 41"/>
            <p:cNvSpPr/>
            <p:nvPr/>
          </p:nvSpPr>
          <p:spPr>
            <a:xfrm>
              <a:off x="5874203" y="6074533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3" name="圆角矩形 42"/>
            <p:cNvSpPr/>
            <p:nvPr/>
          </p:nvSpPr>
          <p:spPr>
            <a:xfrm>
              <a:off x="5874203" y="6361432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4" name="圆角矩形 43"/>
            <p:cNvSpPr/>
            <p:nvPr/>
          </p:nvSpPr>
          <p:spPr>
            <a:xfrm>
              <a:off x="5874202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7" name="组合 166"/>
          <p:cNvGrpSpPr/>
          <p:nvPr/>
        </p:nvGrpSpPr>
        <p:grpSpPr>
          <a:xfrm>
            <a:off x="2251242" y="6078309"/>
            <a:ext cx="443593" cy="817080"/>
            <a:chOff x="2251242" y="6078309"/>
            <a:chExt cx="443593" cy="817080"/>
          </a:xfrm>
        </p:grpSpPr>
        <p:sp>
          <p:nvSpPr>
            <p:cNvPr id="45" name="圆角矩形 44"/>
            <p:cNvSpPr/>
            <p:nvPr/>
          </p:nvSpPr>
          <p:spPr>
            <a:xfrm>
              <a:off x="2251242" y="60783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圆角矩形 45"/>
            <p:cNvSpPr/>
            <p:nvPr/>
          </p:nvSpPr>
          <p:spPr>
            <a:xfrm>
              <a:off x="2251242" y="6363320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圆角矩形 46"/>
            <p:cNvSpPr/>
            <p:nvPr/>
          </p:nvSpPr>
          <p:spPr>
            <a:xfrm>
              <a:off x="2251242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1" name="组合 160"/>
          <p:cNvGrpSpPr/>
          <p:nvPr/>
        </p:nvGrpSpPr>
        <p:grpSpPr>
          <a:xfrm>
            <a:off x="6598795" y="3729749"/>
            <a:ext cx="443593" cy="3165640"/>
            <a:chOff x="6598795" y="3729749"/>
            <a:chExt cx="443593" cy="3165640"/>
          </a:xfrm>
        </p:grpSpPr>
        <p:sp>
          <p:nvSpPr>
            <p:cNvPr id="57" name="圆角矩形 56"/>
            <p:cNvSpPr/>
            <p:nvPr/>
          </p:nvSpPr>
          <p:spPr>
            <a:xfrm>
              <a:off x="6598795" y="5512435"/>
              <a:ext cx="443593" cy="247058"/>
            </a:xfrm>
            <a:prstGeom prst="roundRect">
              <a:avLst/>
            </a:prstGeom>
            <a:solidFill>
              <a:srgbClr val="FF7AFA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8" name="圆角矩形 57"/>
            <p:cNvSpPr/>
            <p:nvPr/>
          </p:nvSpPr>
          <p:spPr>
            <a:xfrm>
              <a:off x="6598795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9" name="圆角矩形 58"/>
            <p:cNvSpPr/>
            <p:nvPr/>
          </p:nvSpPr>
          <p:spPr>
            <a:xfrm>
              <a:off x="6598795" y="6364357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0" name="圆角矩形 59"/>
            <p:cNvSpPr/>
            <p:nvPr/>
          </p:nvSpPr>
          <p:spPr>
            <a:xfrm>
              <a:off x="6598795" y="5796409"/>
              <a:ext cx="443593" cy="247058"/>
            </a:xfrm>
            <a:prstGeom prst="roundRect">
              <a:avLst/>
            </a:prstGeom>
            <a:solidFill>
              <a:srgbClr val="FF7AFA">
                <a:alpha val="7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1" name="圆角矩形 60"/>
            <p:cNvSpPr/>
            <p:nvPr/>
          </p:nvSpPr>
          <p:spPr>
            <a:xfrm>
              <a:off x="6598795" y="6080383"/>
              <a:ext cx="443593" cy="247058"/>
            </a:xfrm>
            <a:prstGeom prst="roundRect">
              <a:avLst/>
            </a:prstGeom>
            <a:solidFill>
              <a:srgbClr val="FF7AFA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2" name="圆角矩形 61"/>
            <p:cNvSpPr/>
            <p:nvPr/>
          </p:nvSpPr>
          <p:spPr>
            <a:xfrm>
              <a:off x="6598795" y="5213835"/>
              <a:ext cx="443593" cy="247058"/>
            </a:xfrm>
            <a:prstGeom prst="roundRect">
              <a:avLst/>
            </a:prstGeom>
            <a:solidFill>
              <a:srgbClr val="FF7AFA">
                <a:alpha val="2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3" name="圆角矩形 62"/>
            <p:cNvSpPr/>
            <p:nvPr/>
          </p:nvSpPr>
          <p:spPr>
            <a:xfrm>
              <a:off x="6598795" y="4903163"/>
              <a:ext cx="443593" cy="247058"/>
            </a:xfrm>
            <a:prstGeom prst="roundRect">
              <a:avLst/>
            </a:prstGeom>
            <a:solidFill>
              <a:srgbClr val="FF7AFA">
                <a:alpha val="2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4" name="圆角矩形 63"/>
            <p:cNvSpPr/>
            <p:nvPr/>
          </p:nvSpPr>
          <p:spPr>
            <a:xfrm>
              <a:off x="6598795" y="4605248"/>
              <a:ext cx="443593" cy="247058"/>
            </a:xfrm>
            <a:prstGeom prst="roundRect">
              <a:avLst/>
            </a:prstGeom>
            <a:solidFill>
              <a:srgbClr val="FF7AFA">
                <a:alpha val="2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5" name="圆角矩形 64"/>
            <p:cNvSpPr/>
            <p:nvPr/>
          </p:nvSpPr>
          <p:spPr>
            <a:xfrm>
              <a:off x="6598795" y="4303547"/>
              <a:ext cx="443593" cy="247058"/>
            </a:xfrm>
            <a:prstGeom prst="roundRect">
              <a:avLst/>
            </a:prstGeom>
            <a:solidFill>
              <a:srgbClr val="FF7AFA">
                <a:alpha val="2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6" name="圆角矩形 65"/>
            <p:cNvSpPr/>
            <p:nvPr/>
          </p:nvSpPr>
          <p:spPr>
            <a:xfrm>
              <a:off x="6598795" y="4002976"/>
              <a:ext cx="443593" cy="247058"/>
            </a:xfrm>
            <a:prstGeom prst="roundRect">
              <a:avLst/>
            </a:prstGeom>
            <a:solidFill>
              <a:srgbClr val="FF7AFA">
                <a:alpha val="2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7" name="圆角矩形 66"/>
            <p:cNvSpPr/>
            <p:nvPr/>
          </p:nvSpPr>
          <p:spPr>
            <a:xfrm>
              <a:off x="6598795" y="3729749"/>
              <a:ext cx="443593" cy="247058"/>
            </a:xfrm>
            <a:prstGeom prst="roundRect">
              <a:avLst/>
            </a:prstGeom>
            <a:solidFill>
              <a:srgbClr val="FF7AFA">
                <a:alpha val="6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0" name="组合 159"/>
          <p:cNvGrpSpPr/>
          <p:nvPr/>
        </p:nvGrpSpPr>
        <p:grpSpPr>
          <a:xfrm>
            <a:off x="7323387" y="5512435"/>
            <a:ext cx="443593" cy="1382954"/>
            <a:chOff x="7323387" y="5512435"/>
            <a:chExt cx="443593" cy="1382954"/>
          </a:xfrm>
        </p:grpSpPr>
        <p:sp>
          <p:nvSpPr>
            <p:cNvPr id="85" name="圆角矩形 84"/>
            <p:cNvSpPr/>
            <p:nvPr/>
          </p:nvSpPr>
          <p:spPr>
            <a:xfrm>
              <a:off x="7323387" y="5512435"/>
              <a:ext cx="443593" cy="247058"/>
            </a:xfrm>
            <a:prstGeom prst="roundRect">
              <a:avLst/>
            </a:prstGeom>
            <a:solidFill>
              <a:srgbClr val="FF7AFA">
                <a:alpha val="8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86" name="圆角矩形 85"/>
            <p:cNvSpPr/>
            <p:nvPr/>
          </p:nvSpPr>
          <p:spPr>
            <a:xfrm>
              <a:off x="7323387" y="6648331"/>
              <a:ext cx="443593" cy="247058"/>
            </a:xfrm>
            <a:prstGeom prst="roundRect">
              <a:avLst/>
            </a:prstGeom>
            <a:solidFill>
              <a:srgbClr val="FF7AFA">
                <a:alpha val="3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87" name="圆角矩形 86"/>
            <p:cNvSpPr/>
            <p:nvPr/>
          </p:nvSpPr>
          <p:spPr>
            <a:xfrm>
              <a:off x="7323387" y="6364357"/>
              <a:ext cx="443593" cy="247058"/>
            </a:xfrm>
            <a:prstGeom prst="roundRect">
              <a:avLst/>
            </a:prstGeom>
            <a:solidFill>
              <a:srgbClr val="FF7AFA">
                <a:alpha val="3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88" name="圆角矩形 87"/>
            <p:cNvSpPr/>
            <p:nvPr/>
          </p:nvSpPr>
          <p:spPr>
            <a:xfrm>
              <a:off x="7323387" y="57964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89" name="圆角矩形 88"/>
            <p:cNvSpPr/>
            <p:nvPr/>
          </p:nvSpPr>
          <p:spPr>
            <a:xfrm>
              <a:off x="7323387" y="608038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9" name="组合 158"/>
          <p:cNvGrpSpPr/>
          <p:nvPr/>
        </p:nvGrpSpPr>
        <p:grpSpPr>
          <a:xfrm>
            <a:off x="8047979" y="4916846"/>
            <a:ext cx="443593" cy="1978543"/>
            <a:chOff x="8047979" y="4916846"/>
            <a:chExt cx="443593" cy="1978543"/>
          </a:xfrm>
        </p:grpSpPr>
        <p:sp>
          <p:nvSpPr>
            <p:cNvPr id="91" name="圆角矩形 90"/>
            <p:cNvSpPr/>
            <p:nvPr/>
          </p:nvSpPr>
          <p:spPr>
            <a:xfrm>
              <a:off x="8047979" y="5512435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2" name="圆角矩形 91"/>
            <p:cNvSpPr/>
            <p:nvPr/>
          </p:nvSpPr>
          <p:spPr>
            <a:xfrm>
              <a:off x="8047979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3" name="圆角矩形 92"/>
            <p:cNvSpPr/>
            <p:nvPr/>
          </p:nvSpPr>
          <p:spPr>
            <a:xfrm>
              <a:off x="8047979" y="6364357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4" name="圆角矩形 93"/>
            <p:cNvSpPr/>
            <p:nvPr/>
          </p:nvSpPr>
          <p:spPr>
            <a:xfrm>
              <a:off x="8047979" y="57964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5" name="圆角矩形 94"/>
            <p:cNvSpPr/>
            <p:nvPr/>
          </p:nvSpPr>
          <p:spPr>
            <a:xfrm>
              <a:off x="8047979" y="608038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6" name="圆角矩形 95"/>
            <p:cNvSpPr/>
            <p:nvPr/>
          </p:nvSpPr>
          <p:spPr>
            <a:xfrm>
              <a:off x="8047979" y="5200820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7" name="圆角矩形 96"/>
            <p:cNvSpPr/>
            <p:nvPr/>
          </p:nvSpPr>
          <p:spPr>
            <a:xfrm>
              <a:off x="8047979" y="4916846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7" name="组合 156"/>
          <p:cNvGrpSpPr/>
          <p:nvPr/>
        </p:nvGrpSpPr>
        <p:grpSpPr>
          <a:xfrm>
            <a:off x="9497163" y="6078309"/>
            <a:ext cx="443593" cy="817080"/>
            <a:chOff x="9497163" y="6078309"/>
            <a:chExt cx="443593" cy="817080"/>
          </a:xfrm>
        </p:grpSpPr>
        <p:sp>
          <p:nvSpPr>
            <p:cNvPr id="99" name="圆角矩形 98"/>
            <p:cNvSpPr/>
            <p:nvPr/>
          </p:nvSpPr>
          <p:spPr>
            <a:xfrm>
              <a:off x="9497163" y="6078309"/>
              <a:ext cx="443593" cy="247058"/>
            </a:xfrm>
            <a:prstGeom prst="roundRect">
              <a:avLst/>
            </a:prstGeom>
            <a:solidFill>
              <a:srgbClr val="FF7AFA">
                <a:alpha val="5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0" name="圆角矩形 99"/>
            <p:cNvSpPr/>
            <p:nvPr/>
          </p:nvSpPr>
          <p:spPr>
            <a:xfrm>
              <a:off x="9497163" y="6363320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1" name="圆角矩形 100"/>
            <p:cNvSpPr/>
            <p:nvPr/>
          </p:nvSpPr>
          <p:spPr>
            <a:xfrm>
              <a:off x="9497163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8" name="组合 157"/>
          <p:cNvGrpSpPr/>
          <p:nvPr/>
        </p:nvGrpSpPr>
        <p:grpSpPr>
          <a:xfrm>
            <a:off x="8772571" y="5512435"/>
            <a:ext cx="443593" cy="1382954"/>
            <a:chOff x="8772571" y="5512435"/>
            <a:chExt cx="443593" cy="1382954"/>
          </a:xfrm>
        </p:grpSpPr>
        <p:sp>
          <p:nvSpPr>
            <p:cNvPr id="103" name="圆角矩形 102"/>
            <p:cNvSpPr/>
            <p:nvPr/>
          </p:nvSpPr>
          <p:spPr>
            <a:xfrm>
              <a:off x="8772571" y="5512435"/>
              <a:ext cx="443593" cy="247058"/>
            </a:xfrm>
            <a:prstGeom prst="roundRect">
              <a:avLst/>
            </a:prstGeom>
            <a:solidFill>
              <a:srgbClr val="FF7AFA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4" name="圆角矩形 103"/>
            <p:cNvSpPr/>
            <p:nvPr/>
          </p:nvSpPr>
          <p:spPr>
            <a:xfrm>
              <a:off x="8772571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5" name="圆角矩形 104"/>
            <p:cNvSpPr/>
            <p:nvPr/>
          </p:nvSpPr>
          <p:spPr>
            <a:xfrm>
              <a:off x="8772571" y="6364357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6" name="圆角矩形 105"/>
            <p:cNvSpPr/>
            <p:nvPr/>
          </p:nvSpPr>
          <p:spPr>
            <a:xfrm>
              <a:off x="8772571" y="57964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7" name="圆角矩形 106"/>
            <p:cNvSpPr/>
            <p:nvPr/>
          </p:nvSpPr>
          <p:spPr>
            <a:xfrm>
              <a:off x="8772571" y="608038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8" name="组合 167"/>
          <p:cNvGrpSpPr/>
          <p:nvPr/>
        </p:nvGrpSpPr>
        <p:grpSpPr>
          <a:xfrm>
            <a:off x="1526650" y="5512435"/>
            <a:ext cx="443593" cy="1382954"/>
            <a:chOff x="1526650" y="5512435"/>
            <a:chExt cx="443593" cy="1382954"/>
          </a:xfrm>
        </p:grpSpPr>
        <p:sp>
          <p:nvSpPr>
            <p:cNvPr id="111" name="圆角矩形 110"/>
            <p:cNvSpPr/>
            <p:nvPr/>
          </p:nvSpPr>
          <p:spPr>
            <a:xfrm>
              <a:off x="1526650" y="5512435"/>
              <a:ext cx="443593" cy="247058"/>
            </a:xfrm>
            <a:prstGeom prst="roundRect">
              <a:avLst/>
            </a:prstGeom>
            <a:solidFill>
              <a:srgbClr val="FF7AFA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2" name="圆角矩形 111"/>
            <p:cNvSpPr/>
            <p:nvPr/>
          </p:nvSpPr>
          <p:spPr>
            <a:xfrm>
              <a:off x="1526650" y="5796410"/>
              <a:ext cx="443593" cy="247058"/>
            </a:xfrm>
            <a:prstGeom prst="roundRect">
              <a:avLst/>
            </a:prstGeom>
            <a:solidFill>
              <a:srgbClr val="FF7AFA">
                <a:alpha val="8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3" name="圆角矩形 112"/>
            <p:cNvSpPr/>
            <p:nvPr/>
          </p:nvSpPr>
          <p:spPr>
            <a:xfrm>
              <a:off x="1526650" y="6080383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4" name="圆角矩形 113"/>
            <p:cNvSpPr/>
            <p:nvPr/>
          </p:nvSpPr>
          <p:spPr>
            <a:xfrm>
              <a:off x="1526650" y="6364358"/>
              <a:ext cx="443593" cy="247058"/>
            </a:xfrm>
            <a:prstGeom prst="roundRect">
              <a:avLst/>
            </a:prstGeom>
            <a:solidFill>
              <a:srgbClr val="FF7AFA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5" name="圆角矩形 114"/>
            <p:cNvSpPr/>
            <p:nvPr/>
          </p:nvSpPr>
          <p:spPr>
            <a:xfrm>
              <a:off x="1526650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9" name="组合 168"/>
          <p:cNvGrpSpPr/>
          <p:nvPr/>
        </p:nvGrpSpPr>
        <p:grpSpPr>
          <a:xfrm>
            <a:off x="802058" y="5782927"/>
            <a:ext cx="443593" cy="1112462"/>
            <a:chOff x="802058" y="5782927"/>
            <a:chExt cx="443593" cy="1112462"/>
          </a:xfrm>
        </p:grpSpPr>
        <p:sp>
          <p:nvSpPr>
            <p:cNvPr id="117" name="圆角矩形 116"/>
            <p:cNvSpPr/>
            <p:nvPr/>
          </p:nvSpPr>
          <p:spPr>
            <a:xfrm>
              <a:off x="802058" y="60783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8" name="圆角矩形 117"/>
            <p:cNvSpPr/>
            <p:nvPr/>
          </p:nvSpPr>
          <p:spPr>
            <a:xfrm>
              <a:off x="802058" y="6363320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9" name="圆角矩形 118"/>
            <p:cNvSpPr/>
            <p:nvPr/>
          </p:nvSpPr>
          <p:spPr>
            <a:xfrm>
              <a:off x="802058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0" name="圆角矩形 119"/>
            <p:cNvSpPr/>
            <p:nvPr/>
          </p:nvSpPr>
          <p:spPr>
            <a:xfrm>
              <a:off x="802058" y="5782927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70" name="组合 169"/>
          <p:cNvGrpSpPr/>
          <p:nvPr/>
        </p:nvGrpSpPr>
        <p:grpSpPr>
          <a:xfrm>
            <a:off x="77466" y="6078309"/>
            <a:ext cx="443593" cy="817080"/>
            <a:chOff x="77466" y="6078309"/>
            <a:chExt cx="443593" cy="817080"/>
          </a:xfrm>
        </p:grpSpPr>
        <p:sp>
          <p:nvSpPr>
            <p:cNvPr id="122" name="圆角矩形 121"/>
            <p:cNvSpPr/>
            <p:nvPr/>
          </p:nvSpPr>
          <p:spPr>
            <a:xfrm>
              <a:off x="77466" y="6078309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3" name="圆角矩形 122"/>
            <p:cNvSpPr/>
            <p:nvPr/>
          </p:nvSpPr>
          <p:spPr>
            <a:xfrm>
              <a:off x="77466" y="6363320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4" name="圆角矩形 123"/>
            <p:cNvSpPr/>
            <p:nvPr/>
          </p:nvSpPr>
          <p:spPr>
            <a:xfrm>
              <a:off x="77466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4" name="组合 153"/>
          <p:cNvGrpSpPr/>
          <p:nvPr/>
        </p:nvGrpSpPr>
        <p:grpSpPr>
          <a:xfrm>
            <a:off x="11670942" y="6078309"/>
            <a:ext cx="443593" cy="817080"/>
            <a:chOff x="11670942" y="6078309"/>
            <a:chExt cx="443593" cy="817080"/>
          </a:xfrm>
        </p:grpSpPr>
        <p:sp>
          <p:nvSpPr>
            <p:cNvPr id="127" name="圆角矩形 126"/>
            <p:cNvSpPr/>
            <p:nvPr/>
          </p:nvSpPr>
          <p:spPr>
            <a:xfrm>
              <a:off x="11670942" y="6078309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8" name="圆角矩形 127"/>
            <p:cNvSpPr/>
            <p:nvPr/>
          </p:nvSpPr>
          <p:spPr>
            <a:xfrm>
              <a:off x="11670942" y="6363320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9" name="圆角矩形 128"/>
            <p:cNvSpPr/>
            <p:nvPr/>
          </p:nvSpPr>
          <p:spPr>
            <a:xfrm>
              <a:off x="11670942" y="6648331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6" name="组合 155"/>
          <p:cNvGrpSpPr/>
          <p:nvPr/>
        </p:nvGrpSpPr>
        <p:grpSpPr>
          <a:xfrm>
            <a:off x="10221755" y="4954234"/>
            <a:ext cx="443593" cy="1978543"/>
            <a:chOff x="10221755" y="4954234"/>
            <a:chExt cx="443593" cy="1978543"/>
          </a:xfrm>
        </p:grpSpPr>
        <p:sp>
          <p:nvSpPr>
            <p:cNvPr id="131" name="圆角矩形 130"/>
            <p:cNvSpPr/>
            <p:nvPr/>
          </p:nvSpPr>
          <p:spPr>
            <a:xfrm>
              <a:off x="10221755" y="5549823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2" name="圆角矩形 131"/>
            <p:cNvSpPr/>
            <p:nvPr/>
          </p:nvSpPr>
          <p:spPr>
            <a:xfrm>
              <a:off x="10221755" y="6685719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3" name="圆角矩形 132"/>
            <p:cNvSpPr/>
            <p:nvPr/>
          </p:nvSpPr>
          <p:spPr>
            <a:xfrm>
              <a:off x="10221755" y="6401745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4" name="圆角矩形 133"/>
            <p:cNvSpPr/>
            <p:nvPr/>
          </p:nvSpPr>
          <p:spPr>
            <a:xfrm>
              <a:off x="10221755" y="5833797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5" name="圆角矩形 134"/>
            <p:cNvSpPr/>
            <p:nvPr/>
          </p:nvSpPr>
          <p:spPr>
            <a:xfrm>
              <a:off x="10221755" y="6117771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6" name="圆角矩形 135"/>
            <p:cNvSpPr/>
            <p:nvPr/>
          </p:nvSpPr>
          <p:spPr>
            <a:xfrm>
              <a:off x="10221755" y="5238208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7" name="圆角矩形 136"/>
            <p:cNvSpPr/>
            <p:nvPr/>
          </p:nvSpPr>
          <p:spPr>
            <a:xfrm>
              <a:off x="10221755" y="4954234"/>
              <a:ext cx="443593" cy="247058"/>
            </a:xfrm>
            <a:prstGeom prst="roundRect">
              <a:avLst/>
            </a:prstGeom>
            <a:solidFill>
              <a:srgbClr val="FF7A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5" name="组合 154"/>
          <p:cNvGrpSpPr/>
          <p:nvPr/>
        </p:nvGrpSpPr>
        <p:grpSpPr>
          <a:xfrm>
            <a:off x="10946347" y="5512435"/>
            <a:ext cx="443593" cy="1382954"/>
            <a:chOff x="10946347" y="5512435"/>
            <a:chExt cx="443593" cy="1382954"/>
          </a:xfrm>
        </p:grpSpPr>
        <p:sp>
          <p:nvSpPr>
            <p:cNvPr id="139" name="圆角矩形 138"/>
            <p:cNvSpPr/>
            <p:nvPr/>
          </p:nvSpPr>
          <p:spPr>
            <a:xfrm>
              <a:off x="10946347" y="5512435"/>
              <a:ext cx="443593" cy="247058"/>
            </a:xfrm>
            <a:prstGeom prst="roundRect">
              <a:avLst/>
            </a:prstGeom>
            <a:solidFill>
              <a:srgbClr val="FF7AFA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0" name="圆角矩形 139"/>
            <p:cNvSpPr/>
            <p:nvPr/>
          </p:nvSpPr>
          <p:spPr>
            <a:xfrm>
              <a:off x="10946347" y="6648331"/>
              <a:ext cx="443593" cy="247058"/>
            </a:xfrm>
            <a:prstGeom prst="roundRect">
              <a:avLst/>
            </a:prstGeom>
            <a:solidFill>
              <a:srgbClr val="FF7AFA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1" name="圆角矩形 140"/>
            <p:cNvSpPr/>
            <p:nvPr/>
          </p:nvSpPr>
          <p:spPr>
            <a:xfrm>
              <a:off x="10946347" y="6364357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2" name="圆角矩形 141"/>
            <p:cNvSpPr/>
            <p:nvPr/>
          </p:nvSpPr>
          <p:spPr>
            <a:xfrm>
              <a:off x="10946347" y="5796409"/>
              <a:ext cx="443593" cy="247058"/>
            </a:xfrm>
            <a:prstGeom prst="roundRect">
              <a:avLst/>
            </a:prstGeom>
            <a:solidFill>
              <a:srgbClr val="FF7AFA">
                <a:alpha val="3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3" name="圆角矩形 142"/>
            <p:cNvSpPr/>
            <p:nvPr/>
          </p:nvSpPr>
          <p:spPr>
            <a:xfrm>
              <a:off x="10946347" y="6080383"/>
              <a:ext cx="443593" cy="247058"/>
            </a:xfrm>
            <a:prstGeom prst="roundRect">
              <a:avLst/>
            </a:prstGeom>
            <a:solidFill>
              <a:srgbClr val="FF7AFA">
                <a:alpha val="64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45" name="组合 144"/>
          <p:cNvGrpSpPr/>
          <p:nvPr/>
        </p:nvGrpSpPr>
        <p:grpSpPr>
          <a:xfrm>
            <a:off x="5535106" y="6405342"/>
            <a:ext cx="216000" cy="216000"/>
            <a:chOff x="3338179" y="3715228"/>
            <a:chExt cx="216000" cy="216000"/>
          </a:xfrm>
        </p:grpSpPr>
        <p:sp>
          <p:nvSpPr>
            <p:cNvPr id="146" name="椭圆 145"/>
            <p:cNvSpPr/>
            <p:nvPr/>
          </p:nvSpPr>
          <p:spPr>
            <a:xfrm>
              <a:off x="3402792" y="3779841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FE65A7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7" name="椭圆 146"/>
            <p:cNvSpPr/>
            <p:nvPr/>
          </p:nvSpPr>
          <p:spPr>
            <a:xfrm>
              <a:off x="3338179" y="3715228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FE65A7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48" name="组合 147"/>
          <p:cNvGrpSpPr/>
          <p:nvPr/>
        </p:nvGrpSpPr>
        <p:grpSpPr>
          <a:xfrm>
            <a:off x="9041031" y="5460366"/>
            <a:ext cx="216000" cy="216000"/>
            <a:chOff x="1485908" y="4585337"/>
            <a:chExt cx="216000" cy="216000"/>
          </a:xfrm>
        </p:grpSpPr>
        <p:sp>
          <p:nvSpPr>
            <p:cNvPr id="149" name="椭圆 148"/>
            <p:cNvSpPr/>
            <p:nvPr/>
          </p:nvSpPr>
          <p:spPr>
            <a:xfrm>
              <a:off x="1550521" y="4649950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FE6EE9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50" name="椭圆 149"/>
            <p:cNvSpPr/>
            <p:nvPr/>
          </p:nvSpPr>
          <p:spPr>
            <a:xfrm>
              <a:off x="1485908" y="4585337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FE6EE9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1" name="组合 150"/>
          <p:cNvGrpSpPr/>
          <p:nvPr/>
        </p:nvGrpSpPr>
        <p:grpSpPr>
          <a:xfrm>
            <a:off x="7402041" y="5543493"/>
            <a:ext cx="216000" cy="216000"/>
            <a:chOff x="3338179" y="3715228"/>
            <a:chExt cx="216000" cy="216000"/>
          </a:xfrm>
        </p:grpSpPr>
        <p:sp>
          <p:nvSpPr>
            <p:cNvPr id="152" name="椭圆 151"/>
            <p:cNvSpPr/>
            <p:nvPr/>
          </p:nvSpPr>
          <p:spPr>
            <a:xfrm>
              <a:off x="3402792" y="3779841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FE65A7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53" name="椭圆 152"/>
            <p:cNvSpPr/>
            <p:nvPr/>
          </p:nvSpPr>
          <p:spPr>
            <a:xfrm>
              <a:off x="3338179" y="3715228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FE65A7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71" name="组合 170"/>
          <p:cNvGrpSpPr/>
          <p:nvPr/>
        </p:nvGrpSpPr>
        <p:grpSpPr>
          <a:xfrm>
            <a:off x="10233786" y="4957651"/>
            <a:ext cx="216000" cy="216000"/>
            <a:chOff x="6033223" y="3166448"/>
            <a:chExt cx="216000" cy="216000"/>
          </a:xfrm>
        </p:grpSpPr>
        <p:sp>
          <p:nvSpPr>
            <p:cNvPr id="172" name="椭圆 171"/>
            <p:cNvSpPr/>
            <p:nvPr/>
          </p:nvSpPr>
          <p:spPr>
            <a:xfrm>
              <a:off x="6097836" y="3231061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8634FC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73" name="椭圆 172"/>
            <p:cNvSpPr/>
            <p:nvPr/>
          </p:nvSpPr>
          <p:spPr>
            <a:xfrm>
              <a:off x="6033223" y="3166448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8634FC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74" name="组合 173"/>
          <p:cNvGrpSpPr/>
          <p:nvPr/>
        </p:nvGrpSpPr>
        <p:grpSpPr>
          <a:xfrm>
            <a:off x="11206320" y="5934994"/>
            <a:ext cx="216000" cy="216000"/>
            <a:chOff x="5319106" y="3881023"/>
            <a:chExt cx="216000" cy="216000"/>
          </a:xfrm>
        </p:grpSpPr>
        <p:sp>
          <p:nvSpPr>
            <p:cNvPr id="175" name="椭圆 174"/>
            <p:cNvSpPr/>
            <p:nvPr/>
          </p:nvSpPr>
          <p:spPr>
            <a:xfrm>
              <a:off x="5383719" y="3945636"/>
              <a:ext cx="144000" cy="144000"/>
            </a:xfrm>
            <a:prstGeom prst="ellipse">
              <a:avLst/>
            </a:prstGeom>
            <a:solidFill>
              <a:schemeClr val="bg1"/>
            </a:solidFill>
            <a:effectLst>
              <a:glow rad="952500">
                <a:srgbClr val="AAA4EF">
                  <a:alpha val="4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76" name="椭圆 175"/>
            <p:cNvSpPr/>
            <p:nvPr/>
          </p:nvSpPr>
          <p:spPr>
            <a:xfrm>
              <a:off x="5319106" y="3881023"/>
              <a:ext cx="216000" cy="216000"/>
            </a:xfrm>
            <a:prstGeom prst="ellipse">
              <a:avLst/>
            </a:prstGeom>
            <a:solidFill>
              <a:schemeClr val="bg1"/>
            </a:solidFill>
            <a:effectLst>
              <a:glow rad="254000">
                <a:srgbClr val="AAA4EF">
                  <a:alpha val="70000"/>
                </a:srgbClr>
              </a:glow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2" name="电台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xmlns="" r:embed="rId5"/>
              </p:ext>
            </p:extLst>
          </p:nvPr>
        </p:nvPicPr>
        <p:blipFill>
          <a:blip r:embed="rId6" cstate="print"/>
          <a:stretch>
            <a:fillRect/>
          </a:stretch>
        </p:blipFill>
        <p:spPr>
          <a:xfrm>
            <a:off x="12458246" y="82550"/>
            <a:ext cx="609600" cy="609600"/>
          </a:xfrm>
          <a:prstGeom prst="rect">
            <a:avLst/>
          </a:prstGeom>
        </p:spPr>
      </p:pic>
      <p:pic>
        <p:nvPicPr>
          <p:cNvPr id="3" name="掌声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xmlns="" r:embed="rId7">
                  <p14:trim end="7475.839"/>
                </p14:media>
              </p:ext>
            </p:extLst>
          </p:nvPr>
        </p:nvPicPr>
        <p:blipFill>
          <a:blip r:embed="rId6" cstate="print"/>
          <a:stretch>
            <a:fillRect/>
          </a:stretch>
        </p:blipFill>
        <p:spPr>
          <a:xfrm>
            <a:off x="12458246" y="1217940"/>
            <a:ext cx="609600" cy="609600"/>
          </a:xfrm>
          <a:prstGeom prst="rect">
            <a:avLst/>
          </a:prstGeom>
        </p:spPr>
      </p:pic>
      <p:pic>
        <p:nvPicPr>
          <p:cNvPr id="5" name="渔家傲.忆端午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xmlns="" r:embed="rId8">
                  <p14:fade in="1000"/>
                </p14:media>
              </p:ext>
            </p:extLst>
          </p:nvPr>
        </p:nvPicPr>
        <p:blipFill>
          <a:blip r:embed="rId6" cstate="print"/>
          <a:stretch>
            <a:fillRect/>
          </a:stretch>
        </p:blipFill>
        <p:spPr>
          <a:xfrm>
            <a:off x="12458246" y="227648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75522911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Tm="25000"/>
    </mc:Choice>
    <mc:Fallback>
      <p:transition spd="slow" advTm="2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6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10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8" dur="50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9" presetID="26" presetClass="emph" presetSubtype="0" repeatCount="indefinite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" dur="10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1" dur="50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2" presetID="26" presetClass="emph" presetSubtype="0" repeatCount="indefinite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1000" tmFilter="0, 0; .2, .5; .8, .5; 1, 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4" dur="500" autoRev="1" fill="hold"/>
                                        <p:tgtEl>
                                          <p:spTgt spid="8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5" presetID="26" presetClass="emph" presetSubtype="0" repeatCount="indefinite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10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7" dur="50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8" presetID="26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1000" tmFilter="0, 0; .2, .5; .8, .5; 1, 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0" dur="500" autoRev="1" fill="hold"/>
                                        <p:tgtEl>
                                          <p:spTgt spid="8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1" presetID="26" presetClass="emph" presetSubtype="0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1000" tmFilter="0, 0; .2, .5; .8, .5; 1, 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3" dur="500" autoRev="1" fill="hold"/>
                                        <p:tgtEl>
                                          <p:spTgt spid="14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4" presetID="26" presetClass="emph" presetSubtype="0" repeatCount="indefinite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1000" tmFilter="0, 0; .2, .5; .8, .5; 1, 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6" dur="500" autoRev="1" fill="hold"/>
                                        <p:tgtEl>
                                          <p:spTgt spid="14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7" presetID="26" presetClass="emph" presetSubtype="0" repeatCount="indefinite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1000" tmFilter="0, 0; .2, .5; .8, .5; 1, 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9" dur="500" autoRev="1" fill="hold"/>
                                        <p:tgtEl>
                                          <p:spTgt spid="15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0" presetID="26" presetClass="emph" presetSubtype="0" repeatCount="indefinite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1000" tmFilter="0, 0; .2, .5; .8, .5; 1, 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2" dur="500" autoRev="1" fill="hold"/>
                                        <p:tgtEl>
                                          <p:spTgt spid="17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3" presetID="26" presetClass="emph" presetSubtype="0" repeatCount="indefinite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1000" tmFilter="0, 0; .2, .5; .8, .5; 1, 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500" autoRev="1" fill="hold"/>
                                        <p:tgtEl>
                                          <p:spTgt spid="17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" dur="125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1" dur="125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22" presetClass="entr" presetSubtype="4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" dur="125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" dur="125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" dur="125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22" presetClass="entr" presetSubtype="4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3" dur="12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6" dur="125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9" dur="125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22" presetClass="entr" presetSubtype="4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2" dur="125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5" dur="125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8" dur="125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22" presetClass="entr" presetSubtype="4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" dur="125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" dur="125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7" dur="125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22" presetClass="entr" presetSubtype="4" repeatCount="indefinite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0" dur="125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22" presetClass="entr" presetSubtype="4" repeatCount="indefinite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3" dur="125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22" presetClass="entr" presetSubtype="4" repeatCount="indefinite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6" dur="125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Abs val="100"/>
                                  </p:iterate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" presetClass="mediacall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5" dur="21269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6" presetID="1" presetClass="mediacall" presetSubtype="0" fill="hold" nodeType="withEffect">
                                  <p:stCondLst>
                                    <p:cond delay="228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7" dur="2955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9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72727">
                <p:cTn id="2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video>
            <p:video>
              <p:cMediaNode vol="100000">
                <p:cTn id="20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video>
            <p:video>
              <p:cMediaNode vol="13636" numSld="999">
                <p:cTn id="202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video>
          </p:childTnLst>
        </p:cTn>
      </p:par>
    </p:tnLst>
    <p:bldLst>
      <p:bldP spid="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6" name="图片 565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10271" r="10271" b="5491"/>
          <a:stretch/>
        </p:blipFill>
        <p:spPr>
          <a:xfrm rot="16200000">
            <a:off x="2648222" y="-2685779"/>
            <a:ext cx="6858001" cy="12229556"/>
          </a:xfrm>
          <a:prstGeom prst="rect">
            <a:avLst/>
          </a:prstGeom>
        </p:spPr>
      </p:pic>
      <p:sp>
        <p:nvSpPr>
          <p:cNvPr id="567" name="矩形 566"/>
          <p:cNvSpPr/>
          <p:nvPr/>
        </p:nvSpPr>
        <p:spPr>
          <a:xfrm>
            <a:off x="-9525" y="0"/>
            <a:ext cx="12211050" cy="6858000"/>
          </a:xfrm>
          <a:prstGeom prst="rect">
            <a:avLst/>
          </a:pr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5" name="文本框 564"/>
          <p:cNvSpPr txBox="1"/>
          <p:nvPr/>
        </p:nvSpPr>
        <p:spPr>
          <a:xfrm>
            <a:off x="432345" y="175480"/>
            <a:ext cx="1132731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3000" b="1" dirty="0" smtClean="0">
                <a:solidFill>
                  <a:srgbClr val="ECF7C4"/>
                </a:solidFill>
                <a:latin typeface="hakuyoxingshu7000" panose="02000600000000000000" pitchFamily="2" charset="-122"/>
                <a:ea typeface="hakuyoxingshu7000" panose="02000600000000000000" pitchFamily="2" charset="-122"/>
                <a:cs typeface="hakuyoxingshu7000" panose="02000600000000000000" pitchFamily="2" charset="-122"/>
              </a:rPr>
              <a:t>我是小叶</a:t>
            </a:r>
            <a:endParaRPr lang="zh-CN" altLang="en-US" sz="13000" b="1" dirty="0">
              <a:solidFill>
                <a:srgbClr val="ECF7C4"/>
              </a:solidFill>
              <a:latin typeface="hakuyoxingshu7000" panose="02000600000000000000" pitchFamily="2" charset="-122"/>
              <a:ea typeface="hakuyoxingshu7000" panose="02000600000000000000" pitchFamily="2" charset="-122"/>
              <a:cs typeface="hakuyoxingshu7000" panose="02000600000000000000" pitchFamily="2" charset="-122"/>
            </a:endParaRPr>
          </a:p>
        </p:txBody>
      </p:sp>
      <p:grpSp>
        <p:nvGrpSpPr>
          <p:cNvPr id="226" name="组合 225"/>
          <p:cNvGrpSpPr/>
          <p:nvPr/>
        </p:nvGrpSpPr>
        <p:grpSpPr>
          <a:xfrm>
            <a:off x="218888" y="2363913"/>
            <a:ext cx="1449106" cy="4320327"/>
            <a:chOff x="5713652" y="395568"/>
            <a:chExt cx="2033966" cy="6064011"/>
          </a:xfrm>
        </p:grpSpPr>
        <p:grpSp>
          <p:nvGrpSpPr>
            <p:cNvPr id="224" name="组合 223"/>
            <p:cNvGrpSpPr/>
            <p:nvPr/>
          </p:nvGrpSpPr>
          <p:grpSpPr>
            <a:xfrm>
              <a:off x="5713652" y="682892"/>
              <a:ext cx="2033966" cy="5776687"/>
              <a:chOff x="5713652" y="682892"/>
              <a:chExt cx="2033966" cy="5776687"/>
            </a:xfrm>
          </p:grpSpPr>
          <p:grpSp>
            <p:nvGrpSpPr>
              <p:cNvPr id="223" name="组合 222"/>
              <p:cNvGrpSpPr/>
              <p:nvPr/>
            </p:nvGrpSpPr>
            <p:grpSpPr>
              <a:xfrm>
                <a:off x="5713653" y="682892"/>
                <a:ext cx="2033965" cy="5776686"/>
                <a:chOff x="4228707" y="641642"/>
                <a:chExt cx="2033965" cy="5776686"/>
              </a:xfrm>
            </p:grpSpPr>
            <p:sp>
              <p:nvSpPr>
                <p:cNvPr id="222" name="任意多边形 221"/>
                <p:cNvSpPr/>
                <p:nvPr/>
              </p:nvSpPr>
              <p:spPr>
                <a:xfrm rot="5400000">
                  <a:off x="2357347" y="2513002"/>
                  <a:ext cx="5776686" cy="2033965"/>
                </a:xfrm>
                <a:custGeom>
                  <a:avLst/>
                  <a:gdLst>
                    <a:gd name="connsiteX0" fmla="*/ 0 w 5776686"/>
                    <a:gd name="connsiteY0" fmla="*/ 0 h 1756229"/>
                    <a:gd name="connsiteX1" fmla="*/ 653143 w 5776686"/>
                    <a:gd name="connsiteY1" fmla="*/ 899886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198966 h 1955195"/>
                    <a:gd name="connsiteX1" fmla="*/ 2129518 w 5776686"/>
                    <a:gd name="connsiteY1" fmla="*/ 1660827 h 1955195"/>
                    <a:gd name="connsiteX2" fmla="*/ 5268686 w 5776686"/>
                    <a:gd name="connsiteY2" fmla="*/ 1911652 h 1955195"/>
                    <a:gd name="connsiteX3" fmla="*/ 5776686 w 5776686"/>
                    <a:gd name="connsiteY3" fmla="*/ 1955195 h 1955195"/>
                    <a:gd name="connsiteX4" fmla="*/ 5312229 w 5776686"/>
                    <a:gd name="connsiteY4" fmla="*/ 1781023 h 1955195"/>
                    <a:gd name="connsiteX5" fmla="*/ 2801257 w 5776686"/>
                    <a:gd name="connsiteY5" fmla="*/ 198966 h 1955195"/>
                    <a:gd name="connsiteX6" fmla="*/ 0 w 5776686"/>
                    <a:gd name="connsiteY6" fmla="*/ 198966 h 1955195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286461 h 2042690"/>
                    <a:gd name="connsiteX1" fmla="*/ 2129518 w 5776686"/>
                    <a:gd name="connsiteY1" fmla="*/ 1748322 h 2042690"/>
                    <a:gd name="connsiteX2" fmla="*/ 5268686 w 5776686"/>
                    <a:gd name="connsiteY2" fmla="*/ 1999147 h 2042690"/>
                    <a:gd name="connsiteX3" fmla="*/ 5776686 w 5776686"/>
                    <a:gd name="connsiteY3" fmla="*/ 2042690 h 2042690"/>
                    <a:gd name="connsiteX4" fmla="*/ 5312229 w 5776686"/>
                    <a:gd name="connsiteY4" fmla="*/ 1868518 h 2042690"/>
                    <a:gd name="connsiteX5" fmla="*/ 2801257 w 5776686"/>
                    <a:gd name="connsiteY5" fmla="*/ 286461 h 2042690"/>
                    <a:gd name="connsiteX6" fmla="*/ 0 w 5776686"/>
                    <a:gd name="connsiteY6" fmla="*/ 286461 h 2042690"/>
                    <a:gd name="connsiteX0" fmla="*/ 0 w 5776686"/>
                    <a:gd name="connsiteY0" fmla="*/ 279742 h 2035971"/>
                    <a:gd name="connsiteX1" fmla="*/ 2129518 w 5776686"/>
                    <a:gd name="connsiteY1" fmla="*/ 1741603 h 2035971"/>
                    <a:gd name="connsiteX2" fmla="*/ 5268686 w 5776686"/>
                    <a:gd name="connsiteY2" fmla="*/ 1992428 h 2035971"/>
                    <a:gd name="connsiteX3" fmla="*/ 5776686 w 5776686"/>
                    <a:gd name="connsiteY3" fmla="*/ 2035971 h 2035971"/>
                    <a:gd name="connsiteX4" fmla="*/ 5312229 w 5776686"/>
                    <a:gd name="connsiteY4" fmla="*/ 1861799 h 2035971"/>
                    <a:gd name="connsiteX5" fmla="*/ 2801257 w 5776686"/>
                    <a:gd name="connsiteY5" fmla="*/ 279742 h 2035971"/>
                    <a:gd name="connsiteX6" fmla="*/ 0 w 5776686"/>
                    <a:gd name="connsiteY6" fmla="*/ 279742 h 2035971"/>
                    <a:gd name="connsiteX0" fmla="*/ 0 w 5776686"/>
                    <a:gd name="connsiteY0" fmla="*/ 257710 h 2013939"/>
                    <a:gd name="connsiteX1" fmla="*/ 2129518 w 5776686"/>
                    <a:gd name="connsiteY1" fmla="*/ 1719571 h 2013939"/>
                    <a:gd name="connsiteX2" fmla="*/ 5268686 w 5776686"/>
                    <a:gd name="connsiteY2" fmla="*/ 1970396 h 2013939"/>
                    <a:gd name="connsiteX3" fmla="*/ 5776686 w 5776686"/>
                    <a:gd name="connsiteY3" fmla="*/ 2013939 h 2013939"/>
                    <a:gd name="connsiteX4" fmla="*/ 5312229 w 5776686"/>
                    <a:gd name="connsiteY4" fmla="*/ 1811192 h 2013939"/>
                    <a:gd name="connsiteX5" fmla="*/ 2801257 w 5776686"/>
                    <a:gd name="connsiteY5" fmla="*/ 257710 h 2013939"/>
                    <a:gd name="connsiteX6" fmla="*/ 0 w 5776686"/>
                    <a:gd name="connsiteY6" fmla="*/ 257710 h 2013939"/>
                    <a:gd name="connsiteX0" fmla="*/ 0 w 5779282"/>
                    <a:gd name="connsiteY0" fmla="*/ 257710 h 2015410"/>
                    <a:gd name="connsiteX1" fmla="*/ 2129518 w 5779282"/>
                    <a:gd name="connsiteY1" fmla="*/ 1719571 h 2015410"/>
                    <a:gd name="connsiteX2" fmla="*/ 5268686 w 5779282"/>
                    <a:gd name="connsiteY2" fmla="*/ 1970396 h 2015410"/>
                    <a:gd name="connsiteX3" fmla="*/ 5776686 w 5779282"/>
                    <a:gd name="connsiteY3" fmla="*/ 2013939 h 2015410"/>
                    <a:gd name="connsiteX4" fmla="*/ 5312229 w 5779282"/>
                    <a:gd name="connsiteY4" fmla="*/ 1811192 h 2015410"/>
                    <a:gd name="connsiteX5" fmla="*/ 2801257 w 5779282"/>
                    <a:gd name="connsiteY5" fmla="*/ 257710 h 2015410"/>
                    <a:gd name="connsiteX6" fmla="*/ 0 w 5779282"/>
                    <a:gd name="connsiteY6" fmla="*/ 257710 h 2015410"/>
                    <a:gd name="connsiteX0" fmla="*/ 0 w 5776823"/>
                    <a:gd name="connsiteY0" fmla="*/ 257710 h 2013939"/>
                    <a:gd name="connsiteX1" fmla="*/ 2129518 w 5776823"/>
                    <a:gd name="connsiteY1" fmla="*/ 1719571 h 2013939"/>
                    <a:gd name="connsiteX2" fmla="*/ 5268686 w 5776823"/>
                    <a:gd name="connsiteY2" fmla="*/ 1970396 h 2013939"/>
                    <a:gd name="connsiteX3" fmla="*/ 5776686 w 5776823"/>
                    <a:gd name="connsiteY3" fmla="*/ 2013939 h 2013939"/>
                    <a:gd name="connsiteX4" fmla="*/ 5312229 w 5776823"/>
                    <a:gd name="connsiteY4" fmla="*/ 1811192 h 2013939"/>
                    <a:gd name="connsiteX5" fmla="*/ 2801257 w 5776823"/>
                    <a:gd name="connsiteY5" fmla="*/ 257710 h 2013939"/>
                    <a:gd name="connsiteX6" fmla="*/ 0 w 5776823"/>
                    <a:gd name="connsiteY6" fmla="*/ 257710 h 2013939"/>
                    <a:gd name="connsiteX0" fmla="*/ 0 w 5776792"/>
                    <a:gd name="connsiteY0" fmla="*/ 252547 h 2008776"/>
                    <a:gd name="connsiteX1" fmla="*/ 2129518 w 5776792"/>
                    <a:gd name="connsiteY1" fmla="*/ 1714408 h 2008776"/>
                    <a:gd name="connsiteX2" fmla="*/ 5268686 w 5776792"/>
                    <a:gd name="connsiteY2" fmla="*/ 1965233 h 2008776"/>
                    <a:gd name="connsiteX3" fmla="*/ 5776686 w 5776792"/>
                    <a:gd name="connsiteY3" fmla="*/ 2008776 h 2008776"/>
                    <a:gd name="connsiteX4" fmla="*/ 5226504 w 5776792"/>
                    <a:gd name="connsiteY4" fmla="*/ 1710779 h 2008776"/>
                    <a:gd name="connsiteX5" fmla="*/ 2801257 w 5776792"/>
                    <a:gd name="connsiteY5" fmla="*/ 252547 h 2008776"/>
                    <a:gd name="connsiteX6" fmla="*/ 0 w 5776792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268686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26443"/>
                    <a:gd name="connsiteX1" fmla="*/ 2129518 w 5776784"/>
                    <a:gd name="connsiteY1" fmla="*/ 1714408 h 2026443"/>
                    <a:gd name="connsiteX2" fmla="*/ 5163911 w 5776784"/>
                    <a:gd name="connsiteY2" fmla="*/ 1965233 h 2026443"/>
                    <a:gd name="connsiteX3" fmla="*/ 5776686 w 5776784"/>
                    <a:gd name="connsiteY3" fmla="*/ 2008776 h 2026443"/>
                    <a:gd name="connsiteX4" fmla="*/ 5226504 w 5776784"/>
                    <a:gd name="connsiteY4" fmla="*/ 1710779 h 2026443"/>
                    <a:gd name="connsiteX5" fmla="*/ 2801257 w 5776784"/>
                    <a:gd name="connsiteY5" fmla="*/ 252547 h 2026443"/>
                    <a:gd name="connsiteX6" fmla="*/ 0 w 5776784"/>
                    <a:gd name="connsiteY6" fmla="*/ 252547 h 2026443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61526"/>
                    <a:gd name="connsiteX1" fmla="*/ 2453368 w 5776784"/>
                    <a:gd name="connsiteY1" fmla="*/ 1781083 h 2061526"/>
                    <a:gd name="connsiteX2" fmla="*/ 5163911 w 5776784"/>
                    <a:gd name="connsiteY2" fmla="*/ 1965233 h 2061526"/>
                    <a:gd name="connsiteX3" fmla="*/ 5776686 w 5776784"/>
                    <a:gd name="connsiteY3" fmla="*/ 2008776 h 2061526"/>
                    <a:gd name="connsiteX4" fmla="*/ 5226504 w 5776784"/>
                    <a:gd name="connsiteY4" fmla="*/ 1710779 h 2061526"/>
                    <a:gd name="connsiteX5" fmla="*/ 2801257 w 5776784"/>
                    <a:gd name="connsiteY5" fmla="*/ 252547 h 2061526"/>
                    <a:gd name="connsiteX6" fmla="*/ 0 w 5776784"/>
                    <a:gd name="connsiteY6" fmla="*/ 252547 h 206152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29152"/>
                    <a:gd name="connsiteX1" fmla="*/ 2386693 w 5776784"/>
                    <a:gd name="connsiteY1" fmla="*/ 1809658 h 2029152"/>
                    <a:gd name="connsiteX2" fmla="*/ 4944836 w 5776784"/>
                    <a:gd name="connsiteY2" fmla="*/ 2022383 h 2029152"/>
                    <a:gd name="connsiteX3" fmla="*/ 5776686 w 5776784"/>
                    <a:gd name="connsiteY3" fmla="*/ 2008776 h 2029152"/>
                    <a:gd name="connsiteX4" fmla="*/ 5226504 w 5776784"/>
                    <a:gd name="connsiteY4" fmla="*/ 1710779 h 2029152"/>
                    <a:gd name="connsiteX5" fmla="*/ 2801257 w 5776784"/>
                    <a:gd name="connsiteY5" fmla="*/ 252547 h 2029152"/>
                    <a:gd name="connsiteX6" fmla="*/ 0 w 5776784"/>
                    <a:gd name="connsiteY6" fmla="*/ 252547 h 2029152"/>
                    <a:gd name="connsiteX0" fmla="*/ 0 w 5776784"/>
                    <a:gd name="connsiteY0" fmla="*/ 252547 h 2068902"/>
                    <a:gd name="connsiteX1" fmla="*/ 2386693 w 5776784"/>
                    <a:gd name="connsiteY1" fmla="*/ 1809658 h 2068902"/>
                    <a:gd name="connsiteX2" fmla="*/ 4944836 w 5776784"/>
                    <a:gd name="connsiteY2" fmla="*/ 2022383 h 2068902"/>
                    <a:gd name="connsiteX3" fmla="*/ 5776686 w 5776784"/>
                    <a:gd name="connsiteY3" fmla="*/ 2008776 h 2068902"/>
                    <a:gd name="connsiteX4" fmla="*/ 5226504 w 5776784"/>
                    <a:gd name="connsiteY4" fmla="*/ 1710779 h 2068902"/>
                    <a:gd name="connsiteX5" fmla="*/ 2801257 w 5776784"/>
                    <a:gd name="connsiteY5" fmla="*/ 252547 h 2068902"/>
                    <a:gd name="connsiteX6" fmla="*/ 0 w 5776784"/>
                    <a:gd name="connsiteY6" fmla="*/ 252547 h 2068902"/>
                    <a:gd name="connsiteX0" fmla="*/ 0 w 5776784"/>
                    <a:gd name="connsiteY0" fmla="*/ 252547 h 2046965"/>
                    <a:gd name="connsiteX1" fmla="*/ 2386693 w 5776784"/>
                    <a:gd name="connsiteY1" fmla="*/ 1809658 h 2046965"/>
                    <a:gd name="connsiteX2" fmla="*/ 4944836 w 5776784"/>
                    <a:gd name="connsiteY2" fmla="*/ 2022383 h 2046965"/>
                    <a:gd name="connsiteX3" fmla="*/ 5776686 w 5776784"/>
                    <a:gd name="connsiteY3" fmla="*/ 2008776 h 2046965"/>
                    <a:gd name="connsiteX4" fmla="*/ 5226504 w 5776784"/>
                    <a:gd name="connsiteY4" fmla="*/ 1710779 h 2046965"/>
                    <a:gd name="connsiteX5" fmla="*/ 2801257 w 5776784"/>
                    <a:gd name="connsiteY5" fmla="*/ 252547 h 2046965"/>
                    <a:gd name="connsiteX6" fmla="*/ 0 w 5776784"/>
                    <a:gd name="connsiteY6" fmla="*/ 252547 h 2046965"/>
                    <a:gd name="connsiteX0" fmla="*/ 0 w 5776784"/>
                    <a:gd name="connsiteY0" fmla="*/ 252547 h 2040774"/>
                    <a:gd name="connsiteX1" fmla="*/ 2386693 w 5776784"/>
                    <a:gd name="connsiteY1" fmla="*/ 1809658 h 2040774"/>
                    <a:gd name="connsiteX2" fmla="*/ 4944836 w 5776784"/>
                    <a:gd name="connsiteY2" fmla="*/ 2022383 h 2040774"/>
                    <a:gd name="connsiteX3" fmla="*/ 5776686 w 5776784"/>
                    <a:gd name="connsiteY3" fmla="*/ 2008776 h 2040774"/>
                    <a:gd name="connsiteX4" fmla="*/ 5226504 w 5776784"/>
                    <a:gd name="connsiteY4" fmla="*/ 1710779 h 2040774"/>
                    <a:gd name="connsiteX5" fmla="*/ 2801257 w 5776784"/>
                    <a:gd name="connsiteY5" fmla="*/ 252547 h 2040774"/>
                    <a:gd name="connsiteX6" fmla="*/ 0 w 5776784"/>
                    <a:gd name="connsiteY6" fmla="*/ 252547 h 2040774"/>
                    <a:gd name="connsiteX0" fmla="*/ 0 w 5776784"/>
                    <a:gd name="connsiteY0" fmla="*/ 252547 h 2046009"/>
                    <a:gd name="connsiteX1" fmla="*/ 2386693 w 5776784"/>
                    <a:gd name="connsiteY1" fmla="*/ 1809658 h 2046009"/>
                    <a:gd name="connsiteX2" fmla="*/ 4944836 w 5776784"/>
                    <a:gd name="connsiteY2" fmla="*/ 2022383 h 2046009"/>
                    <a:gd name="connsiteX3" fmla="*/ 5776686 w 5776784"/>
                    <a:gd name="connsiteY3" fmla="*/ 2008776 h 2046009"/>
                    <a:gd name="connsiteX4" fmla="*/ 5226504 w 5776784"/>
                    <a:gd name="connsiteY4" fmla="*/ 1710779 h 2046009"/>
                    <a:gd name="connsiteX5" fmla="*/ 2801257 w 5776784"/>
                    <a:gd name="connsiteY5" fmla="*/ 252547 h 2046009"/>
                    <a:gd name="connsiteX6" fmla="*/ 0 w 5776784"/>
                    <a:gd name="connsiteY6" fmla="*/ 252547 h 2046009"/>
                    <a:gd name="connsiteX0" fmla="*/ 0 w 5777215"/>
                    <a:gd name="connsiteY0" fmla="*/ 252547 h 2029887"/>
                    <a:gd name="connsiteX1" fmla="*/ 2386693 w 5777215"/>
                    <a:gd name="connsiteY1" fmla="*/ 1809658 h 2029887"/>
                    <a:gd name="connsiteX2" fmla="*/ 4944836 w 5777215"/>
                    <a:gd name="connsiteY2" fmla="*/ 2022383 h 2029887"/>
                    <a:gd name="connsiteX3" fmla="*/ 5776686 w 5777215"/>
                    <a:gd name="connsiteY3" fmla="*/ 2015126 h 2029887"/>
                    <a:gd name="connsiteX4" fmla="*/ 5226504 w 5777215"/>
                    <a:gd name="connsiteY4" fmla="*/ 1710779 h 2029887"/>
                    <a:gd name="connsiteX5" fmla="*/ 2801257 w 5777215"/>
                    <a:gd name="connsiteY5" fmla="*/ 252547 h 2029887"/>
                    <a:gd name="connsiteX6" fmla="*/ 0 w 5777215"/>
                    <a:gd name="connsiteY6" fmla="*/ 252547 h 2029887"/>
                    <a:gd name="connsiteX0" fmla="*/ 0 w 5776860"/>
                    <a:gd name="connsiteY0" fmla="*/ 252547 h 2029887"/>
                    <a:gd name="connsiteX1" fmla="*/ 2386693 w 5776860"/>
                    <a:gd name="connsiteY1" fmla="*/ 1809658 h 2029887"/>
                    <a:gd name="connsiteX2" fmla="*/ 4944836 w 5776860"/>
                    <a:gd name="connsiteY2" fmla="*/ 2022383 h 2029887"/>
                    <a:gd name="connsiteX3" fmla="*/ 5776686 w 5776860"/>
                    <a:gd name="connsiteY3" fmla="*/ 2015126 h 2029887"/>
                    <a:gd name="connsiteX4" fmla="*/ 5226504 w 5776860"/>
                    <a:gd name="connsiteY4" fmla="*/ 1710779 h 2029887"/>
                    <a:gd name="connsiteX5" fmla="*/ 2801257 w 5776860"/>
                    <a:gd name="connsiteY5" fmla="*/ 252547 h 2029887"/>
                    <a:gd name="connsiteX6" fmla="*/ 0 w 5776860"/>
                    <a:gd name="connsiteY6" fmla="*/ 252547 h 2029887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33965"/>
                    <a:gd name="connsiteX1" fmla="*/ 2386693 w 5776686"/>
                    <a:gd name="connsiteY1" fmla="*/ 1809658 h 2033965"/>
                    <a:gd name="connsiteX2" fmla="*/ 4944836 w 5776686"/>
                    <a:gd name="connsiteY2" fmla="*/ 2022383 h 2033965"/>
                    <a:gd name="connsiteX3" fmla="*/ 5776686 w 5776686"/>
                    <a:gd name="connsiteY3" fmla="*/ 2015126 h 2033965"/>
                    <a:gd name="connsiteX4" fmla="*/ 5226504 w 5776686"/>
                    <a:gd name="connsiteY4" fmla="*/ 1710779 h 2033965"/>
                    <a:gd name="connsiteX5" fmla="*/ 2801257 w 5776686"/>
                    <a:gd name="connsiteY5" fmla="*/ 252547 h 2033965"/>
                    <a:gd name="connsiteX6" fmla="*/ 0 w 5776686"/>
                    <a:gd name="connsiteY6" fmla="*/ 252547 h 203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76686" h="2033965">
                      <a:moveTo>
                        <a:pt x="0" y="252547"/>
                      </a:moveTo>
                      <a:cubicBezTo>
                        <a:pt x="262164" y="1092259"/>
                        <a:pt x="1829254" y="1657560"/>
                        <a:pt x="2386693" y="1809658"/>
                      </a:cubicBezTo>
                      <a:cubicBezTo>
                        <a:pt x="2944132" y="1961756"/>
                        <a:pt x="4557637" y="2070688"/>
                        <a:pt x="4944836" y="2022383"/>
                      </a:cubicBezTo>
                      <a:cubicBezTo>
                        <a:pt x="5332035" y="1974078"/>
                        <a:pt x="5696253" y="2016487"/>
                        <a:pt x="5776686" y="2015126"/>
                      </a:cubicBezTo>
                      <a:cubicBezTo>
                        <a:pt x="5733143" y="1994942"/>
                        <a:pt x="5512859" y="1953742"/>
                        <a:pt x="5226504" y="1710779"/>
                      </a:cubicBezTo>
                      <a:cubicBezTo>
                        <a:pt x="4940149" y="1467816"/>
                        <a:pt x="3672341" y="495586"/>
                        <a:pt x="2801257" y="252547"/>
                      </a:cubicBezTo>
                      <a:cubicBezTo>
                        <a:pt x="1930173" y="9508"/>
                        <a:pt x="676577" y="-166553"/>
                        <a:pt x="0" y="252547"/>
                      </a:cubicBezTo>
                      <a:close/>
                    </a:path>
                  </a:pathLst>
                </a:custGeom>
                <a:solidFill>
                  <a:srgbClr val="5D9A2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cxnSp>
              <p:nvCxnSpPr>
                <p:cNvPr id="11" name="直接连接符 10"/>
                <p:cNvCxnSpPr/>
                <p:nvPr/>
              </p:nvCxnSpPr>
              <p:spPr>
                <a:xfrm rot="5400000">
                  <a:off x="5235603" y="3176112"/>
                  <a:ext cx="1406894" cy="44136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" name="直接连接符 17"/>
                <p:cNvCxnSpPr/>
                <p:nvPr/>
              </p:nvCxnSpPr>
              <p:spPr>
                <a:xfrm rot="5400000">
                  <a:off x="4792485" y="3001466"/>
                  <a:ext cx="2182671" cy="68473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直接连接符 18"/>
                <p:cNvCxnSpPr/>
                <p:nvPr/>
              </p:nvCxnSpPr>
              <p:spPr>
                <a:xfrm flipH="1">
                  <a:off x="5378499" y="1968105"/>
                  <a:ext cx="858719" cy="273724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" name="直接连接符 19"/>
                <p:cNvCxnSpPr/>
                <p:nvPr/>
              </p:nvCxnSpPr>
              <p:spPr>
                <a:xfrm rot="5400000">
                  <a:off x="4171033" y="2775194"/>
                  <a:ext cx="3162344" cy="99207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" name="直接连接符 20"/>
                <p:cNvCxnSpPr/>
                <p:nvPr/>
              </p:nvCxnSpPr>
              <p:spPr>
                <a:xfrm rot="5400000">
                  <a:off x="3856004" y="2726260"/>
                  <a:ext cx="3625157" cy="113727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" name="直接连接符 21"/>
                <p:cNvCxnSpPr/>
                <p:nvPr/>
              </p:nvCxnSpPr>
              <p:spPr>
                <a:xfrm rot="5400000">
                  <a:off x="3555238" y="2704599"/>
                  <a:ext cx="4046420" cy="12694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" name="直接连接符 22"/>
                <p:cNvCxnSpPr/>
                <p:nvPr/>
              </p:nvCxnSpPr>
              <p:spPr>
                <a:xfrm rot="5400000">
                  <a:off x="3335501" y="2637464"/>
                  <a:ext cx="4346121" cy="136344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直接连接符 23"/>
                <p:cNvCxnSpPr/>
                <p:nvPr/>
              </p:nvCxnSpPr>
              <p:spPr>
                <a:xfrm rot="5400000">
                  <a:off x="3089998" y="2634814"/>
                  <a:ext cx="4655902" cy="146063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直接连接符 24"/>
                <p:cNvCxnSpPr/>
                <p:nvPr/>
              </p:nvCxnSpPr>
              <p:spPr>
                <a:xfrm flipH="1">
                  <a:off x="4570898" y="873125"/>
                  <a:ext cx="1552633" cy="4949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直接连接符 46"/>
                <p:cNvCxnSpPr/>
                <p:nvPr/>
              </p:nvCxnSpPr>
              <p:spPr>
                <a:xfrm flipH="1">
                  <a:off x="4449147" y="768769"/>
                  <a:ext cx="1620659" cy="521882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直接连接符 47"/>
                <p:cNvCxnSpPr/>
                <p:nvPr/>
              </p:nvCxnSpPr>
              <p:spPr>
                <a:xfrm flipH="1">
                  <a:off x="4269677" y="692150"/>
                  <a:ext cx="1758227" cy="5604522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直接连接符 48"/>
                <p:cNvCxnSpPr/>
                <p:nvPr/>
              </p:nvCxnSpPr>
              <p:spPr>
                <a:xfrm flipH="1">
                  <a:off x="4274945" y="657225"/>
                  <a:ext cx="1687716" cy="537975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直接连接符 49"/>
                <p:cNvCxnSpPr/>
                <p:nvPr/>
              </p:nvCxnSpPr>
              <p:spPr>
                <a:xfrm rot="5400000">
                  <a:off x="2541788" y="2460428"/>
                  <a:ext cx="5059968" cy="158739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直接连接符 50"/>
                <p:cNvCxnSpPr/>
                <p:nvPr/>
              </p:nvCxnSpPr>
              <p:spPr>
                <a:xfrm rot="5400000">
                  <a:off x="2613499" y="2429767"/>
                  <a:ext cx="4801420" cy="151200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直接连接符 51"/>
                <p:cNvCxnSpPr/>
                <p:nvPr/>
              </p:nvCxnSpPr>
              <p:spPr>
                <a:xfrm rot="5400000">
                  <a:off x="2709499" y="2402315"/>
                  <a:ext cx="4510305" cy="141495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直接连接符 52"/>
                <p:cNvCxnSpPr/>
                <p:nvPr/>
              </p:nvCxnSpPr>
              <p:spPr>
                <a:xfrm rot="5400000">
                  <a:off x="2819761" y="2364795"/>
                  <a:ext cx="4192228" cy="1315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直接连接符 53"/>
                <p:cNvCxnSpPr/>
                <p:nvPr/>
              </p:nvCxnSpPr>
              <p:spPr>
                <a:xfrm rot="5400000">
                  <a:off x="2943216" y="2358223"/>
                  <a:ext cx="3832450" cy="120230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直接连接符 54"/>
                <p:cNvCxnSpPr/>
                <p:nvPr/>
              </p:nvCxnSpPr>
              <p:spPr>
                <a:xfrm rot="5400000">
                  <a:off x="3133458" y="2328147"/>
                  <a:ext cx="3364492" cy="105549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直接连接符 55"/>
                <p:cNvCxnSpPr/>
                <p:nvPr/>
              </p:nvCxnSpPr>
              <p:spPr>
                <a:xfrm rot="5400000">
                  <a:off x="3288343" y="2368929"/>
                  <a:ext cx="2920437" cy="91618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直接连接符 56"/>
                <p:cNvCxnSpPr/>
                <p:nvPr/>
              </p:nvCxnSpPr>
              <p:spPr>
                <a:xfrm rot="5400000">
                  <a:off x="3541598" y="2398902"/>
                  <a:ext cx="2303443" cy="7226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直接连接符 57"/>
                <p:cNvCxnSpPr/>
                <p:nvPr/>
              </p:nvCxnSpPr>
              <p:spPr>
                <a:xfrm rot="5400000">
                  <a:off x="3829896" y="2554855"/>
                  <a:ext cx="1550683" cy="48647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2" name="任意多边形 211"/>
              <p:cNvSpPr/>
              <p:nvPr/>
            </p:nvSpPr>
            <p:spPr>
              <a:xfrm rot="5400000">
                <a:off x="3842292" y="2554253"/>
                <a:ext cx="5776686" cy="2033965"/>
              </a:xfrm>
              <a:custGeom>
                <a:avLst/>
                <a:gdLst>
                  <a:gd name="connsiteX0" fmla="*/ 0 w 5776686"/>
                  <a:gd name="connsiteY0" fmla="*/ 0 h 1756229"/>
                  <a:gd name="connsiteX1" fmla="*/ 653143 w 5776686"/>
                  <a:gd name="connsiteY1" fmla="*/ 899886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198966 h 1955195"/>
                  <a:gd name="connsiteX1" fmla="*/ 2129518 w 5776686"/>
                  <a:gd name="connsiteY1" fmla="*/ 1660827 h 1955195"/>
                  <a:gd name="connsiteX2" fmla="*/ 5268686 w 5776686"/>
                  <a:gd name="connsiteY2" fmla="*/ 1911652 h 1955195"/>
                  <a:gd name="connsiteX3" fmla="*/ 5776686 w 5776686"/>
                  <a:gd name="connsiteY3" fmla="*/ 1955195 h 1955195"/>
                  <a:gd name="connsiteX4" fmla="*/ 5312229 w 5776686"/>
                  <a:gd name="connsiteY4" fmla="*/ 1781023 h 1955195"/>
                  <a:gd name="connsiteX5" fmla="*/ 2801257 w 5776686"/>
                  <a:gd name="connsiteY5" fmla="*/ 198966 h 1955195"/>
                  <a:gd name="connsiteX6" fmla="*/ 0 w 5776686"/>
                  <a:gd name="connsiteY6" fmla="*/ 198966 h 1955195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286461 h 2042690"/>
                  <a:gd name="connsiteX1" fmla="*/ 2129518 w 5776686"/>
                  <a:gd name="connsiteY1" fmla="*/ 1748322 h 2042690"/>
                  <a:gd name="connsiteX2" fmla="*/ 5268686 w 5776686"/>
                  <a:gd name="connsiteY2" fmla="*/ 1999147 h 2042690"/>
                  <a:gd name="connsiteX3" fmla="*/ 5776686 w 5776686"/>
                  <a:gd name="connsiteY3" fmla="*/ 2042690 h 2042690"/>
                  <a:gd name="connsiteX4" fmla="*/ 5312229 w 5776686"/>
                  <a:gd name="connsiteY4" fmla="*/ 1868518 h 2042690"/>
                  <a:gd name="connsiteX5" fmla="*/ 2801257 w 5776686"/>
                  <a:gd name="connsiteY5" fmla="*/ 286461 h 2042690"/>
                  <a:gd name="connsiteX6" fmla="*/ 0 w 5776686"/>
                  <a:gd name="connsiteY6" fmla="*/ 286461 h 2042690"/>
                  <a:gd name="connsiteX0" fmla="*/ 0 w 5776686"/>
                  <a:gd name="connsiteY0" fmla="*/ 279742 h 2035971"/>
                  <a:gd name="connsiteX1" fmla="*/ 2129518 w 5776686"/>
                  <a:gd name="connsiteY1" fmla="*/ 1741603 h 2035971"/>
                  <a:gd name="connsiteX2" fmla="*/ 5268686 w 5776686"/>
                  <a:gd name="connsiteY2" fmla="*/ 1992428 h 2035971"/>
                  <a:gd name="connsiteX3" fmla="*/ 5776686 w 5776686"/>
                  <a:gd name="connsiteY3" fmla="*/ 2035971 h 2035971"/>
                  <a:gd name="connsiteX4" fmla="*/ 5312229 w 5776686"/>
                  <a:gd name="connsiteY4" fmla="*/ 1861799 h 2035971"/>
                  <a:gd name="connsiteX5" fmla="*/ 2801257 w 5776686"/>
                  <a:gd name="connsiteY5" fmla="*/ 279742 h 2035971"/>
                  <a:gd name="connsiteX6" fmla="*/ 0 w 5776686"/>
                  <a:gd name="connsiteY6" fmla="*/ 279742 h 2035971"/>
                  <a:gd name="connsiteX0" fmla="*/ 0 w 5776686"/>
                  <a:gd name="connsiteY0" fmla="*/ 257710 h 2013939"/>
                  <a:gd name="connsiteX1" fmla="*/ 2129518 w 5776686"/>
                  <a:gd name="connsiteY1" fmla="*/ 1719571 h 2013939"/>
                  <a:gd name="connsiteX2" fmla="*/ 5268686 w 5776686"/>
                  <a:gd name="connsiteY2" fmla="*/ 1970396 h 2013939"/>
                  <a:gd name="connsiteX3" fmla="*/ 5776686 w 5776686"/>
                  <a:gd name="connsiteY3" fmla="*/ 2013939 h 2013939"/>
                  <a:gd name="connsiteX4" fmla="*/ 5312229 w 5776686"/>
                  <a:gd name="connsiteY4" fmla="*/ 1811192 h 2013939"/>
                  <a:gd name="connsiteX5" fmla="*/ 2801257 w 5776686"/>
                  <a:gd name="connsiteY5" fmla="*/ 257710 h 2013939"/>
                  <a:gd name="connsiteX6" fmla="*/ 0 w 5776686"/>
                  <a:gd name="connsiteY6" fmla="*/ 257710 h 2013939"/>
                  <a:gd name="connsiteX0" fmla="*/ 0 w 5779282"/>
                  <a:gd name="connsiteY0" fmla="*/ 257710 h 2015410"/>
                  <a:gd name="connsiteX1" fmla="*/ 2129518 w 5779282"/>
                  <a:gd name="connsiteY1" fmla="*/ 1719571 h 2015410"/>
                  <a:gd name="connsiteX2" fmla="*/ 5268686 w 5779282"/>
                  <a:gd name="connsiteY2" fmla="*/ 1970396 h 2015410"/>
                  <a:gd name="connsiteX3" fmla="*/ 5776686 w 5779282"/>
                  <a:gd name="connsiteY3" fmla="*/ 2013939 h 2015410"/>
                  <a:gd name="connsiteX4" fmla="*/ 5312229 w 5779282"/>
                  <a:gd name="connsiteY4" fmla="*/ 1811192 h 2015410"/>
                  <a:gd name="connsiteX5" fmla="*/ 2801257 w 5779282"/>
                  <a:gd name="connsiteY5" fmla="*/ 257710 h 2015410"/>
                  <a:gd name="connsiteX6" fmla="*/ 0 w 5779282"/>
                  <a:gd name="connsiteY6" fmla="*/ 257710 h 2015410"/>
                  <a:gd name="connsiteX0" fmla="*/ 0 w 5776823"/>
                  <a:gd name="connsiteY0" fmla="*/ 257710 h 2013939"/>
                  <a:gd name="connsiteX1" fmla="*/ 2129518 w 5776823"/>
                  <a:gd name="connsiteY1" fmla="*/ 1719571 h 2013939"/>
                  <a:gd name="connsiteX2" fmla="*/ 5268686 w 5776823"/>
                  <a:gd name="connsiteY2" fmla="*/ 1970396 h 2013939"/>
                  <a:gd name="connsiteX3" fmla="*/ 5776686 w 5776823"/>
                  <a:gd name="connsiteY3" fmla="*/ 2013939 h 2013939"/>
                  <a:gd name="connsiteX4" fmla="*/ 5312229 w 5776823"/>
                  <a:gd name="connsiteY4" fmla="*/ 1811192 h 2013939"/>
                  <a:gd name="connsiteX5" fmla="*/ 2801257 w 5776823"/>
                  <a:gd name="connsiteY5" fmla="*/ 257710 h 2013939"/>
                  <a:gd name="connsiteX6" fmla="*/ 0 w 5776823"/>
                  <a:gd name="connsiteY6" fmla="*/ 257710 h 2013939"/>
                  <a:gd name="connsiteX0" fmla="*/ 0 w 5776792"/>
                  <a:gd name="connsiteY0" fmla="*/ 252547 h 2008776"/>
                  <a:gd name="connsiteX1" fmla="*/ 2129518 w 5776792"/>
                  <a:gd name="connsiteY1" fmla="*/ 1714408 h 2008776"/>
                  <a:gd name="connsiteX2" fmla="*/ 5268686 w 5776792"/>
                  <a:gd name="connsiteY2" fmla="*/ 1965233 h 2008776"/>
                  <a:gd name="connsiteX3" fmla="*/ 5776686 w 5776792"/>
                  <a:gd name="connsiteY3" fmla="*/ 2008776 h 2008776"/>
                  <a:gd name="connsiteX4" fmla="*/ 5226504 w 5776792"/>
                  <a:gd name="connsiteY4" fmla="*/ 1710779 h 2008776"/>
                  <a:gd name="connsiteX5" fmla="*/ 2801257 w 5776792"/>
                  <a:gd name="connsiteY5" fmla="*/ 252547 h 2008776"/>
                  <a:gd name="connsiteX6" fmla="*/ 0 w 5776792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268686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26443"/>
                  <a:gd name="connsiteX1" fmla="*/ 2129518 w 5776784"/>
                  <a:gd name="connsiteY1" fmla="*/ 1714408 h 2026443"/>
                  <a:gd name="connsiteX2" fmla="*/ 5163911 w 5776784"/>
                  <a:gd name="connsiteY2" fmla="*/ 1965233 h 2026443"/>
                  <a:gd name="connsiteX3" fmla="*/ 5776686 w 5776784"/>
                  <a:gd name="connsiteY3" fmla="*/ 2008776 h 2026443"/>
                  <a:gd name="connsiteX4" fmla="*/ 5226504 w 5776784"/>
                  <a:gd name="connsiteY4" fmla="*/ 1710779 h 2026443"/>
                  <a:gd name="connsiteX5" fmla="*/ 2801257 w 5776784"/>
                  <a:gd name="connsiteY5" fmla="*/ 252547 h 2026443"/>
                  <a:gd name="connsiteX6" fmla="*/ 0 w 5776784"/>
                  <a:gd name="connsiteY6" fmla="*/ 252547 h 2026443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61526"/>
                  <a:gd name="connsiteX1" fmla="*/ 2453368 w 5776784"/>
                  <a:gd name="connsiteY1" fmla="*/ 1781083 h 2061526"/>
                  <a:gd name="connsiteX2" fmla="*/ 5163911 w 5776784"/>
                  <a:gd name="connsiteY2" fmla="*/ 1965233 h 2061526"/>
                  <a:gd name="connsiteX3" fmla="*/ 5776686 w 5776784"/>
                  <a:gd name="connsiteY3" fmla="*/ 2008776 h 2061526"/>
                  <a:gd name="connsiteX4" fmla="*/ 5226504 w 5776784"/>
                  <a:gd name="connsiteY4" fmla="*/ 1710779 h 2061526"/>
                  <a:gd name="connsiteX5" fmla="*/ 2801257 w 5776784"/>
                  <a:gd name="connsiteY5" fmla="*/ 252547 h 2061526"/>
                  <a:gd name="connsiteX6" fmla="*/ 0 w 5776784"/>
                  <a:gd name="connsiteY6" fmla="*/ 252547 h 206152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29152"/>
                  <a:gd name="connsiteX1" fmla="*/ 2386693 w 5776784"/>
                  <a:gd name="connsiteY1" fmla="*/ 1809658 h 2029152"/>
                  <a:gd name="connsiteX2" fmla="*/ 4944836 w 5776784"/>
                  <a:gd name="connsiteY2" fmla="*/ 2022383 h 2029152"/>
                  <a:gd name="connsiteX3" fmla="*/ 5776686 w 5776784"/>
                  <a:gd name="connsiteY3" fmla="*/ 2008776 h 2029152"/>
                  <a:gd name="connsiteX4" fmla="*/ 5226504 w 5776784"/>
                  <a:gd name="connsiteY4" fmla="*/ 1710779 h 2029152"/>
                  <a:gd name="connsiteX5" fmla="*/ 2801257 w 5776784"/>
                  <a:gd name="connsiteY5" fmla="*/ 252547 h 2029152"/>
                  <a:gd name="connsiteX6" fmla="*/ 0 w 5776784"/>
                  <a:gd name="connsiteY6" fmla="*/ 252547 h 2029152"/>
                  <a:gd name="connsiteX0" fmla="*/ 0 w 5776784"/>
                  <a:gd name="connsiteY0" fmla="*/ 252547 h 2068902"/>
                  <a:gd name="connsiteX1" fmla="*/ 2386693 w 5776784"/>
                  <a:gd name="connsiteY1" fmla="*/ 1809658 h 2068902"/>
                  <a:gd name="connsiteX2" fmla="*/ 4944836 w 5776784"/>
                  <a:gd name="connsiteY2" fmla="*/ 2022383 h 2068902"/>
                  <a:gd name="connsiteX3" fmla="*/ 5776686 w 5776784"/>
                  <a:gd name="connsiteY3" fmla="*/ 2008776 h 2068902"/>
                  <a:gd name="connsiteX4" fmla="*/ 5226504 w 5776784"/>
                  <a:gd name="connsiteY4" fmla="*/ 1710779 h 2068902"/>
                  <a:gd name="connsiteX5" fmla="*/ 2801257 w 5776784"/>
                  <a:gd name="connsiteY5" fmla="*/ 252547 h 2068902"/>
                  <a:gd name="connsiteX6" fmla="*/ 0 w 5776784"/>
                  <a:gd name="connsiteY6" fmla="*/ 252547 h 2068902"/>
                  <a:gd name="connsiteX0" fmla="*/ 0 w 5776784"/>
                  <a:gd name="connsiteY0" fmla="*/ 252547 h 2046965"/>
                  <a:gd name="connsiteX1" fmla="*/ 2386693 w 5776784"/>
                  <a:gd name="connsiteY1" fmla="*/ 1809658 h 2046965"/>
                  <a:gd name="connsiteX2" fmla="*/ 4944836 w 5776784"/>
                  <a:gd name="connsiteY2" fmla="*/ 2022383 h 2046965"/>
                  <a:gd name="connsiteX3" fmla="*/ 5776686 w 5776784"/>
                  <a:gd name="connsiteY3" fmla="*/ 2008776 h 2046965"/>
                  <a:gd name="connsiteX4" fmla="*/ 5226504 w 5776784"/>
                  <a:gd name="connsiteY4" fmla="*/ 1710779 h 2046965"/>
                  <a:gd name="connsiteX5" fmla="*/ 2801257 w 5776784"/>
                  <a:gd name="connsiteY5" fmla="*/ 252547 h 2046965"/>
                  <a:gd name="connsiteX6" fmla="*/ 0 w 5776784"/>
                  <a:gd name="connsiteY6" fmla="*/ 252547 h 2046965"/>
                  <a:gd name="connsiteX0" fmla="*/ 0 w 5776784"/>
                  <a:gd name="connsiteY0" fmla="*/ 252547 h 2040774"/>
                  <a:gd name="connsiteX1" fmla="*/ 2386693 w 5776784"/>
                  <a:gd name="connsiteY1" fmla="*/ 1809658 h 2040774"/>
                  <a:gd name="connsiteX2" fmla="*/ 4944836 w 5776784"/>
                  <a:gd name="connsiteY2" fmla="*/ 2022383 h 2040774"/>
                  <a:gd name="connsiteX3" fmla="*/ 5776686 w 5776784"/>
                  <a:gd name="connsiteY3" fmla="*/ 2008776 h 2040774"/>
                  <a:gd name="connsiteX4" fmla="*/ 5226504 w 5776784"/>
                  <a:gd name="connsiteY4" fmla="*/ 1710779 h 2040774"/>
                  <a:gd name="connsiteX5" fmla="*/ 2801257 w 5776784"/>
                  <a:gd name="connsiteY5" fmla="*/ 252547 h 2040774"/>
                  <a:gd name="connsiteX6" fmla="*/ 0 w 5776784"/>
                  <a:gd name="connsiteY6" fmla="*/ 252547 h 2040774"/>
                  <a:gd name="connsiteX0" fmla="*/ 0 w 5776784"/>
                  <a:gd name="connsiteY0" fmla="*/ 252547 h 2046009"/>
                  <a:gd name="connsiteX1" fmla="*/ 2386693 w 5776784"/>
                  <a:gd name="connsiteY1" fmla="*/ 1809658 h 2046009"/>
                  <a:gd name="connsiteX2" fmla="*/ 4944836 w 5776784"/>
                  <a:gd name="connsiteY2" fmla="*/ 2022383 h 2046009"/>
                  <a:gd name="connsiteX3" fmla="*/ 5776686 w 5776784"/>
                  <a:gd name="connsiteY3" fmla="*/ 2008776 h 2046009"/>
                  <a:gd name="connsiteX4" fmla="*/ 5226504 w 5776784"/>
                  <a:gd name="connsiteY4" fmla="*/ 1710779 h 2046009"/>
                  <a:gd name="connsiteX5" fmla="*/ 2801257 w 5776784"/>
                  <a:gd name="connsiteY5" fmla="*/ 252547 h 2046009"/>
                  <a:gd name="connsiteX6" fmla="*/ 0 w 5776784"/>
                  <a:gd name="connsiteY6" fmla="*/ 252547 h 2046009"/>
                  <a:gd name="connsiteX0" fmla="*/ 0 w 5777215"/>
                  <a:gd name="connsiteY0" fmla="*/ 252547 h 2029887"/>
                  <a:gd name="connsiteX1" fmla="*/ 2386693 w 5777215"/>
                  <a:gd name="connsiteY1" fmla="*/ 1809658 h 2029887"/>
                  <a:gd name="connsiteX2" fmla="*/ 4944836 w 5777215"/>
                  <a:gd name="connsiteY2" fmla="*/ 2022383 h 2029887"/>
                  <a:gd name="connsiteX3" fmla="*/ 5776686 w 5777215"/>
                  <a:gd name="connsiteY3" fmla="*/ 2015126 h 2029887"/>
                  <a:gd name="connsiteX4" fmla="*/ 5226504 w 5777215"/>
                  <a:gd name="connsiteY4" fmla="*/ 1710779 h 2029887"/>
                  <a:gd name="connsiteX5" fmla="*/ 2801257 w 5777215"/>
                  <a:gd name="connsiteY5" fmla="*/ 252547 h 2029887"/>
                  <a:gd name="connsiteX6" fmla="*/ 0 w 5777215"/>
                  <a:gd name="connsiteY6" fmla="*/ 252547 h 2029887"/>
                  <a:gd name="connsiteX0" fmla="*/ 0 w 5776860"/>
                  <a:gd name="connsiteY0" fmla="*/ 252547 h 2029887"/>
                  <a:gd name="connsiteX1" fmla="*/ 2386693 w 5776860"/>
                  <a:gd name="connsiteY1" fmla="*/ 1809658 h 2029887"/>
                  <a:gd name="connsiteX2" fmla="*/ 4944836 w 5776860"/>
                  <a:gd name="connsiteY2" fmla="*/ 2022383 h 2029887"/>
                  <a:gd name="connsiteX3" fmla="*/ 5776686 w 5776860"/>
                  <a:gd name="connsiteY3" fmla="*/ 2015126 h 2029887"/>
                  <a:gd name="connsiteX4" fmla="*/ 5226504 w 5776860"/>
                  <a:gd name="connsiteY4" fmla="*/ 1710779 h 2029887"/>
                  <a:gd name="connsiteX5" fmla="*/ 2801257 w 5776860"/>
                  <a:gd name="connsiteY5" fmla="*/ 252547 h 2029887"/>
                  <a:gd name="connsiteX6" fmla="*/ 0 w 5776860"/>
                  <a:gd name="connsiteY6" fmla="*/ 252547 h 2029887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33965"/>
                  <a:gd name="connsiteX1" fmla="*/ 2386693 w 5776686"/>
                  <a:gd name="connsiteY1" fmla="*/ 1809658 h 2033965"/>
                  <a:gd name="connsiteX2" fmla="*/ 4944836 w 5776686"/>
                  <a:gd name="connsiteY2" fmla="*/ 2022383 h 2033965"/>
                  <a:gd name="connsiteX3" fmla="*/ 5776686 w 5776686"/>
                  <a:gd name="connsiteY3" fmla="*/ 2015126 h 2033965"/>
                  <a:gd name="connsiteX4" fmla="*/ 5226504 w 5776686"/>
                  <a:gd name="connsiteY4" fmla="*/ 1710779 h 2033965"/>
                  <a:gd name="connsiteX5" fmla="*/ 2801257 w 5776686"/>
                  <a:gd name="connsiteY5" fmla="*/ 252547 h 2033965"/>
                  <a:gd name="connsiteX6" fmla="*/ 0 w 5776686"/>
                  <a:gd name="connsiteY6" fmla="*/ 252547 h 2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86" h="2033965">
                    <a:moveTo>
                      <a:pt x="0" y="252547"/>
                    </a:moveTo>
                    <a:cubicBezTo>
                      <a:pt x="262164" y="1092259"/>
                      <a:pt x="1829254" y="1657560"/>
                      <a:pt x="2386693" y="1809658"/>
                    </a:cubicBezTo>
                    <a:cubicBezTo>
                      <a:pt x="2944132" y="1961756"/>
                      <a:pt x="4557637" y="2070688"/>
                      <a:pt x="4944836" y="2022383"/>
                    </a:cubicBezTo>
                    <a:cubicBezTo>
                      <a:pt x="5332035" y="1974078"/>
                      <a:pt x="5696253" y="2016487"/>
                      <a:pt x="5776686" y="2015126"/>
                    </a:cubicBezTo>
                    <a:cubicBezTo>
                      <a:pt x="5733143" y="1994942"/>
                      <a:pt x="5512859" y="1953742"/>
                      <a:pt x="5226504" y="1710779"/>
                    </a:cubicBezTo>
                    <a:cubicBezTo>
                      <a:pt x="4940149" y="1467816"/>
                      <a:pt x="3672341" y="495586"/>
                      <a:pt x="2801257" y="252547"/>
                    </a:cubicBezTo>
                    <a:cubicBezTo>
                      <a:pt x="1930173" y="9508"/>
                      <a:pt x="676577" y="-166553"/>
                      <a:pt x="0" y="252547"/>
                    </a:cubicBezTo>
                    <a:close/>
                  </a:path>
                </a:pathLst>
              </a:custGeom>
              <a:noFill/>
              <a:ln w="28575">
                <a:solidFill>
                  <a:srgbClr val="A5AC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25" name="任意多边形 224"/>
            <p:cNvSpPr/>
            <p:nvPr/>
          </p:nvSpPr>
          <p:spPr>
            <a:xfrm rot="5400000">
              <a:off x="4971639" y="1791391"/>
              <a:ext cx="4020185" cy="1228539"/>
            </a:xfrm>
            <a:custGeom>
              <a:avLst/>
              <a:gdLst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85377 w 4181127"/>
                <a:gd name="connsiteY0" fmla="*/ 80553 h 1242603"/>
                <a:gd name="connsiteX1" fmla="*/ 552102 w 4181127"/>
                <a:gd name="connsiteY1" fmla="*/ 118653 h 1242603"/>
                <a:gd name="connsiteX2" fmla="*/ 4181127 w 4181127"/>
                <a:gd name="connsiteY2" fmla="*/ 1242603 h 1242603"/>
                <a:gd name="connsiteX3" fmla="*/ 447327 w 4181127"/>
                <a:gd name="connsiteY3" fmla="*/ 290103 h 1242603"/>
                <a:gd name="connsiteX4" fmla="*/ 85377 w 4181127"/>
                <a:gd name="connsiteY4" fmla="*/ 80553 h 1242603"/>
                <a:gd name="connsiteX0" fmla="*/ 18605 w 4114355"/>
                <a:gd name="connsiteY0" fmla="*/ 68258 h 1230308"/>
                <a:gd name="connsiteX1" fmla="*/ 485330 w 4114355"/>
                <a:gd name="connsiteY1" fmla="*/ 106358 h 1230308"/>
                <a:gd name="connsiteX2" fmla="*/ 4114355 w 4114355"/>
                <a:gd name="connsiteY2" fmla="*/ 1230308 h 1230308"/>
                <a:gd name="connsiteX3" fmla="*/ 380555 w 4114355"/>
                <a:gd name="connsiteY3" fmla="*/ 277808 h 1230308"/>
                <a:gd name="connsiteX4" fmla="*/ 18605 w 4114355"/>
                <a:gd name="connsiteY4" fmla="*/ 68258 h 1230308"/>
                <a:gd name="connsiteX0" fmla="*/ 2550 w 4098300"/>
                <a:gd name="connsiteY0" fmla="*/ 20423 h 1182473"/>
                <a:gd name="connsiteX1" fmla="*/ 469275 w 4098300"/>
                <a:gd name="connsiteY1" fmla="*/ 58523 h 1182473"/>
                <a:gd name="connsiteX2" fmla="*/ 4098300 w 4098300"/>
                <a:gd name="connsiteY2" fmla="*/ 1182473 h 1182473"/>
                <a:gd name="connsiteX3" fmla="*/ 364500 w 4098300"/>
                <a:gd name="connsiteY3" fmla="*/ 229973 h 1182473"/>
                <a:gd name="connsiteX4" fmla="*/ 2550 w 4098300"/>
                <a:gd name="connsiteY4" fmla="*/ 20423 h 1182473"/>
                <a:gd name="connsiteX0" fmla="*/ 2550 w 4098300"/>
                <a:gd name="connsiteY0" fmla="*/ 40690 h 1202740"/>
                <a:gd name="connsiteX1" fmla="*/ 469275 w 4098300"/>
                <a:gd name="connsiteY1" fmla="*/ 78790 h 1202740"/>
                <a:gd name="connsiteX2" fmla="*/ 4098300 w 4098300"/>
                <a:gd name="connsiteY2" fmla="*/ 1202740 h 1202740"/>
                <a:gd name="connsiteX3" fmla="*/ 364500 w 4098300"/>
                <a:gd name="connsiteY3" fmla="*/ 250240 h 1202740"/>
                <a:gd name="connsiteX4" fmla="*/ 2550 w 4098300"/>
                <a:gd name="connsiteY4" fmla="*/ 40690 h 1202740"/>
                <a:gd name="connsiteX0" fmla="*/ 2326 w 4126651"/>
                <a:gd name="connsiteY0" fmla="*/ 27087 h 1217712"/>
                <a:gd name="connsiteX1" fmla="*/ 497626 w 4126651"/>
                <a:gd name="connsiteY1" fmla="*/ 93762 h 1217712"/>
                <a:gd name="connsiteX2" fmla="*/ 4126651 w 4126651"/>
                <a:gd name="connsiteY2" fmla="*/ 1217712 h 1217712"/>
                <a:gd name="connsiteX3" fmla="*/ 392851 w 4126651"/>
                <a:gd name="connsiteY3" fmla="*/ 265212 h 1217712"/>
                <a:gd name="connsiteX4" fmla="*/ 2326 w 4126651"/>
                <a:gd name="connsiteY4" fmla="*/ 27087 h 1217712"/>
                <a:gd name="connsiteX0" fmla="*/ 1201 w 4125526"/>
                <a:gd name="connsiteY0" fmla="*/ 37823 h 1228448"/>
                <a:gd name="connsiteX1" fmla="*/ 496501 w 4125526"/>
                <a:gd name="connsiteY1" fmla="*/ 104498 h 1228448"/>
                <a:gd name="connsiteX2" fmla="*/ 4125526 w 4125526"/>
                <a:gd name="connsiteY2" fmla="*/ 1228448 h 1228448"/>
                <a:gd name="connsiteX3" fmla="*/ 391726 w 4125526"/>
                <a:gd name="connsiteY3" fmla="*/ 275948 h 1228448"/>
                <a:gd name="connsiteX4" fmla="*/ 1201 w 4125526"/>
                <a:gd name="connsiteY4" fmla="*/ 37823 h 1228448"/>
                <a:gd name="connsiteX0" fmla="*/ 415 w 4124740"/>
                <a:gd name="connsiteY0" fmla="*/ 32229 h 1222854"/>
                <a:gd name="connsiteX1" fmla="*/ 467140 w 4124740"/>
                <a:gd name="connsiteY1" fmla="*/ 86204 h 1222854"/>
                <a:gd name="connsiteX2" fmla="*/ 4124740 w 4124740"/>
                <a:gd name="connsiteY2" fmla="*/ 1222854 h 1222854"/>
                <a:gd name="connsiteX3" fmla="*/ 390940 w 4124740"/>
                <a:gd name="connsiteY3" fmla="*/ 270354 h 1222854"/>
                <a:gd name="connsiteX4" fmla="*/ 415 w 4124740"/>
                <a:gd name="connsiteY4" fmla="*/ 32229 h 1222854"/>
                <a:gd name="connsiteX0" fmla="*/ 415 w 4124740"/>
                <a:gd name="connsiteY0" fmla="*/ 13284 h 1203909"/>
                <a:gd name="connsiteX1" fmla="*/ 467140 w 4124740"/>
                <a:gd name="connsiteY1" fmla="*/ 67259 h 1203909"/>
                <a:gd name="connsiteX2" fmla="*/ 4124740 w 4124740"/>
                <a:gd name="connsiteY2" fmla="*/ 1203909 h 1203909"/>
                <a:gd name="connsiteX3" fmla="*/ 390940 w 4124740"/>
                <a:gd name="connsiteY3" fmla="*/ 251409 h 1203909"/>
                <a:gd name="connsiteX4" fmla="*/ 415 w 4124740"/>
                <a:gd name="connsiteY4" fmla="*/ 13284 h 1203909"/>
                <a:gd name="connsiteX0" fmla="*/ 415 w 4124740"/>
                <a:gd name="connsiteY0" fmla="*/ 7104 h 1197729"/>
                <a:gd name="connsiteX1" fmla="*/ 467140 w 4124740"/>
                <a:gd name="connsiteY1" fmla="*/ 61079 h 1197729"/>
                <a:gd name="connsiteX2" fmla="*/ 4124740 w 4124740"/>
                <a:gd name="connsiteY2" fmla="*/ 1197729 h 1197729"/>
                <a:gd name="connsiteX3" fmla="*/ 390940 w 4124740"/>
                <a:gd name="connsiteY3" fmla="*/ 245229 h 1197729"/>
                <a:gd name="connsiteX4" fmla="*/ 415 w 4124740"/>
                <a:gd name="connsiteY4" fmla="*/ 7104 h 1197729"/>
                <a:gd name="connsiteX0" fmla="*/ 635 w 4124960"/>
                <a:gd name="connsiteY0" fmla="*/ 9339 h 1199964"/>
                <a:gd name="connsiteX1" fmla="*/ 467360 w 4124960"/>
                <a:gd name="connsiteY1" fmla="*/ 63314 h 1199964"/>
                <a:gd name="connsiteX2" fmla="*/ 4124960 w 4124960"/>
                <a:gd name="connsiteY2" fmla="*/ 1199964 h 1199964"/>
                <a:gd name="connsiteX3" fmla="*/ 391160 w 4124960"/>
                <a:gd name="connsiteY3" fmla="*/ 247464 h 1199964"/>
                <a:gd name="connsiteX4" fmla="*/ 635 w 4124960"/>
                <a:gd name="connsiteY4" fmla="*/ 9339 h 1199964"/>
                <a:gd name="connsiteX0" fmla="*/ 635 w 4058285"/>
                <a:gd name="connsiteY0" fmla="*/ 9339 h 1304739"/>
                <a:gd name="connsiteX1" fmla="*/ 467360 w 4058285"/>
                <a:gd name="connsiteY1" fmla="*/ 63314 h 1304739"/>
                <a:gd name="connsiteX2" fmla="*/ 4058285 w 4058285"/>
                <a:gd name="connsiteY2" fmla="*/ 1304739 h 1304739"/>
                <a:gd name="connsiteX3" fmla="*/ 391160 w 4058285"/>
                <a:gd name="connsiteY3" fmla="*/ 247464 h 1304739"/>
                <a:gd name="connsiteX4" fmla="*/ 635 w 4058285"/>
                <a:gd name="connsiteY4" fmla="*/ 9339 h 1304739"/>
                <a:gd name="connsiteX0" fmla="*/ 635 w 4020185"/>
                <a:gd name="connsiteY0" fmla="*/ 9339 h 1228539"/>
                <a:gd name="connsiteX1" fmla="*/ 467360 w 4020185"/>
                <a:gd name="connsiteY1" fmla="*/ 63314 h 1228539"/>
                <a:gd name="connsiteX2" fmla="*/ 4020185 w 4020185"/>
                <a:gd name="connsiteY2" fmla="*/ 1228539 h 1228539"/>
                <a:gd name="connsiteX3" fmla="*/ 391160 w 4020185"/>
                <a:gd name="connsiteY3" fmla="*/ 247464 h 1228539"/>
                <a:gd name="connsiteX4" fmla="*/ 635 w 4020185"/>
                <a:gd name="connsiteY4" fmla="*/ 9339 h 12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0185" h="1228539">
                  <a:moveTo>
                    <a:pt x="635" y="9339"/>
                  </a:moveTo>
                  <a:cubicBezTo>
                    <a:pt x="16510" y="-27703"/>
                    <a:pt x="311785" y="56964"/>
                    <a:pt x="467360" y="63314"/>
                  </a:cubicBezTo>
                  <a:cubicBezTo>
                    <a:pt x="781685" y="266514"/>
                    <a:pt x="2810510" y="853889"/>
                    <a:pt x="4020185" y="1228539"/>
                  </a:cubicBezTo>
                  <a:cubicBezTo>
                    <a:pt x="2775585" y="911039"/>
                    <a:pt x="768985" y="269689"/>
                    <a:pt x="391160" y="247464"/>
                  </a:cubicBezTo>
                  <a:cubicBezTo>
                    <a:pt x="270510" y="177614"/>
                    <a:pt x="-15240" y="46381"/>
                    <a:pt x="635" y="9339"/>
                  </a:cubicBezTo>
                  <a:close/>
                </a:path>
              </a:pathLst>
            </a:custGeom>
            <a:solidFill>
              <a:srgbClr val="ECF7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3" name="组合 282"/>
          <p:cNvGrpSpPr/>
          <p:nvPr/>
        </p:nvGrpSpPr>
        <p:grpSpPr>
          <a:xfrm>
            <a:off x="1691048" y="2363913"/>
            <a:ext cx="1449106" cy="4320327"/>
            <a:chOff x="5713652" y="395568"/>
            <a:chExt cx="2033966" cy="6064011"/>
          </a:xfrm>
        </p:grpSpPr>
        <p:grpSp>
          <p:nvGrpSpPr>
            <p:cNvPr id="284" name="组合 283"/>
            <p:cNvGrpSpPr/>
            <p:nvPr/>
          </p:nvGrpSpPr>
          <p:grpSpPr>
            <a:xfrm>
              <a:off x="5713652" y="682892"/>
              <a:ext cx="2033966" cy="5776687"/>
              <a:chOff x="5713652" y="682892"/>
              <a:chExt cx="2033966" cy="5776687"/>
            </a:xfrm>
          </p:grpSpPr>
          <p:grpSp>
            <p:nvGrpSpPr>
              <p:cNvPr id="286" name="组合 285"/>
              <p:cNvGrpSpPr/>
              <p:nvPr/>
            </p:nvGrpSpPr>
            <p:grpSpPr>
              <a:xfrm>
                <a:off x="5713653" y="682892"/>
                <a:ext cx="2033965" cy="5776686"/>
                <a:chOff x="4228707" y="641642"/>
                <a:chExt cx="2033965" cy="5776686"/>
              </a:xfrm>
            </p:grpSpPr>
            <p:sp>
              <p:nvSpPr>
                <p:cNvPr id="288" name="任意多边形 287"/>
                <p:cNvSpPr/>
                <p:nvPr/>
              </p:nvSpPr>
              <p:spPr>
                <a:xfrm rot="5400000">
                  <a:off x="2357347" y="2513002"/>
                  <a:ext cx="5776686" cy="2033965"/>
                </a:xfrm>
                <a:custGeom>
                  <a:avLst/>
                  <a:gdLst>
                    <a:gd name="connsiteX0" fmla="*/ 0 w 5776686"/>
                    <a:gd name="connsiteY0" fmla="*/ 0 h 1756229"/>
                    <a:gd name="connsiteX1" fmla="*/ 653143 w 5776686"/>
                    <a:gd name="connsiteY1" fmla="*/ 899886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198966 h 1955195"/>
                    <a:gd name="connsiteX1" fmla="*/ 2129518 w 5776686"/>
                    <a:gd name="connsiteY1" fmla="*/ 1660827 h 1955195"/>
                    <a:gd name="connsiteX2" fmla="*/ 5268686 w 5776686"/>
                    <a:gd name="connsiteY2" fmla="*/ 1911652 h 1955195"/>
                    <a:gd name="connsiteX3" fmla="*/ 5776686 w 5776686"/>
                    <a:gd name="connsiteY3" fmla="*/ 1955195 h 1955195"/>
                    <a:gd name="connsiteX4" fmla="*/ 5312229 w 5776686"/>
                    <a:gd name="connsiteY4" fmla="*/ 1781023 h 1955195"/>
                    <a:gd name="connsiteX5" fmla="*/ 2801257 w 5776686"/>
                    <a:gd name="connsiteY5" fmla="*/ 198966 h 1955195"/>
                    <a:gd name="connsiteX6" fmla="*/ 0 w 5776686"/>
                    <a:gd name="connsiteY6" fmla="*/ 198966 h 1955195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286461 h 2042690"/>
                    <a:gd name="connsiteX1" fmla="*/ 2129518 w 5776686"/>
                    <a:gd name="connsiteY1" fmla="*/ 1748322 h 2042690"/>
                    <a:gd name="connsiteX2" fmla="*/ 5268686 w 5776686"/>
                    <a:gd name="connsiteY2" fmla="*/ 1999147 h 2042690"/>
                    <a:gd name="connsiteX3" fmla="*/ 5776686 w 5776686"/>
                    <a:gd name="connsiteY3" fmla="*/ 2042690 h 2042690"/>
                    <a:gd name="connsiteX4" fmla="*/ 5312229 w 5776686"/>
                    <a:gd name="connsiteY4" fmla="*/ 1868518 h 2042690"/>
                    <a:gd name="connsiteX5" fmla="*/ 2801257 w 5776686"/>
                    <a:gd name="connsiteY5" fmla="*/ 286461 h 2042690"/>
                    <a:gd name="connsiteX6" fmla="*/ 0 w 5776686"/>
                    <a:gd name="connsiteY6" fmla="*/ 286461 h 2042690"/>
                    <a:gd name="connsiteX0" fmla="*/ 0 w 5776686"/>
                    <a:gd name="connsiteY0" fmla="*/ 279742 h 2035971"/>
                    <a:gd name="connsiteX1" fmla="*/ 2129518 w 5776686"/>
                    <a:gd name="connsiteY1" fmla="*/ 1741603 h 2035971"/>
                    <a:gd name="connsiteX2" fmla="*/ 5268686 w 5776686"/>
                    <a:gd name="connsiteY2" fmla="*/ 1992428 h 2035971"/>
                    <a:gd name="connsiteX3" fmla="*/ 5776686 w 5776686"/>
                    <a:gd name="connsiteY3" fmla="*/ 2035971 h 2035971"/>
                    <a:gd name="connsiteX4" fmla="*/ 5312229 w 5776686"/>
                    <a:gd name="connsiteY4" fmla="*/ 1861799 h 2035971"/>
                    <a:gd name="connsiteX5" fmla="*/ 2801257 w 5776686"/>
                    <a:gd name="connsiteY5" fmla="*/ 279742 h 2035971"/>
                    <a:gd name="connsiteX6" fmla="*/ 0 w 5776686"/>
                    <a:gd name="connsiteY6" fmla="*/ 279742 h 2035971"/>
                    <a:gd name="connsiteX0" fmla="*/ 0 w 5776686"/>
                    <a:gd name="connsiteY0" fmla="*/ 257710 h 2013939"/>
                    <a:gd name="connsiteX1" fmla="*/ 2129518 w 5776686"/>
                    <a:gd name="connsiteY1" fmla="*/ 1719571 h 2013939"/>
                    <a:gd name="connsiteX2" fmla="*/ 5268686 w 5776686"/>
                    <a:gd name="connsiteY2" fmla="*/ 1970396 h 2013939"/>
                    <a:gd name="connsiteX3" fmla="*/ 5776686 w 5776686"/>
                    <a:gd name="connsiteY3" fmla="*/ 2013939 h 2013939"/>
                    <a:gd name="connsiteX4" fmla="*/ 5312229 w 5776686"/>
                    <a:gd name="connsiteY4" fmla="*/ 1811192 h 2013939"/>
                    <a:gd name="connsiteX5" fmla="*/ 2801257 w 5776686"/>
                    <a:gd name="connsiteY5" fmla="*/ 257710 h 2013939"/>
                    <a:gd name="connsiteX6" fmla="*/ 0 w 5776686"/>
                    <a:gd name="connsiteY6" fmla="*/ 257710 h 2013939"/>
                    <a:gd name="connsiteX0" fmla="*/ 0 w 5779282"/>
                    <a:gd name="connsiteY0" fmla="*/ 257710 h 2015410"/>
                    <a:gd name="connsiteX1" fmla="*/ 2129518 w 5779282"/>
                    <a:gd name="connsiteY1" fmla="*/ 1719571 h 2015410"/>
                    <a:gd name="connsiteX2" fmla="*/ 5268686 w 5779282"/>
                    <a:gd name="connsiteY2" fmla="*/ 1970396 h 2015410"/>
                    <a:gd name="connsiteX3" fmla="*/ 5776686 w 5779282"/>
                    <a:gd name="connsiteY3" fmla="*/ 2013939 h 2015410"/>
                    <a:gd name="connsiteX4" fmla="*/ 5312229 w 5779282"/>
                    <a:gd name="connsiteY4" fmla="*/ 1811192 h 2015410"/>
                    <a:gd name="connsiteX5" fmla="*/ 2801257 w 5779282"/>
                    <a:gd name="connsiteY5" fmla="*/ 257710 h 2015410"/>
                    <a:gd name="connsiteX6" fmla="*/ 0 w 5779282"/>
                    <a:gd name="connsiteY6" fmla="*/ 257710 h 2015410"/>
                    <a:gd name="connsiteX0" fmla="*/ 0 w 5776823"/>
                    <a:gd name="connsiteY0" fmla="*/ 257710 h 2013939"/>
                    <a:gd name="connsiteX1" fmla="*/ 2129518 w 5776823"/>
                    <a:gd name="connsiteY1" fmla="*/ 1719571 h 2013939"/>
                    <a:gd name="connsiteX2" fmla="*/ 5268686 w 5776823"/>
                    <a:gd name="connsiteY2" fmla="*/ 1970396 h 2013939"/>
                    <a:gd name="connsiteX3" fmla="*/ 5776686 w 5776823"/>
                    <a:gd name="connsiteY3" fmla="*/ 2013939 h 2013939"/>
                    <a:gd name="connsiteX4" fmla="*/ 5312229 w 5776823"/>
                    <a:gd name="connsiteY4" fmla="*/ 1811192 h 2013939"/>
                    <a:gd name="connsiteX5" fmla="*/ 2801257 w 5776823"/>
                    <a:gd name="connsiteY5" fmla="*/ 257710 h 2013939"/>
                    <a:gd name="connsiteX6" fmla="*/ 0 w 5776823"/>
                    <a:gd name="connsiteY6" fmla="*/ 257710 h 2013939"/>
                    <a:gd name="connsiteX0" fmla="*/ 0 w 5776792"/>
                    <a:gd name="connsiteY0" fmla="*/ 252547 h 2008776"/>
                    <a:gd name="connsiteX1" fmla="*/ 2129518 w 5776792"/>
                    <a:gd name="connsiteY1" fmla="*/ 1714408 h 2008776"/>
                    <a:gd name="connsiteX2" fmla="*/ 5268686 w 5776792"/>
                    <a:gd name="connsiteY2" fmla="*/ 1965233 h 2008776"/>
                    <a:gd name="connsiteX3" fmla="*/ 5776686 w 5776792"/>
                    <a:gd name="connsiteY3" fmla="*/ 2008776 h 2008776"/>
                    <a:gd name="connsiteX4" fmla="*/ 5226504 w 5776792"/>
                    <a:gd name="connsiteY4" fmla="*/ 1710779 h 2008776"/>
                    <a:gd name="connsiteX5" fmla="*/ 2801257 w 5776792"/>
                    <a:gd name="connsiteY5" fmla="*/ 252547 h 2008776"/>
                    <a:gd name="connsiteX6" fmla="*/ 0 w 5776792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268686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26443"/>
                    <a:gd name="connsiteX1" fmla="*/ 2129518 w 5776784"/>
                    <a:gd name="connsiteY1" fmla="*/ 1714408 h 2026443"/>
                    <a:gd name="connsiteX2" fmla="*/ 5163911 w 5776784"/>
                    <a:gd name="connsiteY2" fmla="*/ 1965233 h 2026443"/>
                    <a:gd name="connsiteX3" fmla="*/ 5776686 w 5776784"/>
                    <a:gd name="connsiteY3" fmla="*/ 2008776 h 2026443"/>
                    <a:gd name="connsiteX4" fmla="*/ 5226504 w 5776784"/>
                    <a:gd name="connsiteY4" fmla="*/ 1710779 h 2026443"/>
                    <a:gd name="connsiteX5" fmla="*/ 2801257 w 5776784"/>
                    <a:gd name="connsiteY5" fmla="*/ 252547 h 2026443"/>
                    <a:gd name="connsiteX6" fmla="*/ 0 w 5776784"/>
                    <a:gd name="connsiteY6" fmla="*/ 252547 h 2026443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61526"/>
                    <a:gd name="connsiteX1" fmla="*/ 2453368 w 5776784"/>
                    <a:gd name="connsiteY1" fmla="*/ 1781083 h 2061526"/>
                    <a:gd name="connsiteX2" fmla="*/ 5163911 w 5776784"/>
                    <a:gd name="connsiteY2" fmla="*/ 1965233 h 2061526"/>
                    <a:gd name="connsiteX3" fmla="*/ 5776686 w 5776784"/>
                    <a:gd name="connsiteY3" fmla="*/ 2008776 h 2061526"/>
                    <a:gd name="connsiteX4" fmla="*/ 5226504 w 5776784"/>
                    <a:gd name="connsiteY4" fmla="*/ 1710779 h 2061526"/>
                    <a:gd name="connsiteX5" fmla="*/ 2801257 w 5776784"/>
                    <a:gd name="connsiteY5" fmla="*/ 252547 h 2061526"/>
                    <a:gd name="connsiteX6" fmla="*/ 0 w 5776784"/>
                    <a:gd name="connsiteY6" fmla="*/ 252547 h 206152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29152"/>
                    <a:gd name="connsiteX1" fmla="*/ 2386693 w 5776784"/>
                    <a:gd name="connsiteY1" fmla="*/ 1809658 h 2029152"/>
                    <a:gd name="connsiteX2" fmla="*/ 4944836 w 5776784"/>
                    <a:gd name="connsiteY2" fmla="*/ 2022383 h 2029152"/>
                    <a:gd name="connsiteX3" fmla="*/ 5776686 w 5776784"/>
                    <a:gd name="connsiteY3" fmla="*/ 2008776 h 2029152"/>
                    <a:gd name="connsiteX4" fmla="*/ 5226504 w 5776784"/>
                    <a:gd name="connsiteY4" fmla="*/ 1710779 h 2029152"/>
                    <a:gd name="connsiteX5" fmla="*/ 2801257 w 5776784"/>
                    <a:gd name="connsiteY5" fmla="*/ 252547 h 2029152"/>
                    <a:gd name="connsiteX6" fmla="*/ 0 w 5776784"/>
                    <a:gd name="connsiteY6" fmla="*/ 252547 h 2029152"/>
                    <a:gd name="connsiteX0" fmla="*/ 0 w 5776784"/>
                    <a:gd name="connsiteY0" fmla="*/ 252547 h 2068902"/>
                    <a:gd name="connsiteX1" fmla="*/ 2386693 w 5776784"/>
                    <a:gd name="connsiteY1" fmla="*/ 1809658 h 2068902"/>
                    <a:gd name="connsiteX2" fmla="*/ 4944836 w 5776784"/>
                    <a:gd name="connsiteY2" fmla="*/ 2022383 h 2068902"/>
                    <a:gd name="connsiteX3" fmla="*/ 5776686 w 5776784"/>
                    <a:gd name="connsiteY3" fmla="*/ 2008776 h 2068902"/>
                    <a:gd name="connsiteX4" fmla="*/ 5226504 w 5776784"/>
                    <a:gd name="connsiteY4" fmla="*/ 1710779 h 2068902"/>
                    <a:gd name="connsiteX5" fmla="*/ 2801257 w 5776784"/>
                    <a:gd name="connsiteY5" fmla="*/ 252547 h 2068902"/>
                    <a:gd name="connsiteX6" fmla="*/ 0 w 5776784"/>
                    <a:gd name="connsiteY6" fmla="*/ 252547 h 2068902"/>
                    <a:gd name="connsiteX0" fmla="*/ 0 w 5776784"/>
                    <a:gd name="connsiteY0" fmla="*/ 252547 h 2046965"/>
                    <a:gd name="connsiteX1" fmla="*/ 2386693 w 5776784"/>
                    <a:gd name="connsiteY1" fmla="*/ 1809658 h 2046965"/>
                    <a:gd name="connsiteX2" fmla="*/ 4944836 w 5776784"/>
                    <a:gd name="connsiteY2" fmla="*/ 2022383 h 2046965"/>
                    <a:gd name="connsiteX3" fmla="*/ 5776686 w 5776784"/>
                    <a:gd name="connsiteY3" fmla="*/ 2008776 h 2046965"/>
                    <a:gd name="connsiteX4" fmla="*/ 5226504 w 5776784"/>
                    <a:gd name="connsiteY4" fmla="*/ 1710779 h 2046965"/>
                    <a:gd name="connsiteX5" fmla="*/ 2801257 w 5776784"/>
                    <a:gd name="connsiteY5" fmla="*/ 252547 h 2046965"/>
                    <a:gd name="connsiteX6" fmla="*/ 0 w 5776784"/>
                    <a:gd name="connsiteY6" fmla="*/ 252547 h 2046965"/>
                    <a:gd name="connsiteX0" fmla="*/ 0 w 5776784"/>
                    <a:gd name="connsiteY0" fmla="*/ 252547 h 2040774"/>
                    <a:gd name="connsiteX1" fmla="*/ 2386693 w 5776784"/>
                    <a:gd name="connsiteY1" fmla="*/ 1809658 h 2040774"/>
                    <a:gd name="connsiteX2" fmla="*/ 4944836 w 5776784"/>
                    <a:gd name="connsiteY2" fmla="*/ 2022383 h 2040774"/>
                    <a:gd name="connsiteX3" fmla="*/ 5776686 w 5776784"/>
                    <a:gd name="connsiteY3" fmla="*/ 2008776 h 2040774"/>
                    <a:gd name="connsiteX4" fmla="*/ 5226504 w 5776784"/>
                    <a:gd name="connsiteY4" fmla="*/ 1710779 h 2040774"/>
                    <a:gd name="connsiteX5" fmla="*/ 2801257 w 5776784"/>
                    <a:gd name="connsiteY5" fmla="*/ 252547 h 2040774"/>
                    <a:gd name="connsiteX6" fmla="*/ 0 w 5776784"/>
                    <a:gd name="connsiteY6" fmla="*/ 252547 h 2040774"/>
                    <a:gd name="connsiteX0" fmla="*/ 0 w 5776784"/>
                    <a:gd name="connsiteY0" fmla="*/ 252547 h 2046009"/>
                    <a:gd name="connsiteX1" fmla="*/ 2386693 w 5776784"/>
                    <a:gd name="connsiteY1" fmla="*/ 1809658 h 2046009"/>
                    <a:gd name="connsiteX2" fmla="*/ 4944836 w 5776784"/>
                    <a:gd name="connsiteY2" fmla="*/ 2022383 h 2046009"/>
                    <a:gd name="connsiteX3" fmla="*/ 5776686 w 5776784"/>
                    <a:gd name="connsiteY3" fmla="*/ 2008776 h 2046009"/>
                    <a:gd name="connsiteX4" fmla="*/ 5226504 w 5776784"/>
                    <a:gd name="connsiteY4" fmla="*/ 1710779 h 2046009"/>
                    <a:gd name="connsiteX5" fmla="*/ 2801257 w 5776784"/>
                    <a:gd name="connsiteY5" fmla="*/ 252547 h 2046009"/>
                    <a:gd name="connsiteX6" fmla="*/ 0 w 5776784"/>
                    <a:gd name="connsiteY6" fmla="*/ 252547 h 2046009"/>
                    <a:gd name="connsiteX0" fmla="*/ 0 w 5777215"/>
                    <a:gd name="connsiteY0" fmla="*/ 252547 h 2029887"/>
                    <a:gd name="connsiteX1" fmla="*/ 2386693 w 5777215"/>
                    <a:gd name="connsiteY1" fmla="*/ 1809658 h 2029887"/>
                    <a:gd name="connsiteX2" fmla="*/ 4944836 w 5777215"/>
                    <a:gd name="connsiteY2" fmla="*/ 2022383 h 2029887"/>
                    <a:gd name="connsiteX3" fmla="*/ 5776686 w 5777215"/>
                    <a:gd name="connsiteY3" fmla="*/ 2015126 h 2029887"/>
                    <a:gd name="connsiteX4" fmla="*/ 5226504 w 5777215"/>
                    <a:gd name="connsiteY4" fmla="*/ 1710779 h 2029887"/>
                    <a:gd name="connsiteX5" fmla="*/ 2801257 w 5777215"/>
                    <a:gd name="connsiteY5" fmla="*/ 252547 h 2029887"/>
                    <a:gd name="connsiteX6" fmla="*/ 0 w 5777215"/>
                    <a:gd name="connsiteY6" fmla="*/ 252547 h 2029887"/>
                    <a:gd name="connsiteX0" fmla="*/ 0 w 5776860"/>
                    <a:gd name="connsiteY0" fmla="*/ 252547 h 2029887"/>
                    <a:gd name="connsiteX1" fmla="*/ 2386693 w 5776860"/>
                    <a:gd name="connsiteY1" fmla="*/ 1809658 h 2029887"/>
                    <a:gd name="connsiteX2" fmla="*/ 4944836 w 5776860"/>
                    <a:gd name="connsiteY2" fmla="*/ 2022383 h 2029887"/>
                    <a:gd name="connsiteX3" fmla="*/ 5776686 w 5776860"/>
                    <a:gd name="connsiteY3" fmla="*/ 2015126 h 2029887"/>
                    <a:gd name="connsiteX4" fmla="*/ 5226504 w 5776860"/>
                    <a:gd name="connsiteY4" fmla="*/ 1710779 h 2029887"/>
                    <a:gd name="connsiteX5" fmla="*/ 2801257 w 5776860"/>
                    <a:gd name="connsiteY5" fmla="*/ 252547 h 2029887"/>
                    <a:gd name="connsiteX6" fmla="*/ 0 w 5776860"/>
                    <a:gd name="connsiteY6" fmla="*/ 252547 h 2029887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33965"/>
                    <a:gd name="connsiteX1" fmla="*/ 2386693 w 5776686"/>
                    <a:gd name="connsiteY1" fmla="*/ 1809658 h 2033965"/>
                    <a:gd name="connsiteX2" fmla="*/ 4944836 w 5776686"/>
                    <a:gd name="connsiteY2" fmla="*/ 2022383 h 2033965"/>
                    <a:gd name="connsiteX3" fmla="*/ 5776686 w 5776686"/>
                    <a:gd name="connsiteY3" fmla="*/ 2015126 h 2033965"/>
                    <a:gd name="connsiteX4" fmla="*/ 5226504 w 5776686"/>
                    <a:gd name="connsiteY4" fmla="*/ 1710779 h 2033965"/>
                    <a:gd name="connsiteX5" fmla="*/ 2801257 w 5776686"/>
                    <a:gd name="connsiteY5" fmla="*/ 252547 h 2033965"/>
                    <a:gd name="connsiteX6" fmla="*/ 0 w 5776686"/>
                    <a:gd name="connsiteY6" fmla="*/ 252547 h 203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76686" h="2033965">
                      <a:moveTo>
                        <a:pt x="0" y="252547"/>
                      </a:moveTo>
                      <a:cubicBezTo>
                        <a:pt x="262164" y="1092259"/>
                        <a:pt x="1829254" y="1657560"/>
                        <a:pt x="2386693" y="1809658"/>
                      </a:cubicBezTo>
                      <a:cubicBezTo>
                        <a:pt x="2944132" y="1961756"/>
                        <a:pt x="4557637" y="2070688"/>
                        <a:pt x="4944836" y="2022383"/>
                      </a:cubicBezTo>
                      <a:cubicBezTo>
                        <a:pt x="5332035" y="1974078"/>
                        <a:pt x="5696253" y="2016487"/>
                        <a:pt x="5776686" y="2015126"/>
                      </a:cubicBezTo>
                      <a:cubicBezTo>
                        <a:pt x="5733143" y="1994942"/>
                        <a:pt x="5512859" y="1953742"/>
                        <a:pt x="5226504" y="1710779"/>
                      </a:cubicBezTo>
                      <a:cubicBezTo>
                        <a:pt x="4940149" y="1467816"/>
                        <a:pt x="3672341" y="495586"/>
                        <a:pt x="2801257" y="252547"/>
                      </a:cubicBezTo>
                      <a:cubicBezTo>
                        <a:pt x="1930173" y="9508"/>
                        <a:pt x="676577" y="-166553"/>
                        <a:pt x="0" y="252547"/>
                      </a:cubicBezTo>
                      <a:close/>
                    </a:path>
                  </a:pathLst>
                </a:custGeom>
                <a:solidFill>
                  <a:srgbClr val="5D9A2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cxnSp>
              <p:nvCxnSpPr>
                <p:cNvPr id="289" name="直接连接符 288"/>
                <p:cNvCxnSpPr/>
                <p:nvPr/>
              </p:nvCxnSpPr>
              <p:spPr>
                <a:xfrm rot="5400000">
                  <a:off x="5235603" y="3176112"/>
                  <a:ext cx="1406894" cy="44136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" name="直接连接符 289"/>
                <p:cNvCxnSpPr/>
                <p:nvPr/>
              </p:nvCxnSpPr>
              <p:spPr>
                <a:xfrm rot="5400000">
                  <a:off x="4792485" y="3001466"/>
                  <a:ext cx="2182671" cy="68473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1" name="直接连接符 290"/>
                <p:cNvCxnSpPr/>
                <p:nvPr/>
              </p:nvCxnSpPr>
              <p:spPr>
                <a:xfrm flipH="1">
                  <a:off x="5378499" y="1968105"/>
                  <a:ext cx="858719" cy="273724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2" name="直接连接符 291"/>
                <p:cNvCxnSpPr/>
                <p:nvPr/>
              </p:nvCxnSpPr>
              <p:spPr>
                <a:xfrm rot="5400000">
                  <a:off x="4171033" y="2775194"/>
                  <a:ext cx="3162344" cy="99207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3" name="直接连接符 292"/>
                <p:cNvCxnSpPr/>
                <p:nvPr/>
              </p:nvCxnSpPr>
              <p:spPr>
                <a:xfrm rot="5400000">
                  <a:off x="3856004" y="2726260"/>
                  <a:ext cx="3625157" cy="113727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4" name="直接连接符 293"/>
                <p:cNvCxnSpPr/>
                <p:nvPr/>
              </p:nvCxnSpPr>
              <p:spPr>
                <a:xfrm rot="5400000">
                  <a:off x="3555238" y="2704599"/>
                  <a:ext cx="4046420" cy="12694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5" name="直接连接符 294"/>
                <p:cNvCxnSpPr/>
                <p:nvPr/>
              </p:nvCxnSpPr>
              <p:spPr>
                <a:xfrm rot="5400000">
                  <a:off x="3335501" y="2637464"/>
                  <a:ext cx="4346121" cy="136344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" name="直接连接符 295"/>
                <p:cNvCxnSpPr/>
                <p:nvPr/>
              </p:nvCxnSpPr>
              <p:spPr>
                <a:xfrm rot="5400000">
                  <a:off x="3089998" y="2634814"/>
                  <a:ext cx="4655902" cy="146063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7" name="直接连接符 296"/>
                <p:cNvCxnSpPr/>
                <p:nvPr/>
              </p:nvCxnSpPr>
              <p:spPr>
                <a:xfrm flipH="1">
                  <a:off x="4570898" y="873125"/>
                  <a:ext cx="1552633" cy="4949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8" name="直接连接符 297"/>
                <p:cNvCxnSpPr/>
                <p:nvPr/>
              </p:nvCxnSpPr>
              <p:spPr>
                <a:xfrm flipH="1">
                  <a:off x="4449147" y="768769"/>
                  <a:ext cx="1620659" cy="521882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9" name="直接连接符 298"/>
                <p:cNvCxnSpPr/>
                <p:nvPr/>
              </p:nvCxnSpPr>
              <p:spPr>
                <a:xfrm flipH="1">
                  <a:off x="4269677" y="692150"/>
                  <a:ext cx="1758227" cy="5604522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0" name="直接连接符 299"/>
                <p:cNvCxnSpPr/>
                <p:nvPr/>
              </p:nvCxnSpPr>
              <p:spPr>
                <a:xfrm flipH="1">
                  <a:off x="4274945" y="657225"/>
                  <a:ext cx="1687716" cy="537975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1" name="直接连接符 300"/>
                <p:cNvCxnSpPr/>
                <p:nvPr/>
              </p:nvCxnSpPr>
              <p:spPr>
                <a:xfrm rot="5400000">
                  <a:off x="2541788" y="2460428"/>
                  <a:ext cx="5059968" cy="158739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2" name="直接连接符 301"/>
                <p:cNvCxnSpPr/>
                <p:nvPr/>
              </p:nvCxnSpPr>
              <p:spPr>
                <a:xfrm rot="5400000">
                  <a:off x="2613499" y="2429767"/>
                  <a:ext cx="4801420" cy="151200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3" name="直接连接符 302"/>
                <p:cNvCxnSpPr/>
                <p:nvPr/>
              </p:nvCxnSpPr>
              <p:spPr>
                <a:xfrm rot="5400000">
                  <a:off x="2709499" y="2402315"/>
                  <a:ext cx="4510305" cy="141495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4" name="直接连接符 303"/>
                <p:cNvCxnSpPr/>
                <p:nvPr/>
              </p:nvCxnSpPr>
              <p:spPr>
                <a:xfrm rot="5400000">
                  <a:off x="2819761" y="2364795"/>
                  <a:ext cx="4192228" cy="1315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5" name="直接连接符 304"/>
                <p:cNvCxnSpPr/>
                <p:nvPr/>
              </p:nvCxnSpPr>
              <p:spPr>
                <a:xfrm rot="5400000">
                  <a:off x="2943216" y="2358223"/>
                  <a:ext cx="3832450" cy="120230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6" name="直接连接符 305"/>
                <p:cNvCxnSpPr/>
                <p:nvPr/>
              </p:nvCxnSpPr>
              <p:spPr>
                <a:xfrm rot="5400000">
                  <a:off x="3133458" y="2328147"/>
                  <a:ext cx="3364492" cy="105549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7" name="直接连接符 306"/>
                <p:cNvCxnSpPr/>
                <p:nvPr/>
              </p:nvCxnSpPr>
              <p:spPr>
                <a:xfrm rot="5400000">
                  <a:off x="3288343" y="2368929"/>
                  <a:ext cx="2920437" cy="91618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" name="直接连接符 307"/>
                <p:cNvCxnSpPr/>
                <p:nvPr/>
              </p:nvCxnSpPr>
              <p:spPr>
                <a:xfrm rot="5400000">
                  <a:off x="3541598" y="2398902"/>
                  <a:ext cx="2303443" cy="7226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" name="直接连接符 308"/>
                <p:cNvCxnSpPr/>
                <p:nvPr/>
              </p:nvCxnSpPr>
              <p:spPr>
                <a:xfrm rot="5400000">
                  <a:off x="3829896" y="2554855"/>
                  <a:ext cx="1550683" cy="48647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87" name="任意多边形 286"/>
              <p:cNvSpPr/>
              <p:nvPr/>
            </p:nvSpPr>
            <p:spPr>
              <a:xfrm rot="5400000">
                <a:off x="3842292" y="2554253"/>
                <a:ext cx="5776686" cy="2033965"/>
              </a:xfrm>
              <a:custGeom>
                <a:avLst/>
                <a:gdLst>
                  <a:gd name="connsiteX0" fmla="*/ 0 w 5776686"/>
                  <a:gd name="connsiteY0" fmla="*/ 0 h 1756229"/>
                  <a:gd name="connsiteX1" fmla="*/ 653143 w 5776686"/>
                  <a:gd name="connsiteY1" fmla="*/ 899886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198966 h 1955195"/>
                  <a:gd name="connsiteX1" fmla="*/ 2129518 w 5776686"/>
                  <a:gd name="connsiteY1" fmla="*/ 1660827 h 1955195"/>
                  <a:gd name="connsiteX2" fmla="*/ 5268686 w 5776686"/>
                  <a:gd name="connsiteY2" fmla="*/ 1911652 h 1955195"/>
                  <a:gd name="connsiteX3" fmla="*/ 5776686 w 5776686"/>
                  <a:gd name="connsiteY3" fmla="*/ 1955195 h 1955195"/>
                  <a:gd name="connsiteX4" fmla="*/ 5312229 w 5776686"/>
                  <a:gd name="connsiteY4" fmla="*/ 1781023 h 1955195"/>
                  <a:gd name="connsiteX5" fmla="*/ 2801257 w 5776686"/>
                  <a:gd name="connsiteY5" fmla="*/ 198966 h 1955195"/>
                  <a:gd name="connsiteX6" fmla="*/ 0 w 5776686"/>
                  <a:gd name="connsiteY6" fmla="*/ 198966 h 1955195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286461 h 2042690"/>
                  <a:gd name="connsiteX1" fmla="*/ 2129518 w 5776686"/>
                  <a:gd name="connsiteY1" fmla="*/ 1748322 h 2042690"/>
                  <a:gd name="connsiteX2" fmla="*/ 5268686 w 5776686"/>
                  <a:gd name="connsiteY2" fmla="*/ 1999147 h 2042690"/>
                  <a:gd name="connsiteX3" fmla="*/ 5776686 w 5776686"/>
                  <a:gd name="connsiteY3" fmla="*/ 2042690 h 2042690"/>
                  <a:gd name="connsiteX4" fmla="*/ 5312229 w 5776686"/>
                  <a:gd name="connsiteY4" fmla="*/ 1868518 h 2042690"/>
                  <a:gd name="connsiteX5" fmla="*/ 2801257 w 5776686"/>
                  <a:gd name="connsiteY5" fmla="*/ 286461 h 2042690"/>
                  <a:gd name="connsiteX6" fmla="*/ 0 w 5776686"/>
                  <a:gd name="connsiteY6" fmla="*/ 286461 h 2042690"/>
                  <a:gd name="connsiteX0" fmla="*/ 0 w 5776686"/>
                  <a:gd name="connsiteY0" fmla="*/ 279742 h 2035971"/>
                  <a:gd name="connsiteX1" fmla="*/ 2129518 w 5776686"/>
                  <a:gd name="connsiteY1" fmla="*/ 1741603 h 2035971"/>
                  <a:gd name="connsiteX2" fmla="*/ 5268686 w 5776686"/>
                  <a:gd name="connsiteY2" fmla="*/ 1992428 h 2035971"/>
                  <a:gd name="connsiteX3" fmla="*/ 5776686 w 5776686"/>
                  <a:gd name="connsiteY3" fmla="*/ 2035971 h 2035971"/>
                  <a:gd name="connsiteX4" fmla="*/ 5312229 w 5776686"/>
                  <a:gd name="connsiteY4" fmla="*/ 1861799 h 2035971"/>
                  <a:gd name="connsiteX5" fmla="*/ 2801257 w 5776686"/>
                  <a:gd name="connsiteY5" fmla="*/ 279742 h 2035971"/>
                  <a:gd name="connsiteX6" fmla="*/ 0 w 5776686"/>
                  <a:gd name="connsiteY6" fmla="*/ 279742 h 2035971"/>
                  <a:gd name="connsiteX0" fmla="*/ 0 w 5776686"/>
                  <a:gd name="connsiteY0" fmla="*/ 257710 h 2013939"/>
                  <a:gd name="connsiteX1" fmla="*/ 2129518 w 5776686"/>
                  <a:gd name="connsiteY1" fmla="*/ 1719571 h 2013939"/>
                  <a:gd name="connsiteX2" fmla="*/ 5268686 w 5776686"/>
                  <a:gd name="connsiteY2" fmla="*/ 1970396 h 2013939"/>
                  <a:gd name="connsiteX3" fmla="*/ 5776686 w 5776686"/>
                  <a:gd name="connsiteY3" fmla="*/ 2013939 h 2013939"/>
                  <a:gd name="connsiteX4" fmla="*/ 5312229 w 5776686"/>
                  <a:gd name="connsiteY4" fmla="*/ 1811192 h 2013939"/>
                  <a:gd name="connsiteX5" fmla="*/ 2801257 w 5776686"/>
                  <a:gd name="connsiteY5" fmla="*/ 257710 h 2013939"/>
                  <a:gd name="connsiteX6" fmla="*/ 0 w 5776686"/>
                  <a:gd name="connsiteY6" fmla="*/ 257710 h 2013939"/>
                  <a:gd name="connsiteX0" fmla="*/ 0 w 5779282"/>
                  <a:gd name="connsiteY0" fmla="*/ 257710 h 2015410"/>
                  <a:gd name="connsiteX1" fmla="*/ 2129518 w 5779282"/>
                  <a:gd name="connsiteY1" fmla="*/ 1719571 h 2015410"/>
                  <a:gd name="connsiteX2" fmla="*/ 5268686 w 5779282"/>
                  <a:gd name="connsiteY2" fmla="*/ 1970396 h 2015410"/>
                  <a:gd name="connsiteX3" fmla="*/ 5776686 w 5779282"/>
                  <a:gd name="connsiteY3" fmla="*/ 2013939 h 2015410"/>
                  <a:gd name="connsiteX4" fmla="*/ 5312229 w 5779282"/>
                  <a:gd name="connsiteY4" fmla="*/ 1811192 h 2015410"/>
                  <a:gd name="connsiteX5" fmla="*/ 2801257 w 5779282"/>
                  <a:gd name="connsiteY5" fmla="*/ 257710 h 2015410"/>
                  <a:gd name="connsiteX6" fmla="*/ 0 w 5779282"/>
                  <a:gd name="connsiteY6" fmla="*/ 257710 h 2015410"/>
                  <a:gd name="connsiteX0" fmla="*/ 0 w 5776823"/>
                  <a:gd name="connsiteY0" fmla="*/ 257710 h 2013939"/>
                  <a:gd name="connsiteX1" fmla="*/ 2129518 w 5776823"/>
                  <a:gd name="connsiteY1" fmla="*/ 1719571 h 2013939"/>
                  <a:gd name="connsiteX2" fmla="*/ 5268686 w 5776823"/>
                  <a:gd name="connsiteY2" fmla="*/ 1970396 h 2013939"/>
                  <a:gd name="connsiteX3" fmla="*/ 5776686 w 5776823"/>
                  <a:gd name="connsiteY3" fmla="*/ 2013939 h 2013939"/>
                  <a:gd name="connsiteX4" fmla="*/ 5312229 w 5776823"/>
                  <a:gd name="connsiteY4" fmla="*/ 1811192 h 2013939"/>
                  <a:gd name="connsiteX5" fmla="*/ 2801257 w 5776823"/>
                  <a:gd name="connsiteY5" fmla="*/ 257710 h 2013939"/>
                  <a:gd name="connsiteX6" fmla="*/ 0 w 5776823"/>
                  <a:gd name="connsiteY6" fmla="*/ 257710 h 2013939"/>
                  <a:gd name="connsiteX0" fmla="*/ 0 w 5776792"/>
                  <a:gd name="connsiteY0" fmla="*/ 252547 h 2008776"/>
                  <a:gd name="connsiteX1" fmla="*/ 2129518 w 5776792"/>
                  <a:gd name="connsiteY1" fmla="*/ 1714408 h 2008776"/>
                  <a:gd name="connsiteX2" fmla="*/ 5268686 w 5776792"/>
                  <a:gd name="connsiteY2" fmla="*/ 1965233 h 2008776"/>
                  <a:gd name="connsiteX3" fmla="*/ 5776686 w 5776792"/>
                  <a:gd name="connsiteY3" fmla="*/ 2008776 h 2008776"/>
                  <a:gd name="connsiteX4" fmla="*/ 5226504 w 5776792"/>
                  <a:gd name="connsiteY4" fmla="*/ 1710779 h 2008776"/>
                  <a:gd name="connsiteX5" fmla="*/ 2801257 w 5776792"/>
                  <a:gd name="connsiteY5" fmla="*/ 252547 h 2008776"/>
                  <a:gd name="connsiteX6" fmla="*/ 0 w 5776792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268686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26443"/>
                  <a:gd name="connsiteX1" fmla="*/ 2129518 w 5776784"/>
                  <a:gd name="connsiteY1" fmla="*/ 1714408 h 2026443"/>
                  <a:gd name="connsiteX2" fmla="*/ 5163911 w 5776784"/>
                  <a:gd name="connsiteY2" fmla="*/ 1965233 h 2026443"/>
                  <a:gd name="connsiteX3" fmla="*/ 5776686 w 5776784"/>
                  <a:gd name="connsiteY3" fmla="*/ 2008776 h 2026443"/>
                  <a:gd name="connsiteX4" fmla="*/ 5226504 w 5776784"/>
                  <a:gd name="connsiteY4" fmla="*/ 1710779 h 2026443"/>
                  <a:gd name="connsiteX5" fmla="*/ 2801257 w 5776784"/>
                  <a:gd name="connsiteY5" fmla="*/ 252547 h 2026443"/>
                  <a:gd name="connsiteX6" fmla="*/ 0 w 5776784"/>
                  <a:gd name="connsiteY6" fmla="*/ 252547 h 2026443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61526"/>
                  <a:gd name="connsiteX1" fmla="*/ 2453368 w 5776784"/>
                  <a:gd name="connsiteY1" fmla="*/ 1781083 h 2061526"/>
                  <a:gd name="connsiteX2" fmla="*/ 5163911 w 5776784"/>
                  <a:gd name="connsiteY2" fmla="*/ 1965233 h 2061526"/>
                  <a:gd name="connsiteX3" fmla="*/ 5776686 w 5776784"/>
                  <a:gd name="connsiteY3" fmla="*/ 2008776 h 2061526"/>
                  <a:gd name="connsiteX4" fmla="*/ 5226504 w 5776784"/>
                  <a:gd name="connsiteY4" fmla="*/ 1710779 h 2061526"/>
                  <a:gd name="connsiteX5" fmla="*/ 2801257 w 5776784"/>
                  <a:gd name="connsiteY5" fmla="*/ 252547 h 2061526"/>
                  <a:gd name="connsiteX6" fmla="*/ 0 w 5776784"/>
                  <a:gd name="connsiteY6" fmla="*/ 252547 h 206152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29152"/>
                  <a:gd name="connsiteX1" fmla="*/ 2386693 w 5776784"/>
                  <a:gd name="connsiteY1" fmla="*/ 1809658 h 2029152"/>
                  <a:gd name="connsiteX2" fmla="*/ 4944836 w 5776784"/>
                  <a:gd name="connsiteY2" fmla="*/ 2022383 h 2029152"/>
                  <a:gd name="connsiteX3" fmla="*/ 5776686 w 5776784"/>
                  <a:gd name="connsiteY3" fmla="*/ 2008776 h 2029152"/>
                  <a:gd name="connsiteX4" fmla="*/ 5226504 w 5776784"/>
                  <a:gd name="connsiteY4" fmla="*/ 1710779 h 2029152"/>
                  <a:gd name="connsiteX5" fmla="*/ 2801257 w 5776784"/>
                  <a:gd name="connsiteY5" fmla="*/ 252547 h 2029152"/>
                  <a:gd name="connsiteX6" fmla="*/ 0 w 5776784"/>
                  <a:gd name="connsiteY6" fmla="*/ 252547 h 2029152"/>
                  <a:gd name="connsiteX0" fmla="*/ 0 w 5776784"/>
                  <a:gd name="connsiteY0" fmla="*/ 252547 h 2068902"/>
                  <a:gd name="connsiteX1" fmla="*/ 2386693 w 5776784"/>
                  <a:gd name="connsiteY1" fmla="*/ 1809658 h 2068902"/>
                  <a:gd name="connsiteX2" fmla="*/ 4944836 w 5776784"/>
                  <a:gd name="connsiteY2" fmla="*/ 2022383 h 2068902"/>
                  <a:gd name="connsiteX3" fmla="*/ 5776686 w 5776784"/>
                  <a:gd name="connsiteY3" fmla="*/ 2008776 h 2068902"/>
                  <a:gd name="connsiteX4" fmla="*/ 5226504 w 5776784"/>
                  <a:gd name="connsiteY4" fmla="*/ 1710779 h 2068902"/>
                  <a:gd name="connsiteX5" fmla="*/ 2801257 w 5776784"/>
                  <a:gd name="connsiteY5" fmla="*/ 252547 h 2068902"/>
                  <a:gd name="connsiteX6" fmla="*/ 0 w 5776784"/>
                  <a:gd name="connsiteY6" fmla="*/ 252547 h 2068902"/>
                  <a:gd name="connsiteX0" fmla="*/ 0 w 5776784"/>
                  <a:gd name="connsiteY0" fmla="*/ 252547 h 2046965"/>
                  <a:gd name="connsiteX1" fmla="*/ 2386693 w 5776784"/>
                  <a:gd name="connsiteY1" fmla="*/ 1809658 h 2046965"/>
                  <a:gd name="connsiteX2" fmla="*/ 4944836 w 5776784"/>
                  <a:gd name="connsiteY2" fmla="*/ 2022383 h 2046965"/>
                  <a:gd name="connsiteX3" fmla="*/ 5776686 w 5776784"/>
                  <a:gd name="connsiteY3" fmla="*/ 2008776 h 2046965"/>
                  <a:gd name="connsiteX4" fmla="*/ 5226504 w 5776784"/>
                  <a:gd name="connsiteY4" fmla="*/ 1710779 h 2046965"/>
                  <a:gd name="connsiteX5" fmla="*/ 2801257 w 5776784"/>
                  <a:gd name="connsiteY5" fmla="*/ 252547 h 2046965"/>
                  <a:gd name="connsiteX6" fmla="*/ 0 w 5776784"/>
                  <a:gd name="connsiteY6" fmla="*/ 252547 h 2046965"/>
                  <a:gd name="connsiteX0" fmla="*/ 0 w 5776784"/>
                  <a:gd name="connsiteY0" fmla="*/ 252547 h 2040774"/>
                  <a:gd name="connsiteX1" fmla="*/ 2386693 w 5776784"/>
                  <a:gd name="connsiteY1" fmla="*/ 1809658 h 2040774"/>
                  <a:gd name="connsiteX2" fmla="*/ 4944836 w 5776784"/>
                  <a:gd name="connsiteY2" fmla="*/ 2022383 h 2040774"/>
                  <a:gd name="connsiteX3" fmla="*/ 5776686 w 5776784"/>
                  <a:gd name="connsiteY3" fmla="*/ 2008776 h 2040774"/>
                  <a:gd name="connsiteX4" fmla="*/ 5226504 w 5776784"/>
                  <a:gd name="connsiteY4" fmla="*/ 1710779 h 2040774"/>
                  <a:gd name="connsiteX5" fmla="*/ 2801257 w 5776784"/>
                  <a:gd name="connsiteY5" fmla="*/ 252547 h 2040774"/>
                  <a:gd name="connsiteX6" fmla="*/ 0 w 5776784"/>
                  <a:gd name="connsiteY6" fmla="*/ 252547 h 2040774"/>
                  <a:gd name="connsiteX0" fmla="*/ 0 w 5776784"/>
                  <a:gd name="connsiteY0" fmla="*/ 252547 h 2046009"/>
                  <a:gd name="connsiteX1" fmla="*/ 2386693 w 5776784"/>
                  <a:gd name="connsiteY1" fmla="*/ 1809658 h 2046009"/>
                  <a:gd name="connsiteX2" fmla="*/ 4944836 w 5776784"/>
                  <a:gd name="connsiteY2" fmla="*/ 2022383 h 2046009"/>
                  <a:gd name="connsiteX3" fmla="*/ 5776686 w 5776784"/>
                  <a:gd name="connsiteY3" fmla="*/ 2008776 h 2046009"/>
                  <a:gd name="connsiteX4" fmla="*/ 5226504 w 5776784"/>
                  <a:gd name="connsiteY4" fmla="*/ 1710779 h 2046009"/>
                  <a:gd name="connsiteX5" fmla="*/ 2801257 w 5776784"/>
                  <a:gd name="connsiteY5" fmla="*/ 252547 h 2046009"/>
                  <a:gd name="connsiteX6" fmla="*/ 0 w 5776784"/>
                  <a:gd name="connsiteY6" fmla="*/ 252547 h 2046009"/>
                  <a:gd name="connsiteX0" fmla="*/ 0 w 5777215"/>
                  <a:gd name="connsiteY0" fmla="*/ 252547 h 2029887"/>
                  <a:gd name="connsiteX1" fmla="*/ 2386693 w 5777215"/>
                  <a:gd name="connsiteY1" fmla="*/ 1809658 h 2029887"/>
                  <a:gd name="connsiteX2" fmla="*/ 4944836 w 5777215"/>
                  <a:gd name="connsiteY2" fmla="*/ 2022383 h 2029887"/>
                  <a:gd name="connsiteX3" fmla="*/ 5776686 w 5777215"/>
                  <a:gd name="connsiteY3" fmla="*/ 2015126 h 2029887"/>
                  <a:gd name="connsiteX4" fmla="*/ 5226504 w 5777215"/>
                  <a:gd name="connsiteY4" fmla="*/ 1710779 h 2029887"/>
                  <a:gd name="connsiteX5" fmla="*/ 2801257 w 5777215"/>
                  <a:gd name="connsiteY5" fmla="*/ 252547 h 2029887"/>
                  <a:gd name="connsiteX6" fmla="*/ 0 w 5777215"/>
                  <a:gd name="connsiteY6" fmla="*/ 252547 h 2029887"/>
                  <a:gd name="connsiteX0" fmla="*/ 0 w 5776860"/>
                  <a:gd name="connsiteY0" fmla="*/ 252547 h 2029887"/>
                  <a:gd name="connsiteX1" fmla="*/ 2386693 w 5776860"/>
                  <a:gd name="connsiteY1" fmla="*/ 1809658 h 2029887"/>
                  <a:gd name="connsiteX2" fmla="*/ 4944836 w 5776860"/>
                  <a:gd name="connsiteY2" fmla="*/ 2022383 h 2029887"/>
                  <a:gd name="connsiteX3" fmla="*/ 5776686 w 5776860"/>
                  <a:gd name="connsiteY3" fmla="*/ 2015126 h 2029887"/>
                  <a:gd name="connsiteX4" fmla="*/ 5226504 w 5776860"/>
                  <a:gd name="connsiteY4" fmla="*/ 1710779 h 2029887"/>
                  <a:gd name="connsiteX5" fmla="*/ 2801257 w 5776860"/>
                  <a:gd name="connsiteY5" fmla="*/ 252547 h 2029887"/>
                  <a:gd name="connsiteX6" fmla="*/ 0 w 5776860"/>
                  <a:gd name="connsiteY6" fmla="*/ 252547 h 2029887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33965"/>
                  <a:gd name="connsiteX1" fmla="*/ 2386693 w 5776686"/>
                  <a:gd name="connsiteY1" fmla="*/ 1809658 h 2033965"/>
                  <a:gd name="connsiteX2" fmla="*/ 4944836 w 5776686"/>
                  <a:gd name="connsiteY2" fmla="*/ 2022383 h 2033965"/>
                  <a:gd name="connsiteX3" fmla="*/ 5776686 w 5776686"/>
                  <a:gd name="connsiteY3" fmla="*/ 2015126 h 2033965"/>
                  <a:gd name="connsiteX4" fmla="*/ 5226504 w 5776686"/>
                  <a:gd name="connsiteY4" fmla="*/ 1710779 h 2033965"/>
                  <a:gd name="connsiteX5" fmla="*/ 2801257 w 5776686"/>
                  <a:gd name="connsiteY5" fmla="*/ 252547 h 2033965"/>
                  <a:gd name="connsiteX6" fmla="*/ 0 w 5776686"/>
                  <a:gd name="connsiteY6" fmla="*/ 252547 h 2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86" h="2033965">
                    <a:moveTo>
                      <a:pt x="0" y="252547"/>
                    </a:moveTo>
                    <a:cubicBezTo>
                      <a:pt x="262164" y="1092259"/>
                      <a:pt x="1829254" y="1657560"/>
                      <a:pt x="2386693" y="1809658"/>
                    </a:cubicBezTo>
                    <a:cubicBezTo>
                      <a:pt x="2944132" y="1961756"/>
                      <a:pt x="4557637" y="2070688"/>
                      <a:pt x="4944836" y="2022383"/>
                    </a:cubicBezTo>
                    <a:cubicBezTo>
                      <a:pt x="5332035" y="1974078"/>
                      <a:pt x="5696253" y="2016487"/>
                      <a:pt x="5776686" y="2015126"/>
                    </a:cubicBezTo>
                    <a:cubicBezTo>
                      <a:pt x="5733143" y="1994942"/>
                      <a:pt x="5512859" y="1953742"/>
                      <a:pt x="5226504" y="1710779"/>
                    </a:cubicBezTo>
                    <a:cubicBezTo>
                      <a:pt x="4940149" y="1467816"/>
                      <a:pt x="3672341" y="495586"/>
                      <a:pt x="2801257" y="252547"/>
                    </a:cubicBezTo>
                    <a:cubicBezTo>
                      <a:pt x="1930173" y="9508"/>
                      <a:pt x="676577" y="-166553"/>
                      <a:pt x="0" y="252547"/>
                    </a:cubicBezTo>
                    <a:close/>
                  </a:path>
                </a:pathLst>
              </a:custGeom>
              <a:noFill/>
              <a:ln w="28575">
                <a:solidFill>
                  <a:srgbClr val="A5AC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85" name="任意多边形 284"/>
            <p:cNvSpPr/>
            <p:nvPr/>
          </p:nvSpPr>
          <p:spPr>
            <a:xfrm rot="5400000">
              <a:off x="4971639" y="1791391"/>
              <a:ext cx="4020185" cy="1228539"/>
            </a:xfrm>
            <a:custGeom>
              <a:avLst/>
              <a:gdLst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85377 w 4181127"/>
                <a:gd name="connsiteY0" fmla="*/ 80553 h 1242603"/>
                <a:gd name="connsiteX1" fmla="*/ 552102 w 4181127"/>
                <a:gd name="connsiteY1" fmla="*/ 118653 h 1242603"/>
                <a:gd name="connsiteX2" fmla="*/ 4181127 w 4181127"/>
                <a:gd name="connsiteY2" fmla="*/ 1242603 h 1242603"/>
                <a:gd name="connsiteX3" fmla="*/ 447327 w 4181127"/>
                <a:gd name="connsiteY3" fmla="*/ 290103 h 1242603"/>
                <a:gd name="connsiteX4" fmla="*/ 85377 w 4181127"/>
                <a:gd name="connsiteY4" fmla="*/ 80553 h 1242603"/>
                <a:gd name="connsiteX0" fmla="*/ 18605 w 4114355"/>
                <a:gd name="connsiteY0" fmla="*/ 68258 h 1230308"/>
                <a:gd name="connsiteX1" fmla="*/ 485330 w 4114355"/>
                <a:gd name="connsiteY1" fmla="*/ 106358 h 1230308"/>
                <a:gd name="connsiteX2" fmla="*/ 4114355 w 4114355"/>
                <a:gd name="connsiteY2" fmla="*/ 1230308 h 1230308"/>
                <a:gd name="connsiteX3" fmla="*/ 380555 w 4114355"/>
                <a:gd name="connsiteY3" fmla="*/ 277808 h 1230308"/>
                <a:gd name="connsiteX4" fmla="*/ 18605 w 4114355"/>
                <a:gd name="connsiteY4" fmla="*/ 68258 h 1230308"/>
                <a:gd name="connsiteX0" fmla="*/ 2550 w 4098300"/>
                <a:gd name="connsiteY0" fmla="*/ 20423 h 1182473"/>
                <a:gd name="connsiteX1" fmla="*/ 469275 w 4098300"/>
                <a:gd name="connsiteY1" fmla="*/ 58523 h 1182473"/>
                <a:gd name="connsiteX2" fmla="*/ 4098300 w 4098300"/>
                <a:gd name="connsiteY2" fmla="*/ 1182473 h 1182473"/>
                <a:gd name="connsiteX3" fmla="*/ 364500 w 4098300"/>
                <a:gd name="connsiteY3" fmla="*/ 229973 h 1182473"/>
                <a:gd name="connsiteX4" fmla="*/ 2550 w 4098300"/>
                <a:gd name="connsiteY4" fmla="*/ 20423 h 1182473"/>
                <a:gd name="connsiteX0" fmla="*/ 2550 w 4098300"/>
                <a:gd name="connsiteY0" fmla="*/ 40690 h 1202740"/>
                <a:gd name="connsiteX1" fmla="*/ 469275 w 4098300"/>
                <a:gd name="connsiteY1" fmla="*/ 78790 h 1202740"/>
                <a:gd name="connsiteX2" fmla="*/ 4098300 w 4098300"/>
                <a:gd name="connsiteY2" fmla="*/ 1202740 h 1202740"/>
                <a:gd name="connsiteX3" fmla="*/ 364500 w 4098300"/>
                <a:gd name="connsiteY3" fmla="*/ 250240 h 1202740"/>
                <a:gd name="connsiteX4" fmla="*/ 2550 w 4098300"/>
                <a:gd name="connsiteY4" fmla="*/ 40690 h 1202740"/>
                <a:gd name="connsiteX0" fmla="*/ 2326 w 4126651"/>
                <a:gd name="connsiteY0" fmla="*/ 27087 h 1217712"/>
                <a:gd name="connsiteX1" fmla="*/ 497626 w 4126651"/>
                <a:gd name="connsiteY1" fmla="*/ 93762 h 1217712"/>
                <a:gd name="connsiteX2" fmla="*/ 4126651 w 4126651"/>
                <a:gd name="connsiteY2" fmla="*/ 1217712 h 1217712"/>
                <a:gd name="connsiteX3" fmla="*/ 392851 w 4126651"/>
                <a:gd name="connsiteY3" fmla="*/ 265212 h 1217712"/>
                <a:gd name="connsiteX4" fmla="*/ 2326 w 4126651"/>
                <a:gd name="connsiteY4" fmla="*/ 27087 h 1217712"/>
                <a:gd name="connsiteX0" fmla="*/ 1201 w 4125526"/>
                <a:gd name="connsiteY0" fmla="*/ 37823 h 1228448"/>
                <a:gd name="connsiteX1" fmla="*/ 496501 w 4125526"/>
                <a:gd name="connsiteY1" fmla="*/ 104498 h 1228448"/>
                <a:gd name="connsiteX2" fmla="*/ 4125526 w 4125526"/>
                <a:gd name="connsiteY2" fmla="*/ 1228448 h 1228448"/>
                <a:gd name="connsiteX3" fmla="*/ 391726 w 4125526"/>
                <a:gd name="connsiteY3" fmla="*/ 275948 h 1228448"/>
                <a:gd name="connsiteX4" fmla="*/ 1201 w 4125526"/>
                <a:gd name="connsiteY4" fmla="*/ 37823 h 1228448"/>
                <a:gd name="connsiteX0" fmla="*/ 415 w 4124740"/>
                <a:gd name="connsiteY0" fmla="*/ 32229 h 1222854"/>
                <a:gd name="connsiteX1" fmla="*/ 467140 w 4124740"/>
                <a:gd name="connsiteY1" fmla="*/ 86204 h 1222854"/>
                <a:gd name="connsiteX2" fmla="*/ 4124740 w 4124740"/>
                <a:gd name="connsiteY2" fmla="*/ 1222854 h 1222854"/>
                <a:gd name="connsiteX3" fmla="*/ 390940 w 4124740"/>
                <a:gd name="connsiteY3" fmla="*/ 270354 h 1222854"/>
                <a:gd name="connsiteX4" fmla="*/ 415 w 4124740"/>
                <a:gd name="connsiteY4" fmla="*/ 32229 h 1222854"/>
                <a:gd name="connsiteX0" fmla="*/ 415 w 4124740"/>
                <a:gd name="connsiteY0" fmla="*/ 13284 h 1203909"/>
                <a:gd name="connsiteX1" fmla="*/ 467140 w 4124740"/>
                <a:gd name="connsiteY1" fmla="*/ 67259 h 1203909"/>
                <a:gd name="connsiteX2" fmla="*/ 4124740 w 4124740"/>
                <a:gd name="connsiteY2" fmla="*/ 1203909 h 1203909"/>
                <a:gd name="connsiteX3" fmla="*/ 390940 w 4124740"/>
                <a:gd name="connsiteY3" fmla="*/ 251409 h 1203909"/>
                <a:gd name="connsiteX4" fmla="*/ 415 w 4124740"/>
                <a:gd name="connsiteY4" fmla="*/ 13284 h 1203909"/>
                <a:gd name="connsiteX0" fmla="*/ 415 w 4124740"/>
                <a:gd name="connsiteY0" fmla="*/ 7104 h 1197729"/>
                <a:gd name="connsiteX1" fmla="*/ 467140 w 4124740"/>
                <a:gd name="connsiteY1" fmla="*/ 61079 h 1197729"/>
                <a:gd name="connsiteX2" fmla="*/ 4124740 w 4124740"/>
                <a:gd name="connsiteY2" fmla="*/ 1197729 h 1197729"/>
                <a:gd name="connsiteX3" fmla="*/ 390940 w 4124740"/>
                <a:gd name="connsiteY3" fmla="*/ 245229 h 1197729"/>
                <a:gd name="connsiteX4" fmla="*/ 415 w 4124740"/>
                <a:gd name="connsiteY4" fmla="*/ 7104 h 1197729"/>
                <a:gd name="connsiteX0" fmla="*/ 635 w 4124960"/>
                <a:gd name="connsiteY0" fmla="*/ 9339 h 1199964"/>
                <a:gd name="connsiteX1" fmla="*/ 467360 w 4124960"/>
                <a:gd name="connsiteY1" fmla="*/ 63314 h 1199964"/>
                <a:gd name="connsiteX2" fmla="*/ 4124960 w 4124960"/>
                <a:gd name="connsiteY2" fmla="*/ 1199964 h 1199964"/>
                <a:gd name="connsiteX3" fmla="*/ 391160 w 4124960"/>
                <a:gd name="connsiteY3" fmla="*/ 247464 h 1199964"/>
                <a:gd name="connsiteX4" fmla="*/ 635 w 4124960"/>
                <a:gd name="connsiteY4" fmla="*/ 9339 h 1199964"/>
                <a:gd name="connsiteX0" fmla="*/ 635 w 4058285"/>
                <a:gd name="connsiteY0" fmla="*/ 9339 h 1304739"/>
                <a:gd name="connsiteX1" fmla="*/ 467360 w 4058285"/>
                <a:gd name="connsiteY1" fmla="*/ 63314 h 1304739"/>
                <a:gd name="connsiteX2" fmla="*/ 4058285 w 4058285"/>
                <a:gd name="connsiteY2" fmla="*/ 1304739 h 1304739"/>
                <a:gd name="connsiteX3" fmla="*/ 391160 w 4058285"/>
                <a:gd name="connsiteY3" fmla="*/ 247464 h 1304739"/>
                <a:gd name="connsiteX4" fmla="*/ 635 w 4058285"/>
                <a:gd name="connsiteY4" fmla="*/ 9339 h 1304739"/>
                <a:gd name="connsiteX0" fmla="*/ 635 w 4020185"/>
                <a:gd name="connsiteY0" fmla="*/ 9339 h 1228539"/>
                <a:gd name="connsiteX1" fmla="*/ 467360 w 4020185"/>
                <a:gd name="connsiteY1" fmla="*/ 63314 h 1228539"/>
                <a:gd name="connsiteX2" fmla="*/ 4020185 w 4020185"/>
                <a:gd name="connsiteY2" fmla="*/ 1228539 h 1228539"/>
                <a:gd name="connsiteX3" fmla="*/ 391160 w 4020185"/>
                <a:gd name="connsiteY3" fmla="*/ 247464 h 1228539"/>
                <a:gd name="connsiteX4" fmla="*/ 635 w 4020185"/>
                <a:gd name="connsiteY4" fmla="*/ 9339 h 12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0185" h="1228539">
                  <a:moveTo>
                    <a:pt x="635" y="9339"/>
                  </a:moveTo>
                  <a:cubicBezTo>
                    <a:pt x="16510" y="-27703"/>
                    <a:pt x="311785" y="56964"/>
                    <a:pt x="467360" y="63314"/>
                  </a:cubicBezTo>
                  <a:cubicBezTo>
                    <a:pt x="781685" y="266514"/>
                    <a:pt x="2810510" y="853889"/>
                    <a:pt x="4020185" y="1228539"/>
                  </a:cubicBezTo>
                  <a:cubicBezTo>
                    <a:pt x="2775585" y="911039"/>
                    <a:pt x="768985" y="269689"/>
                    <a:pt x="391160" y="247464"/>
                  </a:cubicBezTo>
                  <a:cubicBezTo>
                    <a:pt x="270510" y="177614"/>
                    <a:pt x="-15240" y="46381"/>
                    <a:pt x="635" y="9339"/>
                  </a:cubicBezTo>
                  <a:close/>
                </a:path>
              </a:pathLst>
            </a:custGeom>
            <a:solidFill>
              <a:srgbClr val="ECF7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0" name="组合 309"/>
          <p:cNvGrpSpPr/>
          <p:nvPr/>
        </p:nvGrpSpPr>
        <p:grpSpPr>
          <a:xfrm>
            <a:off x="3163208" y="2363913"/>
            <a:ext cx="1449106" cy="4320327"/>
            <a:chOff x="5713652" y="395568"/>
            <a:chExt cx="2033966" cy="6064011"/>
          </a:xfrm>
        </p:grpSpPr>
        <p:grpSp>
          <p:nvGrpSpPr>
            <p:cNvPr id="311" name="组合 310"/>
            <p:cNvGrpSpPr/>
            <p:nvPr/>
          </p:nvGrpSpPr>
          <p:grpSpPr>
            <a:xfrm>
              <a:off x="5713652" y="682892"/>
              <a:ext cx="2033966" cy="5776687"/>
              <a:chOff x="5713652" y="682892"/>
              <a:chExt cx="2033966" cy="5776687"/>
            </a:xfrm>
          </p:grpSpPr>
          <p:grpSp>
            <p:nvGrpSpPr>
              <p:cNvPr id="313" name="组合 312"/>
              <p:cNvGrpSpPr/>
              <p:nvPr/>
            </p:nvGrpSpPr>
            <p:grpSpPr>
              <a:xfrm>
                <a:off x="5713653" y="682892"/>
                <a:ext cx="2033965" cy="5776686"/>
                <a:chOff x="4228707" y="641642"/>
                <a:chExt cx="2033965" cy="5776686"/>
              </a:xfrm>
            </p:grpSpPr>
            <p:sp>
              <p:nvSpPr>
                <p:cNvPr id="315" name="任意多边形 314"/>
                <p:cNvSpPr/>
                <p:nvPr/>
              </p:nvSpPr>
              <p:spPr>
                <a:xfrm rot="5400000">
                  <a:off x="2357347" y="2513002"/>
                  <a:ext cx="5776686" cy="2033965"/>
                </a:xfrm>
                <a:custGeom>
                  <a:avLst/>
                  <a:gdLst>
                    <a:gd name="connsiteX0" fmla="*/ 0 w 5776686"/>
                    <a:gd name="connsiteY0" fmla="*/ 0 h 1756229"/>
                    <a:gd name="connsiteX1" fmla="*/ 653143 w 5776686"/>
                    <a:gd name="connsiteY1" fmla="*/ 899886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198966 h 1955195"/>
                    <a:gd name="connsiteX1" fmla="*/ 2129518 w 5776686"/>
                    <a:gd name="connsiteY1" fmla="*/ 1660827 h 1955195"/>
                    <a:gd name="connsiteX2" fmla="*/ 5268686 w 5776686"/>
                    <a:gd name="connsiteY2" fmla="*/ 1911652 h 1955195"/>
                    <a:gd name="connsiteX3" fmla="*/ 5776686 w 5776686"/>
                    <a:gd name="connsiteY3" fmla="*/ 1955195 h 1955195"/>
                    <a:gd name="connsiteX4" fmla="*/ 5312229 w 5776686"/>
                    <a:gd name="connsiteY4" fmla="*/ 1781023 h 1955195"/>
                    <a:gd name="connsiteX5" fmla="*/ 2801257 w 5776686"/>
                    <a:gd name="connsiteY5" fmla="*/ 198966 h 1955195"/>
                    <a:gd name="connsiteX6" fmla="*/ 0 w 5776686"/>
                    <a:gd name="connsiteY6" fmla="*/ 198966 h 1955195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286461 h 2042690"/>
                    <a:gd name="connsiteX1" fmla="*/ 2129518 w 5776686"/>
                    <a:gd name="connsiteY1" fmla="*/ 1748322 h 2042690"/>
                    <a:gd name="connsiteX2" fmla="*/ 5268686 w 5776686"/>
                    <a:gd name="connsiteY2" fmla="*/ 1999147 h 2042690"/>
                    <a:gd name="connsiteX3" fmla="*/ 5776686 w 5776686"/>
                    <a:gd name="connsiteY3" fmla="*/ 2042690 h 2042690"/>
                    <a:gd name="connsiteX4" fmla="*/ 5312229 w 5776686"/>
                    <a:gd name="connsiteY4" fmla="*/ 1868518 h 2042690"/>
                    <a:gd name="connsiteX5" fmla="*/ 2801257 w 5776686"/>
                    <a:gd name="connsiteY5" fmla="*/ 286461 h 2042690"/>
                    <a:gd name="connsiteX6" fmla="*/ 0 w 5776686"/>
                    <a:gd name="connsiteY6" fmla="*/ 286461 h 2042690"/>
                    <a:gd name="connsiteX0" fmla="*/ 0 w 5776686"/>
                    <a:gd name="connsiteY0" fmla="*/ 279742 h 2035971"/>
                    <a:gd name="connsiteX1" fmla="*/ 2129518 w 5776686"/>
                    <a:gd name="connsiteY1" fmla="*/ 1741603 h 2035971"/>
                    <a:gd name="connsiteX2" fmla="*/ 5268686 w 5776686"/>
                    <a:gd name="connsiteY2" fmla="*/ 1992428 h 2035971"/>
                    <a:gd name="connsiteX3" fmla="*/ 5776686 w 5776686"/>
                    <a:gd name="connsiteY3" fmla="*/ 2035971 h 2035971"/>
                    <a:gd name="connsiteX4" fmla="*/ 5312229 w 5776686"/>
                    <a:gd name="connsiteY4" fmla="*/ 1861799 h 2035971"/>
                    <a:gd name="connsiteX5" fmla="*/ 2801257 w 5776686"/>
                    <a:gd name="connsiteY5" fmla="*/ 279742 h 2035971"/>
                    <a:gd name="connsiteX6" fmla="*/ 0 w 5776686"/>
                    <a:gd name="connsiteY6" fmla="*/ 279742 h 2035971"/>
                    <a:gd name="connsiteX0" fmla="*/ 0 w 5776686"/>
                    <a:gd name="connsiteY0" fmla="*/ 257710 h 2013939"/>
                    <a:gd name="connsiteX1" fmla="*/ 2129518 w 5776686"/>
                    <a:gd name="connsiteY1" fmla="*/ 1719571 h 2013939"/>
                    <a:gd name="connsiteX2" fmla="*/ 5268686 w 5776686"/>
                    <a:gd name="connsiteY2" fmla="*/ 1970396 h 2013939"/>
                    <a:gd name="connsiteX3" fmla="*/ 5776686 w 5776686"/>
                    <a:gd name="connsiteY3" fmla="*/ 2013939 h 2013939"/>
                    <a:gd name="connsiteX4" fmla="*/ 5312229 w 5776686"/>
                    <a:gd name="connsiteY4" fmla="*/ 1811192 h 2013939"/>
                    <a:gd name="connsiteX5" fmla="*/ 2801257 w 5776686"/>
                    <a:gd name="connsiteY5" fmla="*/ 257710 h 2013939"/>
                    <a:gd name="connsiteX6" fmla="*/ 0 w 5776686"/>
                    <a:gd name="connsiteY6" fmla="*/ 257710 h 2013939"/>
                    <a:gd name="connsiteX0" fmla="*/ 0 w 5779282"/>
                    <a:gd name="connsiteY0" fmla="*/ 257710 h 2015410"/>
                    <a:gd name="connsiteX1" fmla="*/ 2129518 w 5779282"/>
                    <a:gd name="connsiteY1" fmla="*/ 1719571 h 2015410"/>
                    <a:gd name="connsiteX2" fmla="*/ 5268686 w 5779282"/>
                    <a:gd name="connsiteY2" fmla="*/ 1970396 h 2015410"/>
                    <a:gd name="connsiteX3" fmla="*/ 5776686 w 5779282"/>
                    <a:gd name="connsiteY3" fmla="*/ 2013939 h 2015410"/>
                    <a:gd name="connsiteX4" fmla="*/ 5312229 w 5779282"/>
                    <a:gd name="connsiteY4" fmla="*/ 1811192 h 2015410"/>
                    <a:gd name="connsiteX5" fmla="*/ 2801257 w 5779282"/>
                    <a:gd name="connsiteY5" fmla="*/ 257710 h 2015410"/>
                    <a:gd name="connsiteX6" fmla="*/ 0 w 5779282"/>
                    <a:gd name="connsiteY6" fmla="*/ 257710 h 2015410"/>
                    <a:gd name="connsiteX0" fmla="*/ 0 w 5776823"/>
                    <a:gd name="connsiteY0" fmla="*/ 257710 h 2013939"/>
                    <a:gd name="connsiteX1" fmla="*/ 2129518 w 5776823"/>
                    <a:gd name="connsiteY1" fmla="*/ 1719571 h 2013939"/>
                    <a:gd name="connsiteX2" fmla="*/ 5268686 w 5776823"/>
                    <a:gd name="connsiteY2" fmla="*/ 1970396 h 2013939"/>
                    <a:gd name="connsiteX3" fmla="*/ 5776686 w 5776823"/>
                    <a:gd name="connsiteY3" fmla="*/ 2013939 h 2013939"/>
                    <a:gd name="connsiteX4" fmla="*/ 5312229 w 5776823"/>
                    <a:gd name="connsiteY4" fmla="*/ 1811192 h 2013939"/>
                    <a:gd name="connsiteX5" fmla="*/ 2801257 w 5776823"/>
                    <a:gd name="connsiteY5" fmla="*/ 257710 h 2013939"/>
                    <a:gd name="connsiteX6" fmla="*/ 0 w 5776823"/>
                    <a:gd name="connsiteY6" fmla="*/ 257710 h 2013939"/>
                    <a:gd name="connsiteX0" fmla="*/ 0 w 5776792"/>
                    <a:gd name="connsiteY0" fmla="*/ 252547 h 2008776"/>
                    <a:gd name="connsiteX1" fmla="*/ 2129518 w 5776792"/>
                    <a:gd name="connsiteY1" fmla="*/ 1714408 h 2008776"/>
                    <a:gd name="connsiteX2" fmla="*/ 5268686 w 5776792"/>
                    <a:gd name="connsiteY2" fmla="*/ 1965233 h 2008776"/>
                    <a:gd name="connsiteX3" fmla="*/ 5776686 w 5776792"/>
                    <a:gd name="connsiteY3" fmla="*/ 2008776 h 2008776"/>
                    <a:gd name="connsiteX4" fmla="*/ 5226504 w 5776792"/>
                    <a:gd name="connsiteY4" fmla="*/ 1710779 h 2008776"/>
                    <a:gd name="connsiteX5" fmla="*/ 2801257 w 5776792"/>
                    <a:gd name="connsiteY5" fmla="*/ 252547 h 2008776"/>
                    <a:gd name="connsiteX6" fmla="*/ 0 w 5776792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268686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26443"/>
                    <a:gd name="connsiteX1" fmla="*/ 2129518 w 5776784"/>
                    <a:gd name="connsiteY1" fmla="*/ 1714408 h 2026443"/>
                    <a:gd name="connsiteX2" fmla="*/ 5163911 w 5776784"/>
                    <a:gd name="connsiteY2" fmla="*/ 1965233 h 2026443"/>
                    <a:gd name="connsiteX3" fmla="*/ 5776686 w 5776784"/>
                    <a:gd name="connsiteY3" fmla="*/ 2008776 h 2026443"/>
                    <a:gd name="connsiteX4" fmla="*/ 5226504 w 5776784"/>
                    <a:gd name="connsiteY4" fmla="*/ 1710779 h 2026443"/>
                    <a:gd name="connsiteX5" fmla="*/ 2801257 w 5776784"/>
                    <a:gd name="connsiteY5" fmla="*/ 252547 h 2026443"/>
                    <a:gd name="connsiteX6" fmla="*/ 0 w 5776784"/>
                    <a:gd name="connsiteY6" fmla="*/ 252547 h 2026443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61526"/>
                    <a:gd name="connsiteX1" fmla="*/ 2453368 w 5776784"/>
                    <a:gd name="connsiteY1" fmla="*/ 1781083 h 2061526"/>
                    <a:gd name="connsiteX2" fmla="*/ 5163911 w 5776784"/>
                    <a:gd name="connsiteY2" fmla="*/ 1965233 h 2061526"/>
                    <a:gd name="connsiteX3" fmla="*/ 5776686 w 5776784"/>
                    <a:gd name="connsiteY3" fmla="*/ 2008776 h 2061526"/>
                    <a:gd name="connsiteX4" fmla="*/ 5226504 w 5776784"/>
                    <a:gd name="connsiteY4" fmla="*/ 1710779 h 2061526"/>
                    <a:gd name="connsiteX5" fmla="*/ 2801257 w 5776784"/>
                    <a:gd name="connsiteY5" fmla="*/ 252547 h 2061526"/>
                    <a:gd name="connsiteX6" fmla="*/ 0 w 5776784"/>
                    <a:gd name="connsiteY6" fmla="*/ 252547 h 206152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29152"/>
                    <a:gd name="connsiteX1" fmla="*/ 2386693 w 5776784"/>
                    <a:gd name="connsiteY1" fmla="*/ 1809658 h 2029152"/>
                    <a:gd name="connsiteX2" fmla="*/ 4944836 w 5776784"/>
                    <a:gd name="connsiteY2" fmla="*/ 2022383 h 2029152"/>
                    <a:gd name="connsiteX3" fmla="*/ 5776686 w 5776784"/>
                    <a:gd name="connsiteY3" fmla="*/ 2008776 h 2029152"/>
                    <a:gd name="connsiteX4" fmla="*/ 5226504 w 5776784"/>
                    <a:gd name="connsiteY4" fmla="*/ 1710779 h 2029152"/>
                    <a:gd name="connsiteX5" fmla="*/ 2801257 w 5776784"/>
                    <a:gd name="connsiteY5" fmla="*/ 252547 h 2029152"/>
                    <a:gd name="connsiteX6" fmla="*/ 0 w 5776784"/>
                    <a:gd name="connsiteY6" fmla="*/ 252547 h 2029152"/>
                    <a:gd name="connsiteX0" fmla="*/ 0 w 5776784"/>
                    <a:gd name="connsiteY0" fmla="*/ 252547 h 2068902"/>
                    <a:gd name="connsiteX1" fmla="*/ 2386693 w 5776784"/>
                    <a:gd name="connsiteY1" fmla="*/ 1809658 h 2068902"/>
                    <a:gd name="connsiteX2" fmla="*/ 4944836 w 5776784"/>
                    <a:gd name="connsiteY2" fmla="*/ 2022383 h 2068902"/>
                    <a:gd name="connsiteX3" fmla="*/ 5776686 w 5776784"/>
                    <a:gd name="connsiteY3" fmla="*/ 2008776 h 2068902"/>
                    <a:gd name="connsiteX4" fmla="*/ 5226504 w 5776784"/>
                    <a:gd name="connsiteY4" fmla="*/ 1710779 h 2068902"/>
                    <a:gd name="connsiteX5" fmla="*/ 2801257 w 5776784"/>
                    <a:gd name="connsiteY5" fmla="*/ 252547 h 2068902"/>
                    <a:gd name="connsiteX6" fmla="*/ 0 w 5776784"/>
                    <a:gd name="connsiteY6" fmla="*/ 252547 h 2068902"/>
                    <a:gd name="connsiteX0" fmla="*/ 0 w 5776784"/>
                    <a:gd name="connsiteY0" fmla="*/ 252547 h 2046965"/>
                    <a:gd name="connsiteX1" fmla="*/ 2386693 w 5776784"/>
                    <a:gd name="connsiteY1" fmla="*/ 1809658 h 2046965"/>
                    <a:gd name="connsiteX2" fmla="*/ 4944836 w 5776784"/>
                    <a:gd name="connsiteY2" fmla="*/ 2022383 h 2046965"/>
                    <a:gd name="connsiteX3" fmla="*/ 5776686 w 5776784"/>
                    <a:gd name="connsiteY3" fmla="*/ 2008776 h 2046965"/>
                    <a:gd name="connsiteX4" fmla="*/ 5226504 w 5776784"/>
                    <a:gd name="connsiteY4" fmla="*/ 1710779 h 2046965"/>
                    <a:gd name="connsiteX5" fmla="*/ 2801257 w 5776784"/>
                    <a:gd name="connsiteY5" fmla="*/ 252547 h 2046965"/>
                    <a:gd name="connsiteX6" fmla="*/ 0 w 5776784"/>
                    <a:gd name="connsiteY6" fmla="*/ 252547 h 2046965"/>
                    <a:gd name="connsiteX0" fmla="*/ 0 w 5776784"/>
                    <a:gd name="connsiteY0" fmla="*/ 252547 h 2040774"/>
                    <a:gd name="connsiteX1" fmla="*/ 2386693 w 5776784"/>
                    <a:gd name="connsiteY1" fmla="*/ 1809658 h 2040774"/>
                    <a:gd name="connsiteX2" fmla="*/ 4944836 w 5776784"/>
                    <a:gd name="connsiteY2" fmla="*/ 2022383 h 2040774"/>
                    <a:gd name="connsiteX3" fmla="*/ 5776686 w 5776784"/>
                    <a:gd name="connsiteY3" fmla="*/ 2008776 h 2040774"/>
                    <a:gd name="connsiteX4" fmla="*/ 5226504 w 5776784"/>
                    <a:gd name="connsiteY4" fmla="*/ 1710779 h 2040774"/>
                    <a:gd name="connsiteX5" fmla="*/ 2801257 w 5776784"/>
                    <a:gd name="connsiteY5" fmla="*/ 252547 h 2040774"/>
                    <a:gd name="connsiteX6" fmla="*/ 0 w 5776784"/>
                    <a:gd name="connsiteY6" fmla="*/ 252547 h 2040774"/>
                    <a:gd name="connsiteX0" fmla="*/ 0 w 5776784"/>
                    <a:gd name="connsiteY0" fmla="*/ 252547 h 2046009"/>
                    <a:gd name="connsiteX1" fmla="*/ 2386693 w 5776784"/>
                    <a:gd name="connsiteY1" fmla="*/ 1809658 h 2046009"/>
                    <a:gd name="connsiteX2" fmla="*/ 4944836 w 5776784"/>
                    <a:gd name="connsiteY2" fmla="*/ 2022383 h 2046009"/>
                    <a:gd name="connsiteX3" fmla="*/ 5776686 w 5776784"/>
                    <a:gd name="connsiteY3" fmla="*/ 2008776 h 2046009"/>
                    <a:gd name="connsiteX4" fmla="*/ 5226504 w 5776784"/>
                    <a:gd name="connsiteY4" fmla="*/ 1710779 h 2046009"/>
                    <a:gd name="connsiteX5" fmla="*/ 2801257 w 5776784"/>
                    <a:gd name="connsiteY5" fmla="*/ 252547 h 2046009"/>
                    <a:gd name="connsiteX6" fmla="*/ 0 w 5776784"/>
                    <a:gd name="connsiteY6" fmla="*/ 252547 h 2046009"/>
                    <a:gd name="connsiteX0" fmla="*/ 0 w 5777215"/>
                    <a:gd name="connsiteY0" fmla="*/ 252547 h 2029887"/>
                    <a:gd name="connsiteX1" fmla="*/ 2386693 w 5777215"/>
                    <a:gd name="connsiteY1" fmla="*/ 1809658 h 2029887"/>
                    <a:gd name="connsiteX2" fmla="*/ 4944836 w 5777215"/>
                    <a:gd name="connsiteY2" fmla="*/ 2022383 h 2029887"/>
                    <a:gd name="connsiteX3" fmla="*/ 5776686 w 5777215"/>
                    <a:gd name="connsiteY3" fmla="*/ 2015126 h 2029887"/>
                    <a:gd name="connsiteX4" fmla="*/ 5226504 w 5777215"/>
                    <a:gd name="connsiteY4" fmla="*/ 1710779 h 2029887"/>
                    <a:gd name="connsiteX5" fmla="*/ 2801257 w 5777215"/>
                    <a:gd name="connsiteY5" fmla="*/ 252547 h 2029887"/>
                    <a:gd name="connsiteX6" fmla="*/ 0 w 5777215"/>
                    <a:gd name="connsiteY6" fmla="*/ 252547 h 2029887"/>
                    <a:gd name="connsiteX0" fmla="*/ 0 w 5776860"/>
                    <a:gd name="connsiteY0" fmla="*/ 252547 h 2029887"/>
                    <a:gd name="connsiteX1" fmla="*/ 2386693 w 5776860"/>
                    <a:gd name="connsiteY1" fmla="*/ 1809658 h 2029887"/>
                    <a:gd name="connsiteX2" fmla="*/ 4944836 w 5776860"/>
                    <a:gd name="connsiteY2" fmla="*/ 2022383 h 2029887"/>
                    <a:gd name="connsiteX3" fmla="*/ 5776686 w 5776860"/>
                    <a:gd name="connsiteY3" fmla="*/ 2015126 h 2029887"/>
                    <a:gd name="connsiteX4" fmla="*/ 5226504 w 5776860"/>
                    <a:gd name="connsiteY4" fmla="*/ 1710779 h 2029887"/>
                    <a:gd name="connsiteX5" fmla="*/ 2801257 w 5776860"/>
                    <a:gd name="connsiteY5" fmla="*/ 252547 h 2029887"/>
                    <a:gd name="connsiteX6" fmla="*/ 0 w 5776860"/>
                    <a:gd name="connsiteY6" fmla="*/ 252547 h 2029887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33965"/>
                    <a:gd name="connsiteX1" fmla="*/ 2386693 w 5776686"/>
                    <a:gd name="connsiteY1" fmla="*/ 1809658 h 2033965"/>
                    <a:gd name="connsiteX2" fmla="*/ 4944836 w 5776686"/>
                    <a:gd name="connsiteY2" fmla="*/ 2022383 h 2033965"/>
                    <a:gd name="connsiteX3" fmla="*/ 5776686 w 5776686"/>
                    <a:gd name="connsiteY3" fmla="*/ 2015126 h 2033965"/>
                    <a:gd name="connsiteX4" fmla="*/ 5226504 w 5776686"/>
                    <a:gd name="connsiteY4" fmla="*/ 1710779 h 2033965"/>
                    <a:gd name="connsiteX5" fmla="*/ 2801257 w 5776686"/>
                    <a:gd name="connsiteY5" fmla="*/ 252547 h 2033965"/>
                    <a:gd name="connsiteX6" fmla="*/ 0 w 5776686"/>
                    <a:gd name="connsiteY6" fmla="*/ 252547 h 203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76686" h="2033965">
                      <a:moveTo>
                        <a:pt x="0" y="252547"/>
                      </a:moveTo>
                      <a:cubicBezTo>
                        <a:pt x="262164" y="1092259"/>
                        <a:pt x="1829254" y="1657560"/>
                        <a:pt x="2386693" y="1809658"/>
                      </a:cubicBezTo>
                      <a:cubicBezTo>
                        <a:pt x="2944132" y="1961756"/>
                        <a:pt x="4557637" y="2070688"/>
                        <a:pt x="4944836" y="2022383"/>
                      </a:cubicBezTo>
                      <a:cubicBezTo>
                        <a:pt x="5332035" y="1974078"/>
                        <a:pt x="5696253" y="2016487"/>
                        <a:pt x="5776686" y="2015126"/>
                      </a:cubicBezTo>
                      <a:cubicBezTo>
                        <a:pt x="5733143" y="1994942"/>
                        <a:pt x="5512859" y="1953742"/>
                        <a:pt x="5226504" y="1710779"/>
                      </a:cubicBezTo>
                      <a:cubicBezTo>
                        <a:pt x="4940149" y="1467816"/>
                        <a:pt x="3672341" y="495586"/>
                        <a:pt x="2801257" y="252547"/>
                      </a:cubicBezTo>
                      <a:cubicBezTo>
                        <a:pt x="1930173" y="9508"/>
                        <a:pt x="676577" y="-166553"/>
                        <a:pt x="0" y="252547"/>
                      </a:cubicBezTo>
                      <a:close/>
                    </a:path>
                  </a:pathLst>
                </a:custGeom>
                <a:solidFill>
                  <a:srgbClr val="5D9A2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cxnSp>
              <p:nvCxnSpPr>
                <p:cNvPr id="316" name="直接连接符 315"/>
                <p:cNvCxnSpPr/>
                <p:nvPr/>
              </p:nvCxnSpPr>
              <p:spPr>
                <a:xfrm rot="5400000">
                  <a:off x="5235603" y="3176112"/>
                  <a:ext cx="1406894" cy="44136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7" name="直接连接符 316"/>
                <p:cNvCxnSpPr/>
                <p:nvPr/>
              </p:nvCxnSpPr>
              <p:spPr>
                <a:xfrm rot="5400000">
                  <a:off x="4792485" y="3001466"/>
                  <a:ext cx="2182671" cy="68473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8" name="直接连接符 317"/>
                <p:cNvCxnSpPr/>
                <p:nvPr/>
              </p:nvCxnSpPr>
              <p:spPr>
                <a:xfrm flipH="1">
                  <a:off x="5378499" y="1968105"/>
                  <a:ext cx="858719" cy="273724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9" name="直接连接符 318"/>
                <p:cNvCxnSpPr/>
                <p:nvPr/>
              </p:nvCxnSpPr>
              <p:spPr>
                <a:xfrm rot="5400000">
                  <a:off x="4171033" y="2775194"/>
                  <a:ext cx="3162344" cy="99207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0" name="直接连接符 319"/>
                <p:cNvCxnSpPr/>
                <p:nvPr/>
              </p:nvCxnSpPr>
              <p:spPr>
                <a:xfrm rot="5400000">
                  <a:off x="3856004" y="2726260"/>
                  <a:ext cx="3625157" cy="113727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1" name="直接连接符 320"/>
                <p:cNvCxnSpPr/>
                <p:nvPr/>
              </p:nvCxnSpPr>
              <p:spPr>
                <a:xfrm rot="5400000">
                  <a:off x="3555238" y="2704599"/>
                  <a:ext cx="4046420" cy="12694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2" name="直接连接符 321"/>
                <p:cNvCxnSpPr/>
                <p:nvPr/>
              </p:nvCxnSpPr>
              <p:spPr>
                <a:xfrm rot="5400000">
                  <a:off x="3335501" y="2637464"/>
                  <a:ext cx="4346121" cy="136344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3" name="直接连接符 322"/>
                <p:cNvCxnSpPr/>
                <p:nvPr/>
              </p:nvCxnSpPr>
              <p:spPr>
                <a:xfrm rot="5400000">
                  <a:off x="3089998" y="2634814"/>
                  <a:ext cx="4655902" cy="146063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4" name="直接连接符 323"/>
                <p:cNvCxnSpPr/>
                <p:nvPr/>
              </p:nvCxnSpPr>
              <p:spPr>
                <a:xfrm flipH="1">
                  <a:off x="4570898" y="873125"/>
                  <a:ext cx="1552633" cy="4949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5" name="直接连接符 324"/>
                <p:cNvCxnSpPr/>
                <p:nvPr/>
              </p:nvCxnSpPr>
              <p:spPr>
                <a:xfrm flipH="1">
                  <a:off x="4449147" y="768769"/>
                  <a:ext cx="1620659" cy="521882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6" name="直接连接符 325"/>
                <p:cNvCxnSpPr/>
                <p:nvPr/>
              </p:nvCxnSpPr>
              <p:spPr>
                <a:xfrm flipH="1">
                  <a:off x="4269677" y="692150"/>
                  <a:ext cx="1758227" cy="5604522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7" name="直接连接符 326"/>
                <p:cNvCxnSpPr/>
                <p:nvPr/>
              </p:nvCxnSpPr>
              <p:spPr>
                <a:xfrm flipH="1">
                  <a:off x="4274945" y="657225"/>
                  <a:ext cx="1687716" cy="537975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8" name="直接连接符 327"/>
                <p:cNvCxnSpPr/>
                <p:nvPr/>
              </p:nvCxnSpPr>
              <p:spPr>
                <a:xfrm rot="5400000">
                  <a:off x="2541788" y="2460428"/>
                  <a:ext cx="5059968" cy="158739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9" name="直接连接符 328"/>
                <p:cNvCxnSpPr/>
                <p:nvPr/>
              </p:nvCxnSpPr>
              <p:spPr>
                <a:xfrm rot="5400000">
                  <a:off x="2613499" y="2429767"/>
                  <a:ext cx="4801420" cy="151200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0" name="直接连接符 329"/>
                <p:cNvCxnSpPr/>
                <p:nvPr/>
              </p:nvCxnSpPr>
              <p:spPr>
                <a:xfrm rot="5400000">
                  <a:off x="2709499" y="2402315"/>
                  <a:ext cx="4510305" cy="141495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1" name="直接连接符 330"/>
                <p:cNvCxnSpPr/>
                <p:nvPr/>
              </p:nvCxnSpPr>
              <p:spPr>
                <a:xfrm rot="5400000">
                  <a:off x="2819761" y="2364795"/>
                  <a:ext cx="4192228" cy="1315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2" name="直接连接符 331"/>
                <p:cNvCxnSpPr/>
                <p:nvPr/>
              </p:nvCxnSpPr>
              <p:spPr>
                <a:xfrm rot="5400000">
                  <a:off x="2943216" y="2358223"/>
                  <a:ext cx="3832450" cy="120230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3" name="直接连接符 332"/>
                <p:cNvCxnSpPr/>
                <p:nvPr/>
              </p:nvCxnSpPr>
              <p:spPr>
                <a:xfrm rot="5400000">
                  <a:off x="3133458" y="2328147"/>
                  <a:ext cx="3364492" cy="105549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4" name="直接连接符 333"/>
                <p:cNvCxnSpPr/>
                <p:nvPr/>
              </p:nvCxnSpPr>
              <p:spPr>
                <a:xfrm rot="5400000">
                  <a:off x="3288343" y="2368929"/>
                  <a:ext cx="2920437" cy="91618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直接连接符 334"/>
                <p:cNvCxnSpPr/>
                <p:nvPr/>
              </p:nvCxnSpPr>
              <p:spPr>
                <a:xfrm rot="5400000">
                  <a:off x="3541598" y="2398902"/>
                  <a:ext cx="2303443" cy="7226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6" name="直接连接符 335"/>
                <p:cNvCxnSpPr/>
                <p:nvPr/>
              </p:nvCxnSpPr>
              <p:spPr>
                <a:xfrm rot="5400000">
                  <a:off x="3829896" y="2554855"/>
                  <a:ext cx="1550683" cy="48647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4" name="任意多边形 313"/>
              <p:cNvSpPr/>
              <p:nvPr/>
            </p:nvSpPr>
            <p:spPr>
              <a:xfrm rot="5400000">
                <a:off x="3842292" y="2554253"/>
                <a:ext cx="5776686" cy="2033965"/>
              </a:xfrm>
              <a:custGeom>
                <a:avLst/>
                <a:gdLst>
                  <a:gd name="connsiteX0" fmla="*/ 0 w 5776686"/>
                  <a:gd name="connsiteY0" fmla="*/ 0 h 1756229"/>
                  <a:gd name="connsiteX1" fmla="*/ 653143 w 5776686"/>
                  <a:gd name="connsiteY1" fmla="*/ 899886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198966 h 1955195"/>
                  <a:gd name="connsiteX1" fmla="*/ 2129518 w 5776686"/>
                  <a:gd name="connsiteY1" fmla="*/ 1660827 h 1955195"/>
                  <a:gd name="connsiteX2" fmla="*/ 5268686 w 5776686"/>
                  <a:gd name="connsiteY2" fmla="*/ 1911652 h 1955195"/>
                  <a:gd name="connsiteX3" fmla="*/ 5776686 w 5776686"/>
                  <a:gd name="connsiteY3" fmla="*/ 1955195 h 1955195"/>
                  <a:gd name="connsiteX4" fmla="*/ 5312229 w 5776686"/>
                  <a:gd name="connsiteY4" fmla="*/ 1781023 h 1955195"/>
                  <a:gd name="connsiteX5" fmla="*/ 2801257 w 5776686"/>
                  <a:gd name="connsiteY5" fmla="*/ 198966 h 1955195"/>
                  <a:gd name="connsiteX6" fmla="*/ 0 w 5776686"/>
                  <a:gd name="connsiteY6" fmla="*/ 198966 h 1955195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286461 h 2042690"/>
                  <a:gd name="connsiteX1" fmla="*/ 2129518 w 5776686"/>
                  <a:gd name="connsiteY1" fmla="*/ 1748322 h 2042690"/>
                  <a:gd name="connsiteX2" fmla="*/ 5268686 w 5776686"/>
                  <a:gd name="connsiteY2" fmla="*/ 1999147 h 2042690"/>
                  <a:gd name="connsiteX3" fmla="*/ 5776686 w 5776686"/>
                  <a:gd name="connsiteY3" fmla="*/ 2042690 h 2042690"/>
                  <a:gd name="connsiteX4" fmla="*/ 5312229 w 5776686"/>
                  <a:gd name="connsiteY4" fmla="*/ 1868518 h 2042690"/>
                  <a:gd name="connsiteX5" fmla="*/ 2801257 w 5776686"/>
                  <a:gd name="connsiteY5" fmla="*/ 286461 h 2042690"/>
                  <a:gd name="connsiteX6" fmla="*/ 0 w 5776686"/>
                  <a:gd name="connsiteY6" fmla="*/ 286461 h 2042690"/>
                  <a:gd name="connsiteX0" fmla="*/ 0 w 5776686"/>
                  <a:gd name="connsiteY0" fmla="*/ 279742 h 2035971"/>
                  <a:gd name="connsiteX1" fmla="*/ 2129518 w 5776686"/>
                  <a:gd name="connsiteY1" fmla="*/ 1741603 h 2035971"/>
                  <a:gd name="connsiteX2" fmla="*/ 5268686 w 5776686"/>
                  <a:gd name="connsiteY2" fmla="*/ 1992428 h 2035971"/>
                  <a:gd name="connsiteX3" fmla="*/ 5776686 w 5776686"/>
                  <a:gd name="connsiteY3" fmla="*/ 2035971 h 2035971"/>
                  <a:gd name="connsiteX4" fmla="*/ 5312229 w 5776686"/>
                  <a:gd name="connsiteY4" fmla="*/ 1861799 h 2035971"/>
                  <a:gd name="connsiteX5" fmla="*/ 2801257 w 5776686"/>
                  <a:gd name="connsiteY5" fmla="*/ 279742 h 2035971"/>
                  <a:gd name="connsiteX6" fmla="*/ 0 w 5776686"/>
                  <a:gd name="connsiteY6" fmla="*/ 279742 h 2035971"/>
                  <a:gd name="connsiteX0" fmla="*/ 0 w 5776686"/>
                  <a:gd name="connsiteY0" fmla="*/ 257710 h 2013939"/>
                  <a:gd name="connsiteX1" fmla="*/ 2129518 w 5776686"/>
                  <a:gd name="connsiteY1" fmla="*/ 1719571 h 2013939"/>
                  <a:gd name="connsiteX2" fmla="*/ 5268686 w 5776686"/>
                  <a:gd name="connsiteY2" fmla="*/ 1970396 h 2013939"/>
                  <a:gd name="connsiteX3" fmla="*/ 5776686 w 5776686"/>
                  <a:gd name="connsiteY3" fmla="*/ 2013939 h 2013939"/>
                  <a:gd name="connsiteX4" fmla="*/ 5312229 w 5776686"/>
                  <a:gd name="connsiteY4" fmla="*/ 1811192 h 2013939"/>
                  <a:gd name="connsiteX5" fmla="*/ 2801257 w 5776686"/>
                  <a:gd name="connsiteY5" fmla="*/ 257710 h 2013939"/>
                  <a:gd name="connsiteX6" fmla="*/ 0 w 5776686"/>
                  <a:gd name="connsiteY6" fmla="*/ 257710 h 2013939"/>
                  <a:gd name="connsiteX0" fmla="*/ 0 w 5779282"/>
                  <a:gd name="connsiteY0" fmla="*/ 257710 h 2015410"/>
                  <a:gd name="connsiteX1" fmla="*/ 2129518 w 5779282"/>
                  <a:gd name="connsiteY1" fmla="*/ 1719571 h 2015410"/>
                  <a:gd name="connsiteX2" fmla="*/ 5268686 w 5779282"/>
                  <a:gd name="connsiteY2" fmla="*/ 1970396 h 2015410"/>
                  <a:gd name="connsiteX3" fmla="*/ 5776686 w 5779282"/>
                  <a:gd name="connsiteY3" fmla="*/ 2013939 h 2015410"/>
                  <a:gd name="connsiteX4" fmla="*/ 5312229 w 5779282"/>
                  <a:gd name="connsiteY4" fmla="*/ 1811192 h 2015410"/>
                  <a:gd name="connsiteX5" fmla="*/ 2801257 w 5779282"/>
                  <a:gd name="connsiteY5" fmla="*/ 257710 h 2015410"/>
                  <a:gd name="connsiteX6" fmla="*/ 0 w 5779282"/>
                  <a:gd name="connsiteY6" fmla="*/ 257710 h 2015410"/>
                  <a:gd name="connsiteX0" fmla="*/ 0 w 5776823"/>
                  <a:gd name="connsiteY0" fmla="*/ 257710 h 2013939"/>
                  <a:gd name="connsiteX1" fmla="*/ 2129518 w 5776823"/>
                  <a:gd name="connsiteY1" fmla="*/ 1719571 h 2013939"/>
                  <a:gd name="connsiteX2" fmla="*/ 5268686 w 5776823"/>
                  <a:gd name="connsiteY2" fmla="*/ 1970396 h 2013939"/>
                  <a:gd name="connsiteX3" fmla="*/ 5776686 w 5776823"/>
                  <a:gd name="connsiteY3" fmla="*/ 2013939 h 2013939"/>
                  <a:gd name="connsiteX4" fmla="*/ 5312229 w 5776823"/>
                  <a:gd name="connsiteY4" fmla="*/ 1811192 h 2013939"/>
                  <a:gd name="connsiteX5" fmla="*/ 2801257 w 5776823"/>
                  <a:gd name="connsiteY5" fmla="*/ 257710 h 2013939"/>
                  <a:gd name="connsiteX6" fmla="*/ 0 w 5776823"/>
                  <a:gd name="connsiteY6" fmla="*/ 257710 h 2013939"/>
                  <a:gd name="connsiteX0" fmla="*/ 0 w 5776792"/>
                  <a:gd name="connsiteY0" fmla="*/ 252547 h 2008776"/>
                  <a:gd name="connsiteX1" fmla="*/ 2129518 w 5776792"/>
                  <a:gd name="connsiteY1" fmla="*/ 1714408 h 2008776"/>
                  <a:gd name="connsiteX2" fmla="*/ 5268686 w 5776792"/>
                  <a:gd name="connsiteY2" fmla="*/ 1965233 h 2008776"/>
                  <a:gd name="connsiteX3" fmla="*/ 5776686 w 5776792"/>
                  <a:gd name="connsiteY3" fmla="*/ 2008776 h 2008776"/>
                  <a:gd name="connsiteX4" fmla="*/ 5226504 w 5776792"/>
                  <a:gd name="connsiteY4" fmla="*/ 1710779 h 2008776"/>
                  <a:gd name="connsiteX5" fmla="*/ 2801257 w 5776792"/>
                  <a:gd name="connsiteY5" fmla="*/ 252547 h 2008776"/>
                  <a:gd name="connsiteX6" fmla="*/ 0 w 5776792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268686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26443"/>
                  <a:gd name="connsiteX1" fmla="*/ 2129518 w 5776784"/>
                  <a:gd name="connsiteY1" fmla="*/ 1714408 h 2026443"/>
                  <a:gd name="connsiteX2" fmla="*/ 5163911 w 5776784"/>
                  <a:gd name="connsiteY2" fmla="*/ 1965233 h 2026443"/>
                  <a:gd name="connsiteX3" fmla="*/ 5776686 w 5776784"/>
                  <a:gd name="connsiteY3" fmla="*/ 2008776 h 2026443"/>
                  <a:gd name="connsiteX4" fmla="*/ 5226504 w 5776784"/>
                  <a:gd name="connsiteY4" fmla="*/ 1710779 h 2026443"/>
                  <a:gd name="connsiteX5" fmla="*/ 2801257 w 5776784"/>
                  <a:gd name="connsiteY5" fmla="*/ 252547 h 2026443"/>
                  <a:gd name="connsiteX6" fmla="*/ 0 w 5776784"/>
                  <a:gd name="connsiteY6" fmla="*/ 252547 h 2026443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61526"/>
                  <a:gd name="connsiteX1" fmla="*/ 2453368 w 5776784"/>
                  <a:gd name="connsiteY1" fmla="*/ 1781083 h 2061526"/>
                  <a:gd name="connsiteX2" fmla="*/ 5163911 w 5776784"/>
                  <a:gd name="connsiteY2" fmla="*/ 1965233 h 2061526"/>
                  <a:gd name="connsiteX3" fmla="*/ 5776686 w 5776784"/>
                  <a:gd name="connsiteY3" fmla="*/ 2008776 h 2061526"/>
                  <a:gd name="connsiteX4" fmla="*/ 5226504 w 5776784"/>
                  <a:gd name="connsiteY4" fmla="*/ 1710779 h 2061526"/>
                  <a:gd name="connsiteX5" fmla="*/ 2801257 w 5776784"/>
                  <a:gd name="connsiteY5" fmla="*/ 252547 h 2061526"/>
                  <a:gd name="connsiteX6" fmla="*/ 0 w 5776784"/>
                  <a:gd name="connsiteY6" fmla="*/ 252547 h 206152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29152"/>
                  <a:gd name="connsiteX1" fmla="*/ 2386693 w 5776784"/>
                  <a:gd name="connsiteY1" fmla="*/ 1809658 h 2029152"/>
                  <a:gd name="connsiteX2" fmla="*/ 4944836 w 5776784"/>
                  <a:gd name="connsiteY2" fmla="*/ 2022383 h 2029152"/>
                  <a:gd name="connsiteX3" fmla="*/ 5776686 w 5776784"/>
                  <a:gd name="connsiteY3" fmla="*/ 2008776 h 2029152"/>
                  <a:gd name="connsiteX4" fmla="*/ 5226504 w 5776784"/>
                  <a:gd name="connsiteY4" fmla="*/ 1710779 h 2029152"/>
                  <a:gd name="connsiteX5" fmla="*/ 2801257 w 5776784"/>
                  <a:gd name="connsiteY5" fmla="*/ 252547 h 2029152"/>
                  <a:gd name="connsiteX6" fmla="*/ 0 w 5776784"/>
                  <a:gd name="connsiteY6" fmla="*/ 252547 h 2029152"/>
                  <a:gd name="connsiteX0" fmla="*/ 0 w 5776784"/>
                  <a:gd name="connsiteY0" fmla="*/ 252547 h 2068902"/>
                  <a:gd name="connsiteX1" fmla="*/ 2386693 w 5776784"/>
                  <a:gd name="connsiteY1" fmla="*/ 1809658 h 2068902"/>
                  <a:gd name="connsiteX2" fmla="*/ 4944836 w 5776784"/>
                  <a:gd name="connsiteY2" fmla="*/ 2022383 h 2068902"/>
                  <a:gd name="connsiteX3" fmla="*/ 5776686 w 5776784"/>
                  <a:gd name="connsiteY3" fmla="*/ 2008776 h 2068902"/>
                  <a:gd name="connsiteX4" fmla="*/ 5226504 w 5776784"/>
                  <a:gd name="connsiteY4" fmla="*/ 1710779 h 2068902"/>
                  <a:gd name="connsiteX5" fmla="*/ 2801257 w 5776784"/>
                  <a:gd name="connsiteY5" fmla="*/ 252547 h 2068902"/>
                  <a:gd name="connsiteX6" fmla="*/ 0 w 5776784"/>
                  <a:gd name="connsiteY6" fmla="*/ 252547 h 2068902"/>
                  <a:gd name="connsiteX0" fmla="*/ 0 w 5776784"/>
                  <a:gd name="connsiteY0" fmla="*/ 252547 h 2046965"/>
                  <a:gd name="connsiteX1" fmla="*/ 2386693 w 5776784"/>
                  <a:gd name="connsiteY1" fmla="*/ 1809658 h 2046965"/>
                  <a:gd name="connsiteX2" fmla="*/ 4944836 w 5776784"/>
                  <a:gd name="connsiteY2" fmla="*/ 2022383 h 2046965"/>
                  <a:gd name="connsiteX3" fmla="*/ 5776686 w 5776784"/>
                  <a:gd name="connsiteY3" fmla="*/ 2008776 h 2046965"/>
                  <a:gd name="connsiteX4" fmla="*/ 5226504 w 5776784"/>
                  <a:gd name="connsiteY4" fmla="*/ 1710779 h 2046965"/>
                  <a:gd name="connsiteX5" fmla="*/ 2801257 w 5776784"/>
                  <a:gd name="connsiteY5" fmla="*/ 252547 h 2046965"/>
                  <a:gd name="connsiteX6" fmla="*/ 0 w 5776784"/>
                  <a:gd name="connsiteY6" fmla="*/ 252547 h 2046965"/>
                  <a:gd name="connsiteX0" fmla="*/ 0 w 5776784"/>
                  <a:gd name="connsiteY0" fmla="*/ 252547 h 2040774"/>
                  <a:gd name="connsiteX1" fmla="*/ 2386693 w 5776784"/>
                  <a:gd name="connsiteY1" fmla="*/ 1809658 h 2040774"/>
                  <a:gd name="connsiteX2" fmla="*/ 4944836 w 5776784"/>
                  <a:gd name="connsiteY2" fmla="*/ 2022383 h 2040774"/>
                  <a:gd name="connsiteX3" fmla="*/ 5776686 w 5776784"/>
                  <a:gd name="connsiteY3" fmla="*/ 2008776 h 2040774"/>
                  <a:gd name="connsiteX4" fmla="*/ 5226504 w 5776784"/>
                  <a:gd name="connsiteY4" fmla="*/ 1710779 h 2040774"/>
                  <a:gd name="connsiteX5" fmla="*/ 2801257 w 5776784"/>
                  <a:gd name="connsiteY5" fmla="*/ 252547 h 2040774"/>
                  <a:gd name="connsiteX6" fmla="*/ 0 w 5776784"/>
                  <a:gd name="connsiteY6" fmla="*/ 252547 h 2040774"/>
                  <a:gd name="connsiteX0" fmla="*/ 0 w 5776784"/>
                  <a:gd name="connsiteY0" fmla="*/ 252547 h 2046009"/>
                  <a:gd name="connsiteX1" fmla="*/ 2386693 w 5776784"/>
                  <a:gd name="connsiteY1" fmla="*/ 1809658 h 2046009"/>
                  <a:gd name="connsiteX2" fmla="*/ 4944836 w 5776784"/>
                  <a:gd name="connsiteY2" fmla="*/ 2022383 h 2046009"/>
                  <a:gd name="connsiteX3" fmla="*/ 5776686 w 5776784"/>
                  <a:gd name="connsiteY3" fmla="*/ 2008776 h 2046009"/>
                  <a:gd name="connsiteX4" fmla="*/ 5226504 w 5776784"/>
                  <a:gd name="connsiteY4" fmla="*/ 1710779 h 2046009"/>
                  <a:gd name="connsiteX5" fmla="*/ 2801257 w 5776784"/>
                  <a:gd name="connsiteY5" fmla="*/ 252547 h 2046009"/>
                  <a:gd name="connsiteX6" fmla="*/ 0 w 5776784"/>
                  <a:gd name="connsiteY6" fmla="*/ 252547 h 2046009"/>
                  <a:gd name="connsiteX0" fmla="*/ 0 w 5777215"/>
                  <a:gd name="connsiteY0" fmla="*/ 252547 h 2029887"/>
                  <a:gd name="connsiteX1" fmla="*/ 2386693 w 5777215"/>
                  <a:gd name="connsiteY1" fmla="*/ 1809658 h 2029887"/>
                  <a:gd name="connsiteX2" fmla="*/ 4944836 w 5777215"/>
                  <a:gd name="connsiteY2" fmla="*/ 2022383 h 2029887"/>
                  <a:gd name="connsiteX3" fmla="*/ 5776686 w 5777215"/>
                  <a:gd name="connsiteY3" fmla="*/ 2015126 h 2029887"/>
                  <a:gd name="connsiteX4" fmla="*/ 5226504 w 5777215"/>
                  <a:gd name="connsiteY4" fmla="*/ 1710779 h 2029887"/>
                  <a:gd name="connsiteX5" fmla="*/ 2801257 w 5777215"/>
                  <a:gd name="connsiteY5" fmla="*/ 252547 h 2029887"/>
                  <a:gd name="connsiteX6" fmla="*/ 0 w 5777215"/>
                  <a:gd name="connsiteY6" fmla="*/ 252547 h 2029887"/>
                  <a:gd name="connsiteX0" fmla="*/ 0 w 5776860"/>
                  <a:gd name="connsiteY0" fmla="*/ 252547 h 2029887"/>
                  <a:gd name="connsiteX1" fmla="*/ 2386693 w 5776860"/>
                  <a:gd name="connsiteY1" fmla="*/ 1809658 h 2029887"/>
                  <a:gd name="connsiteX2" fmla="*/ 4944836 w 5776860"/>
                  <a:gd name="connsiteY2" fmla="*/ 2022383 h 2029887"/>
                  <a:gd name="connsiteX3" fmla="*/ 5776686 w 5776860"/>
                  <a:gd name="connsiteY3" fmla="*/ 2015126 h 2029887"/>
                  <a:gd name="connsiteX4" fmla="*/ 5226504 w 5776860"/>
                  <a:gd name="connsiteY4" fmla="*/ 1710779 h 2029887"/>
                  <a:gd name="connsiteX5" fmla="*/ 2801257 w 5776860"/>
                  <a:gd name="connsiteY5" fmla="*/ 252547 h 2029887"/>
                  <a:gd name="connsiteX6" fmla="*/ 0 w 5776860"/>
                  <a:gd name="connsiteY6" fmla="*/ 252547 h 2029887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33965"/>
                  <a:gd name="connsiteX1" fmla="*/ 2386693 w 5776686"/>
                  <a:gd name="connsiteY1" fmla="*/ 1809658 h 2033965"/>
                  <a:gd name="connsiteX2" fmla="*/ 4944836 w 5776686"/>
                  <a:gd name="connsiteY2" fmla="*/ 2022383 h 2033965"/>
                  <a:gd name="connsiteX3" fmla="*/ 5776686 w 5776686"/>
                  <a:gd name="connsiteY3" fmla="*/ 2015126 h 2033965"/>
                  <a:gd name="connsiteX4" fmla="*/ 5226504 w 5776686"/>
                  <a:gd name="connsiteY4" fmla="*/ 1710779 h 2033965"/>
                  <a:gd name="connsiteX5" fmla="*/ 2801257 w 5776686"/>
                  <a:gd name="connsiteY5" fmla="*/ 252547 h 2033965"/>
                  <a:gd name="connsiteX6" fmla="*/ 0 w 5776686"/>
                  <a:gd name="connsiteY6" fmla="*/ 252547 h 2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86" h="2033965">
                    <a:moveTo>
                      <a:pt x="0" y="252547"/>
                    </a:moveTo>
                    <a:cubicBezTo>
                      <a:pt x="262164" y="1092259"/>
                      <a:pt x="1829254" y="1657560"/>
                      <a:pt x="2386693" y="1809658"/>
                    </a:cubicBezTo>
                    <a:cubicBezTo>
                      <a:pt x="2944132" y="1961756"/>
                      <a:pt x="4557637" y="2070688"/>
                      <a:pt x="4944836" y="2022383"/>
                    </a:cubicBezTo>
                    <a:cubicBezTo>
                      <a:pt x="5332035" y="1974078"/>
                      <a:pt x="5696253" y="2016487"/>
                      <a:pt x="5776686" y="2015126"/>
                    </a:cubicBezTo>
                    <a:cubicBezTo>
                      <a:pt x="5733143" y="1994942"/>
                      <a:pt x="5512859" y="1953742"/>
                      <a:pt x="5226504" y="1710779"/>
                    </a:cubicBezTo>
                    <a:cubicBezTo>
                      <a:pt x="4940149" y="1467816"/>
                      <a:pt x="3672341" y="495586"/>
                      <a:pt x="2801257" y="252547"/>
                    </a:cubicBezTo>
                    <a:cubicBezTo>
                      <a:pt x="1930173" y="9508"/>
                      <a:pt x="676577" y="-166553"/>
                      <a:pt x="0" y="252547"/>
                    </a:cubicBezTo>
                    <a:close/>
                  </a:path>
                </a:pathLst>
              </a:custGeom>
              <a:noFill/>
              <a:ln w="28575">
                <a:solidFill>
                  <a:srgbClr val="A5AC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2" name="任意多边形 311"/>
            <p:cNvSpPr/>
            <p:nvPr/>
          </p:nvSpPr>
          <p:spPr>
            <a:xfrm rot="5400000">
              <a:off x="4971639" y="1791391"/>
              <a:ext cx="4020185" cy="1228539"/>
            </a:xfrm>
            <a:custGeom>
              <a:avLst/>
              <a:gdLst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85377 w 4181127"/>
                <a:gd name="connsiteY0" fmla="*/ 80553 h 1242603"/>
                <a:gd name="connsiteX1" fmla="*/ 552102 w 4181127"/>
                <a:gd name="connsiteY1" fmla="*/ 118653 h 1242603"/>
                <a:gd name="connsiteX2" fmla="*/ 4181127 w 4181127"/>
                <a:gd name="connsiteY2" fmla="*/ 1242603 h 1242603"/>
                <a:gd name="connsiteX3" fmla="*/ 447327 w 4181127"/>
                <a:gd name="connsiteY3" fmla="*/ 290103 h 1242603"/>
                <a:gd name="connsiteX4" fmla="*/ 85377 w 4181127"/>
                <a:gd name="connsiteY4" fmla="*/ 80553 h 1242603"/>
                <a:gd name="connsiteX0" fmla="*/ 18605 w 4114355"/>
                <a:gd name="connsiteY0" fmla="*/ 68258 h 1230308"/>
                <a:gd name="connsiteX1" fmla="*/ 485330 w 4114355"/>
                <a:gd name="connsiteY1" fmla="*/ 106358 h 1230308"/>
                <a:gd name="connsiteX2" fmla="*/ 4114355 w 4114355"/>
                <a:gd name="connsiteY2" fmla="*/ 1230308 h 1230308"/>
                <a:gd name="connsiteX3" fmla="*/ 380555 w 4114355"/>
                <a:gd name="connsiteY3" fmla="*/ 277808 h 1230308"/>
                <a:gd name="connsiteX4" fmla="*/ 18605 w 4114355"/>
                <a:gd name="connsiteY4" fmla="*/ 68258 h 1230308"/>
                <a:gd name="connsiteX0" fmla="*/ 2550 w 4098300"/>
                <a:gd name="connsiteY0" fmla="*/ 20423 h 1182473"/>
                <a:gd name="connsiteX1" fmla="*/ 469275 w 4098300"/>
                <a:gd name="connsiteY1" fmla="*/ 58523 h 1182473"/>
                <a:gd name="connsiteX2" fmla="*/ 4098300 w 4098300"/>
                <a:gd name="connsiteY2" fmla="*/ 1182473 h 1182473"/>
                <a:gd name="connsiteX3" fmla="*/ 364500 w 4098300"/>
                <a:gd name="connsiteY3" fmla="*/ 229973 h 1182473"/>
                <a:gd name="connsiteX4" fmla="*/ 2550 w 4098300"/>
                <a:gd name="connsiteY4" fmla="*/ 20423 h 1182473"/>
                <a:gd name="connsiteX0" fmla="*/ 2550 w 4098300"/>
                <a:gd name="connsiteY0" fmla="*/ 40690 h 1202740"/>
                <a:gd name="connsiteX1" fmla="*/ 469275 w 4098300"/>
                <a:gd name="connsiteY1" fmla="*/ 78790 h 1202740"/>
                <a:gd name="connsiteX2" fmla="*/ 4098300 w 4098300"/>
                <a:gd name="connsiteY2" fmla="*/ 1202740 h 1202740"/>
                <a:gd name="connsiteX3" fmla="*/ 364500 w 4098300"/>
                <a:gd name="connsiteY3" fmla="*/ 250240 h 1202740"/>
                <a:gd name="connsiteX4" fmla="*/ 2550 w 4098300"/>
                <a:gd name="connsiteY4" fmla="*/ 40690 h 1202740"/>
                <a:gd name="connsiteX0" fmla="*/ 2326 w 4126651"/>
                <a:gd name="connsiteY0" fmla="*/ 27087 h 1217712"/>
                <a:gd name="connsiteX1" fmla="*/ 497626 w 4126651"/>
                <a:gd name="connsiteY1" fmla="*/ 93762 h 1217712"/>
                <a:gd name="connsiteX2" fmla="*/ 4126651 w 4126651"/>
                <a:gd name="connsiteY2" fmla="*/ 1217712 h 1217712"/>
                <a:gd name="connsiteX3" fmla="*/ 392851 w 4126651"/>
                <a:gd name="connsiteY3" fmla="*/ 265212 h 1217712"/>
                <a:gd name="connsiteX4" fmla="*/ 2326 w 4126651"/>
                <a:gd name="connsiteY4" fmla="*/ 27087 h 1217712"/>
                <a:gd name="connsiteX0" fmla="*/ 1201 w 4125526"/>
                <a:gd name="connsiteY0" fmla="*/ 37823 h 1228448"/>
                <a:gd name="connsiteX1" fmla="*/ 496501 w 4125526"/>
                <a:gd name="connsiteY1" fmla="*/ 104498 h 1228448"/>
                <a:gd name="connsiteX2" fmla="*/ 4125526 w 4125526"/>
                <a:gd name="connsiteY2" fmla="*/ 1228448 h 1228448"/>
                <a:gd name="connsiteX3" fmla="*/ 391726 w 4125526"/>
                <a:gd name="connsiteY3" fmla="*/ 275948 h 1228448"/>
                <a:gd name="connsiteX4" fmla="*/ 1201 w 4125526"/>
                <a:gd name="connsiteY4" fmla="*/ 37823 h 1228448"/>
                <a:gd name="connsiteX0" fmla="*/ 415 w 4124740"/>
                <a:gd name="connsiteY0" fmla="*/ 32229 h 1222854"/>
                <a:gd name="connsiteX1" fmla="*/ 467140 w 4124740"/>
                <a:gd name="connsiteY1" fmla="*/ 86204 h 1222854"/>
                <a:gd name="connsiteX2" fmla="*/ 4124740 w 4124740"/>
                <a:gd name="connsiteY2" fmla="*/ 1222854 h 1222854"/>
                <a:gd name="connsiteX3" fmla="*/ 390940 w 4124740"/>
                <a:gd name="connsiteY3" fmla="*/ 270354 h 1222854"/>
                <a:gd name="connsiteX4" fmla="*/ 415 w 4124740"/>
                <a:gd name="connsiteY4" fmla="*/ 32229 h 1222854"/>
                <a:gd name="connsiteX0" fmla="*/ 415 w 4124740"/>
                <a:gd name="connsiteY0" fmla="*/ 13284 h 1203909"/>
                <a:gd name="connsiteX1" fmla="*/ 467140 w 4124740"/>
                <a:gd name="connsiteY1" fmla="*/ 67259 h 1203909"/>
                <a:gd name="connsiteX2" fmla="*/ 4124740 w 4124740"/>
                <a:gd name="connsiteY2" fmla="*/ 1203909 h 1203909"/>
                <a:gd name="connsiteX3" fmla="*/ 390940 w 4124740"/>
                <a:gd name="connsiteY3" fmla="*/ 251409 h 1203909"/>
                <a:gd name="connsiteX4" fmla="*/ 415 w 4124740"/>
                <a:gd name="connsiteY4" fmla="*/ 13284 h 1203909"/>
                <a:gd name="connsiteX0" fmla="*/ 415 w 4124740"/>
                <a:gd name="connsiteY0" fmla="*/ 7104 h 1197729"/>
                <a:gd name="connsiteX1" fmla="*/ 467140 w 4124740"/>
                <a:gd name="connsiteY1" fmla="*/ 61079 h 1197729"/>
                <a:gd name="connsiteX2" fmla="*/ 4124740 w 4124740"/>
                <a:gd name="connsiteY2" fmla="*/ 1197729 h 1197729"/>
                <a:gd name="connsiteX3" fmla="*/ 390940 w 4124740"/>
                <a:gd name="connsiteY3" fmla="*/ 245229 h 1197729"/>
                <a:gd name="connsiteX4" fmla="*/ 415 w 4124740"/>
                <a:gd name="connsiteY4" fmla="*/ 7104 h 1197729"/>
                <a:gd name="connsiteX0" fmla="*/ 635 w 4124960"/>
                <a:gd name="connsiteY0" fmla="*/ 9339 h 1199964"/>
                <a:gd name="connsiteX1" fmla="*/ 467360 w 4124960"/>
                <a:gd name="connsiteY1" fmla="*/ 63314 h 1199964"/>
                <a:gd name="connsiteX2" fmla="*/ 4124960 w 4124960"/>
                <a:gd name="connsiteY2" fmla="*/ 1199964 h 1199964"/>
                <a:gd name="connsiteX3" fmla="*/ 391160 w 4124960"/>
                <a:gd name="connsiteY3" fmla="*/ 247464 h 1199964"/>
                <a:gd name="connsiteX4" fmla="*/ 635 w 4124960"/>
                <a:gd name="connsiteY4" fmla="*/ 9339 h 1199964"/>
                <a:gd name="connsiteX0" fmla="*/ 635 w 4058285"/>
                <a:gd name="connsiteY0" fmla="*/ 9339 h 1304739"/>
                <a:gd name="connsiteX1" fmla="*/ 467360 w 4058285"/>
                <a:gd name="connsiteY1" fmla="*/ 63314 h 1304739"/>
                <a:gd name="connsiteX2" fmla="*/ 4058285 w 4058285"/>
                <a:gd name="connsiteY2" fmla="*/ 1304739 h 1304739"/>
                <a:gd name="connsiteX3" fmla="*/ 391160 w 4058285"/>
                <a:gd name="connsiteY3" fmla="*/ 247464 h 1304739"/>
                <a:gd name="connsiteX4" fmla="*/ 635 w 4058285"/>
                <a:gd name="connsiteY4" fmla="*/ 9339 h 1304739"/>
                <a:gd name="connsiteX0" fmla="*/ 635 w 4020185"/>
                <a:gd name="connsiteY0" fmla="*/ 9339 h 1228539"/>
                <a:gd name="connsiteX1" fmla="*/ 467360 w 4020185"/>
                <a:gd name="connsiteY1" fmla="*/ 63314 h 1228539"/>
                <a:gd name="connsiteX2" fmla="*/ 4020185 w 4020185"/>
                <a:gd name="connsiteY2" fmla="*/ 1228539 h 1228539"/>
                <a:gd name="connsiteX3" fmla="*/ 391160 w 4020185"/>
                <a:gd name="connsiteY3" fmla="*/ 247464 h 1228539"/>
                <a:gd name="connsiteX4" fmla="*/ 635 w 4020185"/>
                <a:gd name="connsiteY4" fmla="*/ 9339 h 12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0185" h="1228539">
                  <a:moveTo>
                    <a:pt x="635" y="9339"/>
                  </a:moveTo>
                  <a:cubicBezTo>
                    <a:pt x="16510" y="-27703"/>
                    <a:pt x="311785" y="56964"/>
                    <a:pt x="467360" y="63314"/>
                  </a:cubicBezTo>
                  <a:cubicBezTo>
                    <a:pt x="781685" y="266514"/>
                    <a:pt x="2810510" y="853889"/>
                    <a:pt x="4020185" y="1228539"/>
                  </a:cubicBezTo>
                  <a:cubicBezTo>
                    <a:pt x="2775585" y="911039"/>
                    <a:pt x="768985" y="269689"/>
                    <a:pt x="391160" y="247464"/>
                  </a:cubicBezTo>
                  <a:cubicBezTo>
                    <a:pt x="270510" y="177614"/>
                    <a:pt x="-15240" y="46381"/>
                    <a:pt x="635" y="9339"/>
                  </a:cubicBezTo>
                  <a:close/>
                </a:path>
              </a:pathLst>
            </a:custGeom>
            <a:solidFill>
              <a:srgbClr val="ECF7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0" name="组合 359"/>
          <p:cNvGrpSpPr/>
          <p:nvPr/>
        </p:nvGrpSpPr>
        <p:grpSpPr>
          <a:xfrm>
            <a:off x="4635368" y="2363913"/>
            <a:ext cx="1449106" cy="4320327"/>
            <a:chOff x="5713652" y="395568"/>
            <a:chExt cx="2033966" cy="6064011"/>
          </a:xfrm>
        </p:grpSpPr>
        <p:grpSp>
          <p:nvGrpSpPr>
            <p:cNvPr id="367" name="组合 366"/>
            <p:cNvGrpSpPr/>
            <p:nvPr/>
          </p:nvGrpSpPr>
          <p:grpSpPr>
            <a:xfrm>
              <a:off x="5713652" y="682892"/>
              <a:ext cx="2033966" cy="5776687"/>
              <a:chOff x="5713652" y="682892"/>
              <a:chExt cx="2033966" cy="5776687"/>
            </a:xfrm>
          </p:grpSpPr>
          <p:grpSp>
            <p:nvGrpSpPr>
              <p:cNvPr id="369" name="组合 368"/>
              <p:cNvGrpSpPr/>
              <p:nvPr/>
            </p:nvGrpSpPr>
            <p:grpSpPr>
              <a:xfrm>
                <a:off x="5713653" y="682892"/>
                <a:ext cx="2033965" cy="5776686"/>
                <a:chOff x="4228707" y="641642"/>
                <a:chExt cx="2033965" cy="5776686"/>
              </a:xfrm>
            </p:grpSpPr>
            <p:sp>
              <p:nvSpPr>
                <p:cNvPr id="371" name="任意多边形 370"/>
                <p:cNvSpPr/>
                <p:nvPr/>
              </p:nvSpPr>
              <p:spPr>
                <a:xfrm rot="5400000">
                  <a:off x="2357347" y="2513002"/>
                  <a:ext cx="5776686" cy="2033965"/>
                </a:xfrm>
                <a:custGeom>
                  <a:avLst/>
                  <a:gdLst>
                    <a:gd name="connsiteX0" fmla="*/ 0 w 5776686"/>
                    <a:gd name="connsiteY0" fmla="*/ 0 h 1756229"/>
                    <a:gd name="connsiteX1" fmla="*/ 653143 w 5776686"/>
                    <a:gd name="connsiteY1" fmla="*/ 899886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198966 h 1955195"/>
                    <a:gd name="connsiteX1" fmla="*/ 2129518 w 5776686"/>
                    <a:gd name="connsiteY1" fmla="*/ 1660827 h 1955195"/>
                    <a:gd name="connsiteX2" fmla="*/ 5268686 w 5776686"/>
                    <a:gd name="connsiteY2" fmla="*/ 1911652 h 1955195"/>
                    <a:gd name="connsiteX3" fmla="*/ 5776686 w 5776686"/>
                    <a:gd name="connsiteY3" fmla="*/ 1955195 h 1955195"/>
                    <a:gd name="connsiteX4" fmla="*/ 5312229 w 5776686"/>
                    <a:gd name="connsiteY4" fmla="*/ 1781023 h 1955195"/>
                    <a:gd name="connsiteX5" fmla="*/ 2801257 w 5776686"/>
                    <a:gd name="connsiteY5" fmla="*/ 198966 h 1955195"/>
                    <a:gd name="connsiteX6" fmla="*/ 0 w 5776686"/>
                    <a:gd name="connsiteY6" fmla="*/ 198966 h 1955195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286461 h 2042690"/>
                    <a:gd name="connsiteX1" fmla="*/ 2129518 w 5776686"/>
                    <a:gd name="connsiteY1" fmla="*/ 1748322 h 2042690"/>
                    <a:gd name="connsiteX2" fmla="*/ 5268686 w 5776686"/>
                    <a:gd name="connsiteY2" fmla="*/ 1999147 h 2042690"/>
                    <a:gd name="connsiteX3" fmla="*/ 5776686 w 5776686"/>
                    <a:gd name="connsiteY3" fmla="*/ 2042690 h 2042690"/>
                    <a:gd name="connsiteX4" fmla="*/ 5312229 w 5776686"/>
                    <a:gd name="connsiteY4" fmla="*/ 1868518 h 2042690"/>
                    <a:gd name="connsiteX5" fmla="*/ 2801257 w 5776686"/>
                    <a:gd name="connsiteY5" fmla="*/ 286461 h 2042690"/>
                    <a:gd name="connsiteX6" fmla="*/ 0 w 5776686"/>
                    <a:gd name="connsiteY6" fmla="*/ 286461 h 2042690"/>
                    <a:gd name="connsiteX0" fmla="*/ 0 w 5776686"/>
                    <a:gd name="connsiteY0" fmla="*/ 279742 h 2035971"/>
                    <a:gd name="connsiteX1" fmla="*/ 2129518 w 5776686"/>
                    <a:gd name="connsiteY1" fmla="*/ 1741603 h 2035971"/>
                    <a:gd name="connsiteX2" fmla="*/ 5268686 w 5776686"/>
                    <a:gd name="connsiteY2" fmla="*/ 1992428 h 2035971"/>
                    <a:gd name="connsiteX3" fmla="*/ 5776686 w 5776686"/>
                    <a:gd name="connsiteY3" fmla="*/ 2035971 h 2035971"/>
                    <a:gd name="connsiteX4" fmla="*/ 5312229 w 5776686"/>
                    <a:gd name="connsiteY4" fmla="*/ 1861799 h 2035971"/>
                    <a:gd name="connsiteX5" fmla="*/ 2801257 w 5776686"/>
                    <a:gd name="connsiteY5" fmla="*/ 279742 h 2035971"/>
                    <a:gd name="connsiteX6" fmla="*/ 0 w 5776686"/>
                    <a:gd name="connsiteY6" fmla="*/ 279742 h 2035971"/>
                    <a:gd name="connsiteX0" fmla="*/ 0 w 5776686"/>
                    <a:gd name="connsiteY0" fmla="*/ 257710 h 2013939"/>
                    <a:gd name="connsiteX1" fmla="*/ 2129518 w 5776686"/>
                    <a:gd name="connsiteY1" fmla="*/ 1719571 h 2013939"/>
                    <a:gd name="connsiteX2" fmla="*/ 5268686 w 5776686"/>
                    <a:gd name="connsiteY2" fmla="*/ 1970396 h 2013939"/>
                    <a:gd name="connsiteX3" fmla="*/ 5776686 w 5776686"/>
                    <a:gd name="connsiteY3" fmla="*/ 2013939 h 2013939"/>
                    <a:gd name="connsiteX4" fmla="*/ 5312229 w 5776686"/>
                    <a:gd name="connsiteY4" fmla="*/ 1811192 h 2013939"/>
                    <a:gd name="connsiteX5" fmla="*/ 2801257 w 5776686"/>
                    <a:gd name="connsiteY5" fmla="*/ 257710 h 2013939"/>
                    <a:gd name="connsiteX6" fmla="*/ 0 w 5776686"/>
                    <a:gd name="connsiteY6" fmla="*/ 257710 h 2013939"/>
                    <a:gd name="connsiteX0" fmla="*/ 0 w 5779282"/>
                    <a:gd name="connsiteY0" fmla="*/ 257710 h 2015410"/>
                    <a:gd name="connsiteX1" fmla="*/ 2129518 w 5779282"/>
                    <a:gd name="connsiteY1" fmla="*/ 1719571 h 2015410"/>
                    <a:gd name="connsiteX2" fmla="*/ 5268686 w 5779282"/>
                    <a:gd name="connsiteY2" fmla="*/ 1970396 h 2015410"/>
                    <a:gd name="connsiteX3" fmla="*/ 5776686 w 5779282"/>
                    <a:gd name="connsiteY3" fmla="*/ 2013939 h 2015410"/>
                    <a:gd name="connsiteX4" fmla="*/ 5312229 w 5779282"/>
                    <a:gd name="connsiteY4" fmla="*/ 1811192 h 2015410"/>
                    <a:gd name="connsiteX5" fmla="*/ 2801257 w 5779282"/>
                    <a:gd name="connsiteY5" fmla="*/ 257710 h 2015410"/>
                    <a:gd name="connsiteX6" fmla="*/ 0 w 5779282"/>
                    <a:gd name="connsiteY6" fmla="*/ 257710 h 2015410"/>
                    <a:gd name="connsiteX0" fmla="*/ 0 w 5776823"/>
                    <a:gd name="connsiteY0" fmla="*/ 257710 h 2013939"/>
                    <a:gd name="connsiteX1" fmla="*/ 2129518 w 5776823"/>
                    <a:gd name="connsiteY1" fmla="*/ 1719571 h 2013939"/>
                    <a:gd name="connsiteX2" fmla="*/ 5268686 w 5776823"/>
                    <a:gd name="connsiteY2" fmla="*/ 1970396 h 2013939"/>
                    <a:gd name="connsiteX3" fmla="*/ 5776686 w 5776823"/>
                    <a:gd name="connsiteY3" fmla="*/ 2013939 h 2013939"/>
                    <a:gd name="connsiteX4" fmla="*/ 5312229 w 5776823"/>
                    <a:gd name="connsiteY4" fmla="*/ 1811192 h 2013939"/>
                    <a:gd name="connsiteX5" fmla="*/ 2801257 w 5776823"/>
                    <a:gd name="connsiteY5" fmla="*/ 257710 h 2013939"/>
                    <a:gd name="connsiteX6" fmla="*/ 0 w 5776823"/>
                    <a:gd name="connsiteY6" fmla="*/ 257710 h 2013939"/>
                    <a:gd name="connsiteX0" fmla="*/ 0 w 5776792"/>
                    <a:gd name="connsiteY0" fmla="*/ 252547 h 2008776"/>
                    <a:gd name="connsiteX1" fmla="*/ 2129518 w 5776792"/>
                    <a:gd name="connsiteY1" fmla="*/ 1714408 h 2008776"/>
                    <a:gd name="connsiteX2" fmla="*/ 5268686 w 5776792"/>
                    <a:gd name="connsiteY2" fmla="*/ 1965233 h 2008776"/>
                    <a:gd name="connsiteX3" fmla="*/ 5776686 w 5776792"/>
                    <a:gd name="connsiteY3" fmla="*/ 2008776 h 2008776"/>
                    <a:gd name="connsiteX4" fmla="*/ 5226504 w 5776792"/>
                    <a:gd name="connsiteY4" fmla="*/ 1710779 h 2008776"/>
                    <a:gd name="connsiteX5" fmla="*/ 2801257 w 5776792"/>
                    <a:gd name="connsiteY5" fmla="*/ 252547 h 2008776"/>
                    <a:gd name="connsiteX6" fmla="*/ 0 w 5776792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268686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26443"/>
                    <a:gd name="connsiteX1" fmla="*/ 2129518 w 5776784"/>
                    <a:gd name="connsiteY1" fmla="*/ 1714408 h 2026443"/>
                    <a:gd name="connsiteX2" fmla="*/ 5163911 w 5776784"/>
                    <a:gd name="connsiteY2" fmla="*/ 1965233 h 2026443"/>
                    <a:gd name="connsiteX3" fmla="*/ 5776686 w 5776784"/>
                    <a:gd name="connsiteY3" fmla="*/ 2008776 h 2026443"/>
                    <a:gd name="connsiteX4" fmla="*/ 5226504 w 5776784"/>
                    <a:gd name="connsiteY4" fmla="*/ 1710779 h 2026443"/>
                    <a:gd name="connsiteX5" fmla="*/ 2801257 w 5776784"/>
                    <a:gd name="connsiteY5" fmla="*/ 252547 h 2026443"/>
                    <a:gd name="connsiteX6" fmla="*/ 0 w 5776784"/>
                    <a:gd name="connsiteY6" fmla="*/ 252547 h 2026443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61526"/>
                    <a:gd name="connsiteX1" fmla="*/ 2453368 w 5776784"/>
                    <a:gd name="connsiteY1" fmla="*/ 1781083 h 2061526"/>
                    <a:gd name="connsiteX2" fmla="*/ 5163911 w 5776784"/>
                    <a:gd name="connsiteY2" fmla="*/ 1965233 h 2061526"/>
                    <a:gd name="connsiteX3" fmla="*/ 5776686 w 5776784"/>
                    <a:gd name="connsiteY3" fmla="*/ 2008776 h 2061526"/>
                    <a:gd name="connsiteX4" fmla="*/ 5226504 w 5776784"/>
                    <a:gd name="connsiteY4" fmla="*/ 1710779 h 2061526"/>
                    <a:gd name="connsiteX5" fmla="*/ 2801257 w 5776784"/>
                    <a:gd name="connsiteY5" fmla="*/ 252547 h 2061526"/>
                    <a:gd name="connsiteX6" fmla="*/ 0 w 5776784"/>
                    <a:gd name="connsiteY6" fmla="*/ 252547 h 206152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29152"/>
                    <a:gd name="connsiteX1" fmla="*/ 2386693 w 5776784"/>
                    <a:gd name="connsiteY1" fmla="*/ 1809658 h 2029152"/>
                    <a:gd name="connsiteX2" fmla="*/ 4944836 w 5776784"/>
                    <a:gd name="connsiteY2" fmla="*/ 2022383 h 2029152"/>
                    <a:gd name="connsiteX3" fmla="*/ 5776686 w 5776784"/>
                    <a:gd name="connsiteY3" fmla="*/ 2008776 h 2029152"/>
                    <a:gd name="connsiteX4" fmla="*/ 5226504 w 5776784"/>
                    <a:gd name="connsiteY4" fmla="*/ 1710779 h 2029152"/>
                    <a:gd name="connsiteX5" fmla="*/ 2801257 w 5776784"/>
                    <a:gd name="connsiteY5" fmla="*/ 252547 h 2029152"/>
                    <a:gd name="connsiteX6" fmla="*/ 0 w 5776784"/>
                    <a:gd name="connsiteY6" fmla="*/ 252547 h 2029152"/>
                    <a:gd name="connsiteX0" fmla="*/ 0 w 5776784"/>
                    <a:gd name="connsiteY0" fmla="*/ 252547 h 2068902"/>
                    <a:gd name="connsiteX1" fmla="*/ 2386693 w 5776784"/>
                    <a:gd name="connsiteY1" fmla="*/ 1809658 h 2068902"/>
                    <a:gd name="connsiteX2" fmla="*/ 4944836 w 5776784"/>
                    <a:gd name="connsiteY2" fmla="*/ 2022383 h 2068902"/>
                    <a:gd name="connsiteX3" fmla="*/ 5776686 w 5776784"/>
                    <a:gd name="connsiteY3" fmla="*/ 2008776 h 2068902"/>
                    <a:gd name="connsiteX4" fmla="*/ 5226504 w 5776784"/>
                    <a:gd name="connsiteY4" fmla="*/ 1710779 h 2068902"/>
                    <a:gd name="connsiteX5" fmla="*/ 2801257 w 5776784"/>
                    <a:gd name="connsiteY5" fmla="*/ 252547 h 2068902"/>
                    <a:gd name="connsiteX6" fmla="*/ 0 w 5776784"/>
                    <a:gd name="connsiteY6" fmla="*/ 252547 h 2068902"/>
                    <a:gd name="connsiteX0" fmla="*/ 0 w 5776784"/>
                    <a:gd name="connsiteY0" fmla="*/ 252547 h 2046965"/>
                    <a:gd name="connsiteX1" fmla="*/ 2386693 w 5776784"/>
                    <a:gd name="connsiteY1" fmla="*/ 1809658 h 2046965"/>
                    <a:gd name="connsiteX2" fmla="*/ 4944836 w 5776784"/>
                    <a:gd name="connsiteY2" fmla="*/ 2022383 h 2046965"/>
                    <a:gd name="connsiteX3" fmla="*/ 5776686 w 5776784"/>
                    <a:gd name="connsiteY3" fmla="*/ 2008776 h 2046965"/>
                    <a:gd name="connsiteX4" fmla="*/ 5226504 w 5776784"/>
                    <a:gd name="connsiteY4" fmla="*/ 1710779 h 2046965"/>
                    <a:gd name="connsiteX5" fmla="*/ 2801257 w 5776784"/>
                    <a:gd name="connsiteY5" fmla="*/ 252547 h 2046965"/>
                    <a:gd name="connsiteX6" fmla="*/ 0 w 5776784"/>
                    <a:gd name="connsiteY6" fmla="*/ 252547 h 2046965"/>
                    <a:gd name="connsiteX0" fmla="*/ 0 w 5776784"/>
                    <a:gd name="connsiteY0" fmla="*/ 252547 h 2040774"/>
                    <a:gd name="connsiteX1" fmla="*/ 2386693 w 5776784"/>
                    <a:gd name="connsiteY1" fmla="*/ 1809658 h 2040774"/>
                    <a:gd name="connsiteX2" fmla="*/ 4944836 w 5776784"/>
                    <a:gd name="connsiteY2" fmla="*/ 2022383 h 2040774"/>
                    <a:gd name="connsiteX3" fmla="*/ 5776686 w 5776784"/>
                    <a:gd name="connsiteY3" fmla="*/ 2008776 h 2040774"/>
                    <a:gd name="connsiteX4" fmla="*/ 5226504 w 5776784"/>
                    <a:gd name="connsiteY4" fmla="*/ 1710779 h 2040774"/>
                    <a:gd name="connsiteX5" fmla="*/ 2801257 w 5776784"/>
                    <a:gd name="connsiteY5" fmla="*/ 252547 h 2040774"/>
                    <a:gd name="connsiteX6" fmla="*/ 0 w 5776784"/>
                    <a:gd name="connsiteY6" fmla="*/ 252547 h 2040774"/>
                    <a:gd name="connsiteX0" fmla="*/ 0 w 5776784"/>
                    <a:gd name="connsiteY0" fmla="*/ 252547 h 2046009"/>
                    <a:gd name="connsiteX1" fmla="*/ 2386693 w 5776784"/>
                    <a:gd name="connsiteY1" fmla="*/ 1809658 h 2046009"/>
                    <a:gd name="connsiteX2" fmla="*/ 4944836 w 5776784"/>
                    <a:gd name="connsiteY2" fmla="*/ 2022383 h 2046009"/>
                    <a:gd name="connsiteX3" fmla="*/ 5776686 w 5776784"/>
                    <a:gd name="connsiteY3" fmla="*/ 2008776 h 2046009"/>
                    <a:gd name="connsiteX4" fmla="*/ 5226504 w 5776784"/>
                    <a:gd name="connsiteY4" fmla="*/ 1710779 h 2046009"/>
                    <a:gd name="connsiteX5" fmla="*/ 2801257 w 5776784"/>
                    <a:gd name="connsiteY5" fmla="*/ 252547 h 2046009"/>
                    <a:gd name="connsiteX6" fmla="*/ 0 w 5776784"/>
                    <a:gd name="connsiteY6" fmla="*/ 252547 h 2046009"/>
                    <a:gd name="connsiteX0" fmla="*/ 0 w 5777215"/>
                    <a:gd name="connsiteY0" fmla="*/ 252547 h 2029887"/>
                    <a:gd name="connsiteX1" fmla="*/ 2386693 w 5777215"/>
                    <a:gd name="connsiteY1" fmla="*/ 1809658 h 2029887"/>
                    <a:gd name="connsiteX2" fmla="*/ 4944836 w 5777215"/>
                    <a:gd name="connsiteY2" fmla="*/ 2022383 h 2029887"/>
                    <a:gd name="connsiteX3" fmla="*/ 5776686 w 5777215"/>
                    <a:gd name="connsiteY3" fmla="*/ 2015126 h 2029887"/>
                    <a:gd name="connsiteX4" fmla="*/ 5226504 w 5777215"/>
                    <a:gd name="connsiteY4" fmla="*/ 1710779 h 2029887"/>
                    <a:gd name="connsiteX5" fmla="*/ 2801257 w 5777215"/>
                    <a:gd name="connsiteY5" fmla="*/ 252547 h 2029887"/>
                    <a:gd name="connsiteX6" fmla="*/ 0 w 5777215"/>
                    <a:gd name="connsiteY6" fmla="*/ 252547 h 2029887"/>
                    <a:gd name="connsiteX0" fmla="*/ 0 w 5776860"/>
                    <a:gd name="connsiteY0" fmla="*/ 252547 h 2029887"/>
                    <a:gd name="connsiteX1" fmla="*/ 2386693 w 5776860"/>
                    <a:gd name="connsiteY1" fmla="*/ 1809658 h 2029887"/>
                    <a:gd name="connsiteX2" fmla="*/ 4944836 w 5776860"/>
                    <a:gd name="connsiteY2" fmla="*/ 2022383 h 2029887"/>
                    <a:gd name="connsiteX3" fmla="*/ 5776686 w 5776860"/>
                    <a:gd name="connsiteY3" fmla="*/ 2015126 h 2029887"/>
                    <a:gd name="connsiteX4" fmla="*/ 5226504 w 5776860"/>
                    <a:gd name="connsiteY4" fmla="*/ 1710779 h 2029887"/>
                    <a:gd name="connsiteX5" fmla="*/ 2801257 w 5776860"/>
                    <a:gd name="connsiteY5" fmla="*/ 252547 h 2029887"/>
                    <a:gd name="connsiteX6" fmla="*/ 0 w 5776860"/>
                    <a:gd name="connsiteY6" fmla="*/ 252547 h 2029887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33965"/>
                    <a:gd name="connsiteX1" fmla="*/ 2386693 w 5776686"/>
                    <a:gd name="connsiteY1" fmla="*/ 1809658 h 2033965"/>
                    <a:gd name="connsiteX2" fmla="*/ 4944836 w 5776686"/>
                    <a:gd name="connsiteY2" fmla="*/ 2022383 h 2033965"/>
                    <a:gd name="connsiteX3" fmla="*/ 5776686 w 5776686"/>
                    <a:gd name="connsiteY3" fmla="*/ 2015126 h 2033965"/>
                    <a:gd name="connsiteX4" fmla="*/ 5226504 w 5776686"/>
                    <a:gd name="connsiteY4" fmla="*/ 1710779 h 2033965"/>
                    <a:gd name="connsiteX5" fmla="*/ 2801257 w 5776686"/>
                    <a:gd name="connsiteY5" fmla="*/ 252547 h 2033965"/>
                    <a:gd name="connsiteX6" fmla="*/ 0 w 5776686"/>
                    <a:gd name="connsiteY6" fmla="*/ 252547 h 203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76686" h="2033965">
                      <a:moveTo>
                        <a:pt x="0" y="252547"/>
                      </a:moveTo>
                      <a:cubicBezTo>
                        <a:pt x="262164" y="1092259"/>
                        <a:pt x="1829254" y="1657560"/>
                        <a:pt x="2386693" y="1809658"/>
                      </a:cubicBezTo>
                      <a:cubicBezTo>
                        <a:pt x="2944132" y="1961756"/>
                        <a:pt x="4557637" y="2070688"/>
                        <a:pt x="4944836" y="2022383"/>
                      </a:cubicBezTo>
                      <a:cubicBezTo>
                        <a:pt x="5332035" y="1974078"/>
                        <a:pt x="5696253" y="2016487"/>
                        <a:pt x="5776686" y="2015126"/>
                      </a:cubicBezTo>
                      <a:cubicBezTo>
                        <a:pt x="5733143" y="1994942"/>
                        <a:pt x="5512859" y="1953742"/>
                        <a:pt x="5226504" y="1710779"/>
                      </a:cubicBezTo>
                      <a:cubicBezTo>
                        <a:pt x="4940149" y="1467816"/>
                        <a:pt x="3672341" y="495586"/>
                        <a:pt x="2801257" y="252547"/>
                      </a:cubicBezTo>
                      <a:cubicBezTo>
                        <a:pt x="1930173" y="9508"/>
                        <a:pt x="676577" y="-166553"/>
                        <a:pt x="0" y="252547"/>
                      </a:cubicBezTo>
                      <a:close/>
                    </a:path>
                  </a:pathLst>
                </a:custGeom>
                <a:solidFill>
                  <a:srgbClr val="5D9A2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cxnSp>
              <p:nvCxnSpPr>
                <p:cNvPr id="372" name="直接连接符 371"/>
                <p:cNvCxnSpPr/>
                <p:nvPr/>
              </p:nvCxnSpPr>
              <p:spPr>
                <a:xfrm rot="5400000">
                  <a:off x="5235603" y="3176112"/>
                  <a:ext cx="1406894" cy="44136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3" name="直接连接符 372"/>
                <p:cNvCxnSpPr/>
                <p:nvPr/>
              </p:nvCxnSpPr>
              <p:spPr>
                <a:xfrm rot="5400000">
                  <a:off x="4792485" y="3001466"/>
                  <a:ext cx="2182671" cy="68473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4" name="直接连接符 373"/>
                <p:cNvCxnSpPr/>
                <p:nvPr/>
              </p:nvCxnSpPr>
              <p:spPr>
                <a:xfrm flipH="1">
                  <a:off x="5378499" y="1968105"/>
                  <a:ext cx="858719" cy="273724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5" name="直接连接符 374"/>
                <p:cNvCxnSpPr/>
                <p:nvPr/>
              </p:nvCxnSpPr>
              <p:spPr>
                <a:xfrm rot="5400000">
                  <a:off x="4171033" y="2775194"/>
                  <a:ext cx="3162344" cy="99207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6" name="直接连接符 375"/>
                <p:cNvCxnSpPr/>
                <p:nvPr/>
              </p:nvCxnSpPr>
              <p:spPr>
                <a:xfrm rot="5400000">
                  <a:off x="3856004" y="2726260"/>
                  <a:ext cx="3625157" cy="113727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7" name="直接连接符 376"/>
                <p:cNvCxnSpPr/>
                <p:nvPr/>
              </p:nvCxnSpPr>
              <p:spPr>
                <a:xfrm rot="5400000">
                  <a:off x="3555238" y="2704599"/>
                  <a:ext cx="4046420" cy="12694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8" name="直接连接符 377"/>
                <p:cNvCxnSpPr/>
                <p:nvPr/>
              </p:nvCxnSpPr>
              <p:spPr>
                <a:xfrm rot="5400000">
                  <a:off x="3335501" y="2637464"/>
                  <a:ext cx="4346121" cy="136344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9" name="直接连接符 378"/>
                <p:cNvCxnSpPr/>
                <p:nvPr/>
              </p:nvCxnSpPr>
              <p:spPr>
                <a:xfrm rot="5400000">
                  <a:off x="3089998" y="2634814"/>
                  <a:ext cx="4655902" cy="146063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0" name="直接连接符 379"/>
                <p:cNvCxnSpPr/>
                <p:nvPr/>
              </p:nvCxnSpPr>
              <p:spPr>
                <a:xfrm flipH="1">
                  <a:off x="4570898" y="873125"/>
                  <a:ext cx="1552633" cy="4949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1" name="直接连接符 380"/>
                <p:cNvCxnSpPr/>
                <p:nvPr/>
              </p:nvCxnSpPr>
              <p:spPr>
                <a:xfrm flipH="1">
                  <a:off x="4449147" y="768769"/>
                  <a:ext cx="1620659" cy="521882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直接连接符 381"/>
                <p:cNvCxnSpPr/>
                <p:nvPr/>
              </p:nvCxnSpPr>
              <p:spPr>
                <a:xfrm flipH="1">
                  <a:off x="4269677" y="692150"/>
                  <a:ext cx="1758227" cy="5604522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3" name="直接连接符 382"/>
                <p:cNvCxnSpPr/>
                <p:nvPr/>
              </p:nvCxnSpPr>
              <p:spPr>
                <a:xfrm flipH="1">
                  <a:off x="4274945" y="657225"/>
                  <a:ext cx="1687716" cy="537975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4" name="直接连接符 383"/>
                <p:cNvCxnSpPr/>
                <p:nvPr/>
              </p:nvCxnSpPr>
              <p:spPr>
                <a:xfrm rot="5400000">
                  <a:off x="2541788" y="2460428"/>
                  <a:ext cx="5059968" cy="158739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5" name="直接连接符 384"/>
                <p:cNvCxnSpPr/>
                <p:nvPr/>
              </p:nvCxnSpPr>
              <p:spPr>
                <a:xfrm rot="5400000">
                  <a:off x="2613499" y="2429767"/>
                  <a:ext cx="4801420" cy="151200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直接连接符 385"/>
                <p:cNvCxnSpPr/>
                <p:nvPr/>
              </p:nvCxnSpPr>
              <p:spPr>
                <a:xfrm rot="5400000">
                  <a:off x="2709499" y="2402315"/>
                  <a:ext cx="4510305" cy="141495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7" name="直接连接符 386"/>
                <p:cNvCxnSpPr/>
                <p:nvPr/>
              </p:nvCxnSpPr>
              <p:spPr>
                <a:xfrm rot="5400000">
                  <a:off x="2819761" y="2364795"/>
                  <a:ext cx="4192228" cy="1315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直接连接符 387"/>
                <p:cNvCxnSpPr/>
                <p:nvPr/>
              </p:nvCxnSpPr>
              <p:spPr>
                <a:xfrm rot="5400000">
                  <a:off x="2943216" y="2358223"/>
                  <a:ext cx="3832450" cy="120230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9" name="直接连接符 388"/>
                <p:cNvCxnSpPr/>
                <p:nvPr/>
              </p:nvCxnSpPr>
              <p:spPr>
                <a:xfrm rot="5400000">
                  <a:off x="3133458" y="2328147"/>
                  <a:ext cx="3364492" cy="105549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直接连接符 389"/>
                <p:cNvCxnSpPr/>
                <p:nvPr/>
              </p:nvCxnSpPr>
              <p:spPr>
                <a:xfrm rot="5400000">
                  <a:off x="3288343" y="2368929"/>
                  <a:ext cx="2920437" cy="91618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1" name="直接连接符 390"/>
                <p:cNvCxnSpPr/>
                <p:nvPr/>
              </p:nvCxnSpPr>
              <p:spPr>
                <a:xfrm rot="5400000">
                  <a:off x="3541598" y="2398902"/>
                  <a:ext cx="2303443" cy="7226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直接连接符 391"/>
                <p:cNvCxnSpPr/>
                <p:nvPr/>
              </p:nvCxnSpPr>
              <p:spPr>
                <a:xfrm rot="5400000">
                  <a:off x="3829896" y="2554855"/>
                  <a:ext cx="1550683" cy="48647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70" name="任意多边形 369"/>
              <p:cNvSpPr/>
              <p:nvPr/>
            </p:nvSpPr>
            <p:spPr>
              <a:xfrm rot="5400000">
                <a:off x="3842292" y="2554253"/>
                <a:ext cx="5776686" cy="2033965"/>
              </a:xfrm>
              <a:custGeom>
                <a:avLst/>
                <a:gdLst>
                  <a:gd name="connsiteX0" fmla="*/ 0 w 5776686"/>
                  <a:gd name="connsiteY0" fmla="*/ 0 h 1756229"/>
                  <a:gd name="connsiteX1" fmla="*/ 653143 w 5776686"/>
                  <a:gd name="connsiteY1" fmla="*/ 899886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198966 h 1955195"/>
                  <a:gd name="connsiteX1" fmla="*/ 2129518 w 5776686"/>
                  <a:gd name="connsiteY1" fmla="*/ 1660827 h 1955195"/>
                  <a:gd name="connsiteX2" fmla="*/ 5268686 w 5776686"/>
                  <a:gd name="connsiteY2" fmla="*/ 1911652 h 1955195"/>
                  <a:gd name="connsiteX3" fmla="*/ 5776686 w 5776686"/>
                  <a:gd name="connsiteY3" fmla="*/ 1955195 h 1955195"/>
                  <a:gd name="connsiteX4" fmla="*/ 5312229 w 5776686"/>
                  <a:gd name="connsiteY4" fmla="*/ 1781023 h 1955195"/>
                  <a:gd name="connsiteX5" fmla="*/ 2801257 w 5776686"/>
                  <a:gd name="connsiteY5" fmla="*/ 198966 h 1955195"/>
                  <a:gd name="connsiteX6" fmla="*/ 0 w 5776686"/>
                  <a:gd name="connsiteY6" fmla="*/ 198966 h 1955195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286461 h 2042690"/>
                  <a:gd name="connsiteX1" fmla="*/ 2129518 w 5776686"/>
                  <a:gd name="connsiteY1" fmla="*/ 1748322 h 2042690"/>
                  <a:gd name="connsiteX2" fmla="*/ 5268686 w 5776686"/>
                  <a:gd name="connsiteY2" fmla="*/ 1999147 h 2042690"/>
                  <a:gd name="connsiteX3" fmla="*/ 5776686 w 5776686"/>
                  <a:gd name="connsiteY3" fmla="*/ 2042690 h 2042690"/>
                  <a:gd name="connsiteX4" fmla="*/ 5312229 w 5776686"/>
                  <a:gd name="connsiteY4" fmla="*/ 1868518 h 2042690"/>
                  <a:gd name="connsiteX5" fmla="*/ 2801257 w 5776686"/>
                  <a:gd name="connsiteY5" fmla="*/ 286461 h 2042690"/>
                  <a:gd name="connsiteX6" fmla="*/ 0 w 5776686"/>
                  <a:gd name="connsiteY6" fmla="*/ 286461 h 2042690"/>
                  <a:gd name="connsiteX0" fmla="*/ 0 w 5776686"/>
                  <a:gd name="connsiteY0" fmla="*/ 279742 h 2035971"/>
                  <a:gd name="connsiteX1" fmla="*/ 2129518 w 5776686"/>
                  <a:gd name="connsiteY1" fmla="*/ 1741603 h 2035971"/>
                  <a:gd name="connsiteX2" fmla="*/ 5268686 w 5776686"/>
                  <a:gd name="connsiteY2" fmla="*/ 1992428 h 2035971"/>
                  <a:gd name="connsiteX3" fmla="*/ 5776686 w 5776686"/>
                  <a:gd name="connsiteY3" fmla="*/ 2035971 h 2035971"/>
                  <a:gd name="connsiteX4" fmla="*/ 5312229 w 5776686"/>
                  <a:gd name="connsiteY4" fmla="*/ 1861799 h 2035971"/>
                  <a:gd name="connsiteX5" fmla="*/ 2801257 w 5776686"/>
                  <a:gd name="connsiteY5" fmla="*/ 279742 h 2035971"/>
                  <a:gd name="connsiteX6" fmla="*/ 0 w 5776686"/>
                  <a:gd name="connsiteY6" fmla="*/ 279742 h 2035971"/>
                  <a:gd name="connsiteX0" fmla="*/ 0 w 5776686"/>
                  <a:gd name="connsiteY0" fmla="*/ 257710 h 2013939"/>
                  <a:gd name="connsiteX1" fmla="*/ 2129518 w 5776686"/>
                  <a:gd name="connsiteY1" fmla="*/ 1719571 h 2013939"/>
                  <a:gd name="connsiteX2" fmla="*/ 5268686 w 5776686"/>
                  <a:gd name="connsiteY2" fmla="*/ 1970396 h 2013939"/>
                  <a:gd name="connsiteX3" fmla="*/ 5776686 w 5776686"/>
                  <a:gd name="connsiteY3" fmla="*/ 2013939 h 2013939"/>
                  <a:gd name="connsiteX4" fmla="*/ 5312229 w 5776686"/>
                  <a:gd name="connsiteY4" fmla="*/ 1811192 h 2013939"/>
                  <a:gd name="connsiteX5" fmla="*/ 2801257 w 5776686"/>
                  <a:gd name="connsiteY5" fmla="*/ 257710 h 2013939"/>
                  <a:gd name="connsiteX6" fmla="*/ 0 w 5776686"/>
                  <a:gd name="connsiteY6" fmla="*/ 257710 h 2013939"/>
                  <a:gd name="connsiteX0" fmla="*/ 0 w 5779282"/>
                  <a:gd name="connsiteY0" fmla="*/ 257710 h 2015410"/>
                  <a:gd name="connsiteX1" fmla="*/ 2129518 w 5779282"/>
                  <a:gd name="connsiteY1" fmla="*/ 1719571 h 2015410"/>
                  <a:gd name="connsiteX2" fmla="*/ 5268686 w 5779282"/>
                  <a:gd name="connsiteY2" fmla="*/ 1970396 h 2015410"/>
                  <a:gd name="connsiteX3" fmla="*/ 5776686 w 5779282"/>
                  <a:gd name="connsiteY3" fmla="*/ 2013939 h 2015410"/>
                  <a:gd name="connsiteX4" fmla="*/ 5312229 w 5779282"/>
                  <a:gd name="connsiteY4" fmla="*/ 1811192 h 2015410"/>
                  <a:gd name="connsiteX5" fmla="*/ 2801257 w 5779282"/>
                  <a:gd name="connsiteY5" fmla="*/ 257710 h 2015410"/>
                  <a:gd name="connsiteX6" fmla="*/ 0 w 5779282"/>
                  <a:gd name="connsiteY6" fmla="*/ 257710 h 2015410"/>
                  <a:gd name="connsiteX0" fmla="*/ 0 w 5776823"/>
                  <a:gd name="connsiteY0" fmla="*/ 257710 h 2013939"/>
                  <a:gd name="connsiteX1" fmla="*/ 2129518 w 5776823"/>
                  <a:gd name="connsiteY1" fmla="*/ 1719571 h 2013939"/>
                  <a:gd name="connsiteX2" fmla="*/ 5268686 w 5776823"/>
                  <a:gd name="connsiteY2" fmla="*/ 1970396 h 2013939"/>
                  <a:gd name="connsiteX3" fmla="*/ 5776686 w 5776823"/>
                  <a:gd name="connsiteY3" fmla="*/ 2013939 h 2013939"/>
                  <a:gd name="connsiteX4" fmla="*/ 5312229 w 5776823"/>
                  <a:gd name="connsiteY4" fmla="*/ 1811192 h 2013939"/>
                  <a:gd name="connsiteX5" fmla="*/ 2801257 w 5776823"/>
                  <a:gd name="connsiteY5" fmla="*/ 257710 h 2013939"/>
                  <a:gd name="connsiteX6" fmla="*/ 0 w 5776823"/>
                  <a:gd name="connsiteY6" fmla="*/ 257710 h 2013939"/>
                  <a:gd name="connsiteX0" fmla="*/ 0 w 5776792"/>
                  <a:gd name="connsiteY0" fmla="*/ 252547 h 2008776"/>
                  <a:gd name="connsiteX1" fmla="*/ 2129518 w 5776792"/>
                  <a:gd name="connsiteY1" fmla="*/ 1714408 h 2008776"/>
                  <a:gd name="connsiteX2" fmla="*/ 5268686 w 5776792"/>
                  <a:gd name="connsiteY2" fmla="*/ 1965233 h 2008776"/>
                  <a:gd name="connsiteX3" fmla="*/ 5776686 w 5776792"/>
                  <a:gd name="connsiteY3" fmla="*/ 2008776 h 2008776"/>
                  <a:gd name="connsiteX4" fmla="*/ 5226504 w 5776792"/>
                  <a:gd name="connsiteY4" fmla="*/ 1710779 h 2008776"/>
                  <a:gd name="connsiteX5" fmla="*/ 2801257 w 5776792"/>
                  <a:gd name="connsiteY5" fmla="*/ 252547 h 2008776"/>
                  <a:gd name="connsiteX6" fmla="*/ 0 w 5776792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268686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26443"/>
                  <a:gd name="connsiteX1" fmla="*/ 2129518 w 5776784"/>
                  <a:gd name="connsiteY1" fmla="*/ 1714408 h 2026443"/>
                  <a:gd name="connsiteX2" fmla="*/ 5163911 w 5776784"/>
                  <a:gd name="connsiteY2" fmla="*/ 1965233 h 2026443"/>
                  <a:gd name="connsiteX3" fmla="*/ 5776686 w 5776784"/>
                  <a:gd name="connsiteY3" fmla="*/ 2008776 h 2026443"/>
                  <a:gd name="connsiteX4" fmla="*/ 5226504 w 5776784"/>
                  <a:gd name="connsiteY4" fmla="*/ 1710779 h 2026443"/>
                  <a:gd name="connsiteX5" fmla="*/ 2801257 w 5776784"/>
                  <a:gd name="connsiteY5" fmla="*/ 252547 h 2026443"/>
                  <a:gd name="connsiteX6" fmla="*/ 0 w 5776784"/>
                  <a:gd name="connsiteY6" fmla="*/ 252547 h 2026443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61526"/>
                  <a:gd name="connsiteX1" fmla="*/ 2453368 w 5776784"/>
                  <a:gd name="connsiteY1" fmla="*/ 1781083 h 2061526"/>
                  <a:gd name="connsiteX2" fmla="*/ 5163911 w 5776784"/>
                  <a:gd name="connsiteY2" fmla="*/ 1965233 h 2061526"/>
                  <a:gd name="connsiteX3" fmla="*/ 5776686 w 5776784"/>
                  <a:gd name="connsiteY3" fmla="*/ 2008776 h 2061526"/>
                  <a:gd name="connsiteX4" fmla="*/ 5226504 w 5776784"/>
                  <a:gd name="connsiteY4" fmla="*/ 1710779 h 2061526"/>
                  <a:gd name="connsiteX5" fmla="*/ 2801257 w 5776784"/>
                  <a:gd name="connsiteY5" fmla="*/ 252547 h 2061526"/>
                  <a:gd name="connsiteX6" fmla="*/ 0 w 5776784"/>
                  <a:gd name="connsiteY6" fmla="*/ 252547 h 206152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29152"/>
                  <a:gd name="connsiteX1" fmla="*/ 2386693 w 5776784"/>
                  <a:gd name="connsiteY1" fmla="*/ 1809658 h 2029152"/>
                  <a:gd name="connsiteX2" fmla="*/ 4944836 w 5776784"/>
                  <a:gd name="connsiteY2" fmla="*/ 2022383 h 2029152"/>
                  <a:gd name="connsiteX3" fmla="*/ 5776686 w 5776784"/>
                  <a:gd name="connsiteY3" fmla="*/ 2008776 h 2029152"/>
                  <a:gd name="connsiteX4" fmla="*/ 5226504 w 5776784"/>
                  <a:gd name="connsiteY4" fmla="*/ 1710779 h 2029152"/>
                  <a:gd name="connsiteX5" fmla="*/ 2801257 w 5776784"/>
                  <a:gd name="connsiteY5" fmla="*/ 252547 h 2029152"/>
                  <a:gd name="connsiteX6" fmla="*/ 0 w 5776784"/>
                  <a:gd name="connsiteY6" fmla="*/ 252547 h 2029152"/>
                  <a:gd name="connsiteX0" fmla="*/ 0 w 5776784"/>
                  <a:gd name="connsiteY0" fmla="*/ 252547 h 2068902"/>
                  <a:gd name="connsiteX1" fmla="*/ 2386693 w 5776784"/>
                  <a:gd name="connsiteY1" fmla="*/ 1809658 h 2068902"/>
                  <a:gd name="connsiteX2" fmla="*/ 4944836 w 5776784"/>
                  <a:gd name="connsiteY2" fmla="*/ 2022383 h 2068902"/>
                  <a:gd name="connsiteX3" fmla="*/ 5776686 w 5776784"/>
                  <a:gd name="connsiteY3" fmla="*/ 2008776 h 2068902"/>
                  <a:gd name="connsiteX4" fmla="*/ 5226504 w 5776784"/>
                  <a:gd name="connsiteY4" fmla="*/ 1710779 h 2068902"/>
                  <a:gd name="connsiteX5" fmla="*/ 2801257 w 5776784"/>
                  <a:gd name="connsiteY5" fmla="*/ 252547 h 2068902"/>
                  <a:gd name="connsiteX6" fmla="*/ 0 w 5776784"/>
                  <a:gd name="connsiteY6" fmla="*/ 252547 h 2068902"/>
                  <a:gd name="connsiteX0" fmla="*/ 0 w 5776784"/>
                  <a:gd name="connsiteY0" fmla="*/ 252547 h 2046965"/>
                  <a:gd name="connsiteX1" fmla="*/ 2386693 w 5776784"/>
                  <a:gd name="connsiteY1" fmla="*/ 1809658 h 2046965"/>
                  <a:gd name="connsiteX2" fmla="*/ 4944836 w 5776784"/>
                  <a:gd name="connsiteY2" fmla="*/ 2022383 h 2046965"/>
                  <a:gd name="connsiteX3" fmla="*/ 5776686 w 5776784"/>
                  <a:gd name="connsiteY3" fmla="*/ 2008776 h 2046965"/>
                  <a:gd name="connsiteX4" fmla="*/ 5226504 w 5776784"/>
                  <a:gd name="connsiteY4" fmla="*/ 1710779 h 2046965"/>
                  <a:gd name="connsiteX5" fmla="*/ 2801257 w 5776784"/>
                  <a:gd name="connsiteY5" fmla="*/ 252547 h 2046965"/>
                  <a:gd name="connsiteX6" fmla="*/ 0 w 5776784"/>
                  <a:gd name="connsiteY6" fmla="*/ 252547 h 2046965"/>
                  <a:gd name="connsiteX0" fmla="*/ 0 w 5776784"/>
                  <a:gd name="connsiteY0" fmla="*/ 252547 h 2040774"/>
                  <a:gd name="connsiteX1" fmla="*/ 2386693 w 5776784"/>
                  <a:gd name="connsiteY1" fmla="*/ 1809658 h 2040774"/>
                  <a:gd name="connsiteX2" fmla="*/ 4944836 w 5776784"/>
                  <a:gd name="connsiteY2" fmla="*/ 2022383 h 2040774"/>
                  <a:gd name="connsiteX3" fmla="*/ 5776686 w 5776784"/>
                  <a:gd name="connsiteY3" fmla="*/ 2008776 h 2040774"/>
                  <a:gd name="connsiteX4" fmla="*/ 5226504 w 5776784"/>
                  <a:gd name="connsiteY4" fmla="*/ 1710779 h 2040774"/>
                  <a:gd name="connsiteX5" fmla="*/ 2801257 w 5776784"/>
                  <a:gd name="connsiteY5" fmla="*/ 252547 h 2040774"/>
                  <a:gd name="connsiteX6" fmla="*/ 0 w 5776784"/>
                  <a:gd name="connsiteY6" fmla="*/ 252547 h 2040774"/>
                  <a:gd name="connsiteX0" fmla="*/ 0 w 5776784"/>
                  <a:gd name="connsiteY0" fmla="*/ 252547 h 2046009"/>
                  <a:gd name="connsiteX1" fmla="*/ 2386693 w 5776784"/>
                  <a:gd name="connsiteY1" fmla="*/ 1809658 h 2046009"/>
                  <a:gd name="connsiteX2" fmla="*/ 4944836 w 5776784"/>
                  <a:gd name="connsiteY2" fmla="*/ 2022383 h 2046009"/>
                  <a:gd name="connsiteX3" fmla="*/ 5776686 w 5776784"/>
                  <a:gd name="connsiteY3" fmla="*/ 2008776 h 2046009"/>
                  <a:gd name="connsiteX4" fmla="*/ 5226504 w 5776784"/>
                  <a:gd name="connsiteY4" fmla="*/ 1710779 h 2046009"/>
                  <a:gd name="connsiteX5" fmla="*/ 2801257 w 5776784"/>
                  <a:gd name="connsiteY5" fmla="*/ 252547 h 2046009"/>
                  <a:gd name="connsiteX6" fmla="*/ 0 w 5776784"/>
                  <a:gd name="connsiteY6" fmla="*/ 252547 h 2046009"/>
                  <a:gd name="connsiteX0" fmla="*/ 0 w 5777215"/>
                  <a:gd name="connsiteY0" fmla="*/ 252547 h 2029887"/>
                  <a:gd name="connsiteX1" fmla="*/ 2386693 w 5777215"/>
                  <a:gd name="connsiteY1" fmla="*/ 1809658 h 2029887"/>
                  <a:gd name="connsiteX2" fmla="*/ 4944836 w 5777215"/>
                  <a:gd name="connsiteY2" fmla="*/ 2022383 h 2029887"/>
                  <a:gd name="connsiteX3" fmla="*/ 5776686 w 5777215"/>
                  <a:gd name="connsiteY3" fmla="*/ 2015126 h 2029887"/>
                  <a:gd name="connsiteX4" fmla="*/ 5226504 w 5777215"/>
                  <a:gd name="connsiteY4" fmla="*/ 1710779 h 2029887"/>
                  <a:gd name="connsiteX5" fmla="*/ 2801257 w 5777215"/>
                  <a:gd name="connsiteY5" fmla="*/ 252547 h 2029887"/>
                  <a:gd name="connsiteX6" fmla="*/ 0 w 5777215"/>
                  <a:gd name="connsiteY6" fmla="*/ 252547 h 2029887"/>
                  <a:gd name="connsiteX0" fmla="*/ 0 w 5776860"/>
                  <a:gd name="connsiteY0" fmla="*/ 252547 h 2029887"/>
                  <a:gd name="connsiteX1" fmla="*/ 2386693 w 5776860"/>
                  <a:gd name="connsiteY1" fmla="*/ 1809658 h 2029887"/>
                  <a:gd name="connsiteX2" fmla="*/ 4944836 w 5776860"/>
                  <a:gd name="connsiteY2" fmla="*/ 2022383 h 2029887"/>
                  <a:gd name="connsiteX3" fmla="*/ 5776686 w 5776860"/>
                  <a:gd name="connsiteY3" fmla="*/ 2015126 h 2029887"/>
                  <a:gd name="connsiteX4" fmla="*/ 5226504 w 5776860"/>
                  <a:gd name="connsiteY4" fmla="*/ 1710779 h 2029887"/>
                  <a:gd name="connsiteX5" fmla="*/ 2801257 w 5776860"/>
                  <a:gd name="connsiteY5" fmla="*/ 252547 h 2029887"/>
                  <a:gd name="connsiteX6" fmla="*/ 0 w 5776860"/>
                  <a:gd name="connsiteY6" fmla="*/ 252547 h 2029887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33965"/>
                  <a:gd name="connsiteX1" fmla="*/ 2386693 w 5776686"/>
                  <a:gd name="connsiteY1" fmla="*/ 1809658 h 2033965"/>
                  <a:gd name="connsiteX2" fmla="*/ 4944836 w 5776686"/>
                  <a:gd name="connsiteY2" fmla="*/ 2022383 h 2033965"/>
                  <a:gd name="connsiteX3" fmla="*/ 5776686 w 5776686"/>
                  <a:gd name="connsiteY3" fmla="*/ 2015126 h 2033965"/>
                  <a:gd name="connsiteX4" fmla="*/ 5226504 w 5776686"/>
                  <a:gd name="connsiteY4" fmla="*/ 1710779 h 2033965"/>
                  <a:gd name="connsiteX5" fmla="*/ 2801257 w 5776686"/>
                  <a:gd name="connsiteY5" fmla="*/ 252547 h 2033965"/>
                  <a:gd name="connsiteX6" fmla="*/ 0 w 5776686"/>
                  <a:gd name="connsiteY6" fmla="*/ 252547 h 2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86" h="2033965">
                    <a:moveTo>
                      <a:pt x="0" y="252547"/>
                    </a:moveTo>
                    <a:cubicBezTo>
                      <a:pt x="262164" y="1092259"/>
                      <a:pt x="1829254" y="1657560"/>
                      <a:pt x="2386693" y="1809658"/>
                    </a:cubicBezTo>
                    <a:cubicBezTo>
                      <a:pt x="2944132" y="1961756"/>
                      <a:pt x="4557637" y="2070688"/>
                      <a:pt x="4944836" y="2022383"/>
                    </a:cubicBezTo>
                    <a:cubicBezTo>
                      <a:pt x="5332035" y="1974078"/>
                      <a:pt x="5696253" y="2016487"/>
                      <a:pt x="5776686" y="2015126"/>
                    </a:cubicBezTo>
                    <a:cubicBezTo>
                      <a:pt x="5733143" y="1994942"/>
                      <a:pt x="5512859" y="1953742"/>
                      <a:pt x="5226504" y="1710779"/>
                    </a:cubicBezTo>
                    <a:cubicBezTo>
                      <a:pt x="4940149" y="1467816"/>
                      <a:pt x="3672341" y="495586"/>
                      <a:pt x="2801257" y="252547"/>
                    </a:cubicBezTo>
                    <a:cubicBezTo>
                      <a:pt x="1930173" y="9508"/>
                      <a:pt x="676577" y="-166553"/>
                      <a:pt x="0" y="252547"/>
                    </a:cubicBezTo>
                    <a:close/>
                  </a:path>
                </a:pathLst>
              </a:custGeom>
              <a:noFill/>
              <a:ln w="28575">
                <a:solidFill>
                  <a:srgbClr val="A5AC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68" name="任意多边形 367"/>
            <p:cNvSpPr/>
            <p:nvPr/>
          </p:nvSpPr>
          <p:spPr>
            <a:xfrm rot="5400000">
              <a:off x="4971639" y="1791391"/>
              <a:ext cx="4020185" cy="1228539"/>
            </a:xfrm>
            <a:custGeom>
              <a:avLst/>
              <a:gdLst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85377 w 4181127"/>
                <a:gd name="connsiteY0" fmla="*/ 80553 h 1242603"/>
                <a:gd name="connsiteX1" fmla="*/ 552102 w 4181127"/>
                <a:gd name="connsiteY1" fmla="*/ 118653 h 1242603"/>
                <a:gd name="connsiteX2" fmla="*/ 4181127 w 4181127"/>
                <a:gd name="connsiteY2" fmla="*/ 1242603 h 1242603"/>
                <a:gd name="connsiteX3" fmla="*/ 447327 w 4181127"/>
                <a:gd name="connsiteY3" fmla="*/ 290103 h 1242603"/>
                <a:gd name="connsiteX4" fmla="*/ 85377 w 4181127"/>
                <a:gd name="connsiteY4" fmla="*/ 80553 h 1242603"/>
                <a:gd name="connsiteX0" fmla="*/ 18605 w 4114355"/>
                <a:gd name="connsiteY0" fmla="*/ 68258 h 1230308"/>
                <a:gd name="connsiteX1" fmla="*/ 485330 w 4114355"/>
                <a:gd name="connsiteY1" fmla="*/ 106358 h 1230308"/>
                <a:gd name="connsiteX2" fmla="*/ 4114355 w 4114355"/>
                <a:gd name="connsiteY2" fmla="*/ 1230308 h 1230308"/>
                <a:gd name="connsiteX3" fmla="*/ 380555 w 4114355"/>
                <a:gd name="connsiteY3" fmla="*/ 277808 h 1230308"/>
                <a:gd name="connsiteX4" fmla="*/ 18605 w 4114355"/>
                <a:gd name="connsiteY4" fmla="*/ 68258 h 1230308"/>
                <a:gd name="connsiteX0" fmla="*/ 2550 w 4098300"/>
                <a:gd name="connsiteY0" fmla="*/ 20423 h 1182473"/>
                <a:gd name="connsiteX1" fmla="*/ 469275 w 4098300"/>
                <a:gd name="connsiteY1" fmla="*/ 58523 h 1182473"/>
                <a:gd name="connsiteX2" fmla="*/ 4098300 w 4098300"/>
                <a:gd name="connsiteY2" fmla="*/ 1182473 h 1182473"/>
                <a:gd name="connsiteX3" fmla="*/ 364500 w 4098300"/>
                <a:gd name="connsiteY3" fmla="*/ 229973 h 1182473"/>
                <a:gd name="connsiteX4" fmla="*/ 2550 w 4098300"/>
                <a:gd name="connsiteY4" fmla="*/ 20423 h 1182473"/>
                <a:gd name="connsiteX0" fmla="*/ 2550 w 4098300"/>
                <a:gd name="connsiteY0" fmla="*/ 40690 h 1202740"/>
                <a:gd name="connsiteX1" fmla="*/ 469275 w 4098300"/>
                <a:gd name="connsiteY1" fmla="*/ 78790 h 1202740"/>
                <a:gd name="connsiteX2" fmla="*/ 4098300 w 4098300"/>
                <a:gd name="connsiteY2" fmla="*/ 1202740 h 1202740"/>
                <a:gd name="connsiteX3" fmla="*/ 364500 w 4098300"/>
                <a:gd name="connsiteY3" fmla="*/ 250240 h 1202740"/>
                <a:gd name="connsiteX4" fmla="*/ 2550 w 4098300"/>
                <a:gd name="connsiteY4" fmla="*/ 40690 h 1202740"/>
                <a:gd name="connsiteX0" fmla="*/ 2326 w 4126651"/>
                <a:gd name="connsiteY0" fmla="*/ 27087 h 1217712"/>
                <a:gd name="connsiteX1" fmla="*/ 497626 w 4126651"/>
                <a:gd name="connsiteY1" fmla="*/ 93762 h 1217712"/>
                <a:gd name="connsiteX2" fmla="*/ 4126651 w 4126651"/>
                <a:gd name="connsiteY2" fmla="*/ 1217712 h 1217712"/>
                <a:gd name="connsiteX3" fmla="*/ 392851 w 4126651"/>
                <a:gd name="connsiteY3" fmla="*/ 265212 h 1217712"/>
                <a:gd name="connsiteX4" fmla="*/ 2326 w 4126651"/>
                <a:gd name="connsiteY4" fmla="*/ 27087 h 1217712"/>
                <a:gd name="connsiteX0" fmla="*/ 1201 w 4125526"/>
                <a:gd name="connsiteY0" fmla="*/ 37823 h 1228448"/>
                <a:gd name="connsiteX1" fmla="*/ 496501 w 4125526"/>
                <a:gd name="connsiteY1" fmla="*/ 104498 h 1228448"/>
                <a:gd name="connsiteX2" fmla="*/ 4125526 w 4125526"/>
                <a:gd name="connsiteY2" fmla="*/ 1228448 h 1228448"/>
                <a:gd name="connsiteX3" fmla="*/ 391726 w 4125526"/>
                <a:gd name="connsiteY3" fmla="*/ 275948 h 1228448"/>
                <a:gd name="connsiteX4" fmla="*/ 1201 w 4125526"/>
                <a:gd name="connsiteY4" fmla="*/ 37823 h 1228448"/>
                <a:gd name="connsiteX0" fmla="*/ 415 w 4124740"/>
                <a:gd name="connsiteY0" fmla="*/ 32229 h 1222854"/>
                <a:gd name="connsiteX1" fmla="*/ 467140 w 4124740"/>
                <a:gd name="connsiteY1" fmla="*/ 86204 h 1222854"/>
                <a:gd name="connsiteX2" fmla="*/ 4124740 w 4124740"/>
                <a:gd name="connsiteY2" fmla="*/ 1222854 h 1222854"/>
                <a:gd name="connsiteX3" fmla="*/ 390940 w 4124740"/>
                <a:gd name="connsiteY3" fmla="*/ 270354 h 1222854"/>
                <a:gd name="connsiteX4" fmla="*/ 415 w 4124740"/>
                <a:gd name="connsiteY4" fmla="*/ 32229 h 1222854"/>
                <a:gd name="connsiteX0" fmla="*/ 415 w 4124740"/>
                <a:gd name="connsiteY0" fmla="*/ 13284 h 1203909"/>
                <a:gd name="connsiteX1" fmla="*/ 467140 w 4124740"/>
                <a:gd name="connsiteY1" fmla="*/ 67259 h 1203909"/>
                <a:gd name="connsiteX2" fmla="*/ 4124740 w 4124740"/>
                <a:gd name="connsiteY2" fmla="*/ 1203909 h 1203909"/>
                <a:gd name="connsiteX3" fmla="*/ 390940 w 4124740"/>
                <a:gd name="connsiteY3" fmla="*/ 251409 h 1203909"/>
                <a:gd name="connsiteX4" fmla="*/ 415 w 4124740"/>
                <a:gd name="connsiteY4" fmla="*/ 13284 h 1203909"/>
                <a:gd name="connsiteX0" fmla="*/ 415 w 4124740"/>
                <a:gd name="connsiteY0" fmla="*/ 7104 h 1197729"/>
                <a:gd name="connsiteX1" fmla="*/ 467140 w 4124740"/>
                <a:gd name="connsiteY1" fmla="*/ 61079 h 1197729"/>
                <a:gd name="connsiteX2" fmla="*/ 4124740 w 4124740"/>
                <a:gd name="connsiteY2" fmla="*/ 1197729 h 1197729"/>
                <a:gd name="connsiteX3" fmla="*/ 390940 w 4124740"/>
                <a:gd name="connsiteY3" fmla="*/ 245229 h 1197729"/>
                <a:gd name="connsiteX4" fmla="*/ 415 w 4124740"/>
                <a:gd name="connsiteY4" fmla="*/ 7104 h 1197729"/>
                <a:gd name="connsiteX0" fmla="*/ 635 w 4124960"/>
                <a:gd name="connsiteY0" fmla="*/ 9339 h 1199964"/>
                <a:gd name="connsiteX1" fmla="*/ 467360 w 4124960"/>
                <a:gd name="connsiteY1" fmla="*/ 63314 h 1199964"/>
                <a:gd name="connsiteX2" fmla="*/ 4124960 w 4124960"/>
                <a:gd name="connsiteY2" fmla="*/ 1199964 h 1199964"/>
                <a:gd name="connsiteX3" fmla="*/ 391160 w 4124960"/>
                <a:gd name="connsiteY3" fmla="*/ 247464 h 1199964"/>
                <a:gd name="connsiteX4" fmla="*/ 635 w 4124960"/>
                <a:gd name="connsiteY4" fmla="*/ 9339 h 1199964"/>
                <a:gd name="connsiteX0" fmla="*/ 635 w 4058285"/>
                <a:gd name="connsiteY0" fmla="*/ 9339 h 1304739"/>
                <a:gd name="connsiteX1" fmla="*/ 467360 w 4058285"/>
                <a:gd name="connsiteY1" fmla="*/ 63314 h 1304739"/>
                <a:gd name="connsiteX2" fmla="*/ 4058285 w 4058285"/>
                <a:gd name="connsiteY2" fmla="*/ 1304739 h 1304739"/>
                <a:gd name="connsiteX3" fmla="*/ 391160 w 4058285"/>
                <a:gd name="connsiteY3" fmla="*/ 247464 h 1304739"/>
                <a:gd name="connsiteX4" fmla="*/ 635 w 4058285"/>
                <a:gd name="connsiteY4" fmla="*/ 9339 h 1304739"/>
                <a:gd name="connsiteX0" fmla="*/ 635 w 4020185"/>
                <a:gd name="connsiteY0" fmla="*/ 9339 h 1228539"/>
                <a:gd name="connsiteX1" fmla="*/ 467360 w 4020185"/>
                <a:gd name="connsiteY1" fmla="*/ 63314 h 1228539"/>
                <a:gd name="connsiteX2" fmla="*/ 4020185 w 4020185"/>
                <a:gd name="connsiteY2" fmla="*/ 1228539 h 1228539"/>
                <a:gd name="connsiteX3" fmla="*/ 391160 w 4020185"/>
                <a:gd name="connsiteY3" fmla="*/ 247464 h 1228539"/>
                <a:gd name="connsiteX4" fmla="*/ 635 w 4020185"/>
                <a:gd name="connsiteY4" fmla="*/ 9339 h 12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0185" h="1228539">
                  <a:moveTo>
                    <a:pt x="635" y="9339"/>
                  </a:moveTo>
                  <a:cubicBezTo>
                    <a:pt x="16510" y="-27703"/>
                    <a:pt x="311785" y="56964"/>
                    <a:pt x="467360" y="63314"/>
                  </a:cubicBezTo>
                  <a:cubicBezTo>
                    <a:pt x="781685" y="266514"/>
                    <a:pt x="2810510" y="853889"/>
                    <a:pt x="4020185" y="1228539"/>
                  </a:cubicBezTo>
                  <a:cubicBezTo>
                    <a:pt x="2775585" y="911039"/>
                    <a:pt x="768985" y="269689"/>
                    <a:pt x="391160" y="247464"/>
                  </a:cubicBezTo>
                  <a:cubicBezTo>
                    <a:pt x="270510" y="177614"/>
                    <a:pt x="-15240" y="46381"/>
                    <a:pt x="635" y="9339"/>
                  </a:cubicBezTo>
                  <a:close/>
                </a:path>
              </a:pathLst>
            </a:custGeom>
            <a:solidFill>
              <a:srgbClr val="ECF7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4" name="组合 393"/>
          <p:cNvGrpSpPr/>
          <p:nvPr/>
        </p:nvGrpSpPr>
        <p:grpSpPr>
          <a:xfrm>
            <a:off x="6107528" y="2363913"/>
            <a:ext cx="1449106" cy="4320327"/>
            <a:chOff x="5713652" y="395568"/>
            <a:chExt cx="2033966" cy="6064011"/>
          </a:xfrm>
        </p:grpSpPr>
        <p:grpSp>
          <p:nvGrpSpPr>
            <p:cNvPr id="401" name="组合 400"/>
            <p:cNvGrpSpPr/>
            <p:nvPr/>
          </p:nvGrpSpPr>
          <p:grpSpPr>
            <a:xfrm>
              <a:off x="5713652" y="682892"/>
              <a:ext cx="2033966" cy="5776687"/>
              <a:chOff x="5713652" y="682892"/>
              <a:chExt cx="2033966" cy="5776687"/>
            </a:xfrm>
          </p:grpSpPr>
          <p:grpSp>
            <p:nvGrpSpPr>
              <p:cNvPr id="403" name="组合 402"/>
              <p:cNvGrpSpPr/>
              <p:nvPr/>
            </p:nvGrpSpPr>
            <p:grpSpPr>
              <a:xfrm>
                <a:off x="5713653" y="682892"/>
                <a:ext cx="2033965" cy="5776686"/>
                <a:chOff x="4228707" y="641642"/>
                <a:chExt cx="2033965" cy="5776686"/>
              </a:xfrm>
            </p:grpSpPr>
            <p:sp>
              <p:nvSpPr>
                <p:cNvPr id="405" name="任意多边形 404"/>
                <p:cNvSpPr/>
                <p:nvPr/>
              </p:nvSpPr>
              <p:spPr>
                <a:xfrm rot="5400000">
                  <a:off x="2357347" y="2513002"/>
                  <a:ext cx="5776686" cy="2033965"/>
                </a:xfrm>
                <a:custGeom>
                  <a:avLst/>
                  <a:gdLst>
                    <a:gd name="connsiteX0" fmla="*/ 0 w 5776686"/>
                    <a:gd name="connsiteY0" fmla="*/ 0 h 1756229"/>
                    <a:gd name="connsiteX1" fmla="*/ 653143 w 5776686"/>
                    <a:gd name="connsiteY1" fmla="*/ 899886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198966 h 1955195"/>
                    <a:gd name="connsiteX1" fmla="*/ 2129518 w 5776686"/>
                    <a:gd name="connsiteY1" fmla="*/ 1660827 h 1955195"/>
                    <a:gd name="connsiteX2" fmla="*/ 5268686 w 5776686"/>
                    <a:gd name="connsiteY2" fmla="*/ 1911652 h 1955195"/>
                    <a:gd name="connsiteX3" fmla="*/ 5776686 w 5776686"/>
                    <a:gd name="connsiteY3" fmla="*/ 1955195 h 1955195"/>
                    <a:gd name="connsiteX4" fmla="*/ 5312229 w 5776686"/>
                    <a:gd name="connsiteY4" fmla="*/ 1781023 h 1955195"/>
                    <a:gd name="connsiteX5" fmla="*/ 2801257 w 5776686"/>
                    <a:gd name="connsiteY5" fmla="*/ 198966 h 1955195"/>
                    <a:gd name="connsiteX6" fmla="*/ 0 w 5776686"/>
                    <a:gd name="connsiteY6" fmla="*/ 198966 h 1955195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286461 h 2042690"/>
                    <a:gd name="connsiteX1" fmla="*/ 2129518 w 5776686"/>
                    <a:gd name="connsiteY1" fmla="*/ 1748322 h 2042690"/>
                    <a:gd name="connsiteX2" fmla="*/ 5268686 w 5776686"/>
                    <a:gd name="connsiteY2" fmla="*/ 1999147 h 2042690"/>
                    <a:gd name="connsiteX3" fmla="*/ 5776686 w 5776686"/>
                    <a:gd name="connsiteY3" fmla="*/ 2042690 h 2042690"/>
                    <a:gd name="connsiteX4" fmla="*/ 5312229 w 5776686"/>
                    <a:gd name="connsiteY4" fmla="*/ 1868518 h 2042690"/>
                    <a:gd name="connsiteX5" fmla="*/ 2801257 w 5776686"/>
                    <a:gd name="connsiteY5" fmla="*/ 286461 h 2042690"/>
                    <a:gd name="connsiteX6" fmla="*/ 0 w 5776686"/>
                    <a:gd name="connsiteY6" fmla="*/ 286461 h 2042690"/>
                    <a:gd name="connsiteX0" fmla="*/ 0 w 5776686"/>
                    <a:gd name="connsiteY0" fmla="*/ 279742 h 2035971"/>
                    <a:gd name="connsiteX1" fmla="*/ 2129518 w 5776686"/>
                    <a:gd name="connsiteY1" fmla="*/ 1741603 h 2035971"/>
                    <a:gd name="connsiteX2" fmla="*/ 5268686 w 5776686"/>
                    <a:gd name="connsiteY2" fmla="*/ 1992428 h 2035971"/>
                    <a:gd name="connsiteX3" fmla="*/ 5776686 w 5776686"/>
                    <a:gd name="connsiteY3" fmla="*/ 2035971 h 2035971"/>
                    <a:gd name="connsiteX4" fmla="*/ 5312229 w 5776686"/>
                    <a:gd name="connsiteY4" fmla="*/ 1861799 h 2035971"/>
                    <a:gd name="connsiteX5" fmla="*/ 2801257 w 5776686"/>
                    <a:gd name="connsiteY5" fmla="*/ 279742 h 2035971"/>
                    <a:gd name="connsiteX6" fmla="*/ 0 w 5776686"/>
                    <a:gd name="connsiteY6" fmla="*/ 279742 h 2035971"/>
                    <a:gd name="connsiteX0" fmla="*/ 0 w 5776686"/>
                    <a:gd name="connsiteY0" fmla="*/ 257710 h 2013939"/>
                    <a:gd name="connsiteX1" fmla="*/ 2129518 w 5776686"/>
                    <a:gd name="connsiteY1" fmla="*/ 1719571 h 2013939"/>
                    <a:gd name="connsiteX2" fmla="*/ 5268686 w 5776686"/>
                    <a:gd name="connsiteY2" fmla="*/ 1970396 h 2013939"/>
                    <a:gd name="connsiteX3" fmla="*/ 5776686 w 5776686"/>
                    <a:gd name="connsiteY3" fmla="*/ 2013939 h 2013939"/>
                    <a:gd name="connsiteX4" fmla="*/ 5312229 w 5776686"/>
                    <a:gd name="connsiteY4" fmla="*/ 1811192 h 2013939"/>
                    <a:gd name="connsiteX5" fmla="*/ 2801257 w 5776686"/>
                    <a:gd name="connsiteY5" fmla="*/ 257710 h 2013939"/>
                    <a:gd name="connsiteX6" fmla="*/ 0 w 5776686"/>
                    <a:gd name="connsiteY6" fmla="*/ 257710 h 2013939"/>
                    <a:gd name="connsiteX0" fmla="*/ 0 w 5779282"/>
                    <a:gd name="connsiteY0" fmla="*/ 257710 h 2015410"/>
                    <a:gd name="connsiteX1" fmla="*/ 2129518 w 5779282"/>
                    <a:gd name="connsiteY1" fmla="*/ 1719571 h 2015410"/>
                    <a:gd name="connsiteX2" fmla="*/ 5268686 w 5779282"/>
                    <a:gd name="connsiteY2" fmla="*/ 1970396 h 2015410"/>
                    <a:gd name="connsiteX3" fmla="*/ 5776686 w 5779282"/>
                    <a:gd name="connsiteY3" fmla="*/ 2013939 h 2015410"/>
                    <a:gd name="connsiteX4" fmla="*/ 5312229 w 5779282"/>
                    <a:gd name="connsiteY4" fmla="*/ 1811192 h 2015410"/>
                    <a:gd name="connsiteX5" fmla="*/ 2801257 w 5779282"/>
                    <a:gd name="connsiteY5" fmla="*/ 257710 h 2015410"/>
                    <a:gd name="connsiteX6" fmla="*/ 0 w 5779282"/>
                    <a:gd name="connsiteY6" fmla="*/ 257710 h 2015410"/>
                    <a:gd name="connsiteX0" fmla="*/ 0 w 5776823"/>
                    <a:gd name="connsiteY0" fmla="*/ 257710 h 2013939"/>
                    <a:gd name="connsiteX1" fmla="*/ 2129518 w 5776823"/>
                    <a:gd name="connsiteY1" fmla="*/ 1719571 h 2013939"/>
                    <a:gd name="connsiteX2" fmla="*/ 5268686 w 5776823"/>
                    <a:gd name="connsiteY2" fmla="*/ 1970396 h 2013939"/>
                    <a:gd name="connsiteX3" fmla="*/ 5776686 w 5776823"/>
                    <a:gd name="connsiteY3" fmla="*/ 2013939 h 2013939"/>
                    <a:gd name="connsiteX4" fmla="*/ 5312229 w 5776823"/>
                    <a:gd name="connsiteY4" fmla="*/ 1811192 h 2013939"/>
                    <a:gd name="connsiteX5" fmla="*/ 2801257 w 5776823"/>
                    <a:gd name="connsiteY5" fmla="*/ 257710 h 2013939"/>
                    <a:gd name="connsiteX6" fmla="*/ 0 w 5776823"/>
                    <a:gd name="connsiteY6" fmla="*/ 257710 h 2013939"/>
                    <a:gd name="connsiteX0" fmla="*/ 0 w 5776792"/>
                    <a:gd name="connsiteY0" fmla="*/ 252547 h 2008776"/>
                    <a:gd name="connsiteX1" fmla="*/ 2129518 w 5776792"/>
                    <a:gd name="connsiteY1" fmla="*/ 1714408 h 2008776"/>
                    <a:gd name="connsiteX2" fmla="*/ 5268686 w 5776792"/>
                    <a:gd name="connsiteY2" fmla="*/ 1965233 h 2008776"/>
                    <a:gd name="connsiteX3" fmla="*/ 5776686 w 5776792"/>
                    <a:gd name="connsiteY3" fmla="*/ 2008776 h 2008776"/>
                    <a:gd name="connsiteX4" fmla="*/ 5226504 w 5776792"/>
                    <a:gd name="connsiteY4" fmla="*/ 1710779 h 2008776"/>
                    <a:gd name="connsiteX5" fmla="*/ 2801257 w 5776792"/>
                    <a:gd name="connsiteY5" fmla="*/ 252547 h 2008776"/>
                    <a:gd name="connsiteX6" fmla="*/ 0 w 5776792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268686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26443"/>
                    <a:gd name="connsiteX1" fmla="*/ 2129518 w 5776784"/>
                    <a:gd name="connsiteY1" fmla="*/ 1714408 h 2026443"/>
                    <a:gd name="connsiteX2" fmla="*/ 5163911 w 5776784"/>
                    <a:gd name="connsiteY2" fmla="*/ 1965233 h 2026443"/>
                    <a:gd name="connsiteX3" fmla="*/ 5776686 w 5776784"/>
                    <a:gd name="connsiteY3" fmla="*/ 2008776 h 2026443"/>
                    <a:gd name="connsiteX4" fmla="*/ 5226504 w 5776784"/>
                    <a:gd name="connsiteY4" fmla="*/ 1710779 h 2026443"/>
                    <a:gd name="connsiteX5" fmla="*/ 2801257 w 5776784"/>
                    <a:gd name="connsiteY5" fmla="*/ 252547 h 2026443"/>
                    <a:gd name="connsiteX6" fmla="*/ 0 w 5776784"/>
                    <a:gd name="connsiteY6" fmla="*/ 252547 h 2026443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61526"/>
                    <a:gd name="connsiteX1" fmla="*/ 2453368 w 5776784"/>
                    <a:gd name="connsiteY1" fmla="*/ 1781083 h 2061526"/>
                    <a:gd name="connsiteX2" fmla="*/ 5163911 w 5776784"/>
                    <a:gd name="connsiteY2" fmla="*/ 1965233 h 2061526"/>
                    <a:gd name="connsiteX3" fmla="*/ 5776686 w 5776784"/>
                    <a:gd name="connsiteY3" fmla="*/ 2008776 h 2061526"/>
                    <a:gd name="connsiteX4" fmla="*/ 5226504 w 5776784"/>
                    <a:gd name="connsiteY4" fmla="*/ 1710779 h 2061526"/>
                    <a:gd name="connsiteX5" fmla="*/ 2801257 w 5776784"/>
                    <a:gd name="connsiteY5" fmla="*/ 252547 h 2061526"/>
                    <a:gd name="connsiteX6" fmla="*/ 0 w 5776784"/>
                    <a:gd name="connsiteY6" fmla="*/ 252547 h 206152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29152"/>
                    <a:gd name="connsiteX1" fmla="*/ 2386693 w 5776784"/>
                    <a:gd name="connsiteY1" fmla="*/ 1809658 h 2029152"/>
                    <a:gd name="connsiteX2" fmla="*/ 4944836 w 5776784"/>
                    <a:gd name="connsiteY2" fmla="*/ 2022383 h 2029152"/>
                    <a:gd name="connsiteX3" fmla="*/ 5776686 w 5776784"/>
                    <a:gd name="connsiteY3" fmla="*/ 2008776 h 2029152"/>
                    <a:gd name="connsiteX4" fmla="*/ 5226504 w 5776784"/>
                    <a:gd name="connsiteY4" fmla="*/ 1710779 h 2029152"/>
                    <a:gd name="connsiteX5" fmla="*/ 2801257 w 5776784"/>
                    <a:gd name="connsiteY5" fmla="*/ 252547 h 2029152"/>
                    <a:gd name="connsiteX6" fmla="*/ 0 w 5776784"/>
                    <a:gd name="connsiteY6" fmla="*/ 252547 h 2029152"/>
                    <a:gd name="connsiteX0" fmla="*/ 0 w 5776784"/>
                    <a:gd name="connsiteY0" fmla="*/ 252547 h 2068902"/>
                    <a:gd name="connsiteX1" fmla="*/ 2386693 w 5776784"/>
                    <a:gd name="connsiteY1" fmla="*/ 1809658 h 2068902"/>
                    <a:gd name="connsiteX2" fmla="*/ 4944836 w 5776784"/>
                    <a:gd name="connsiteY2" fmla="*/ 2022383 h 2068902"/>
                    <a:gd name="connsiteX3" fmla="*/ 5776686 w 5776784"/>
                    <a:gd name="connsiteY3" fmla="*/ 2008776 h 2068902"/>
                    <a:gd name="connsiteX4" fmla="*/ 5226504 w 5776784"/>
                    <a:gd name="connsiteY4" fmla="*/ 1710779 h 2068902"/>
                    <a:gd name="connsiteX5" fmla="*/ 2801257 w 5776784"/>
                    <a:gd name="connsiteY5" fmla="*/ 252547 h 2068902"/>
                    <a:gd name="connsiteX6" fmla="*/ 0 w 5776784"/>
                    <a:gd name="connsiteY6" fmla="*/ 252547 h 2068902"/>
                    <a:gd name="connsiteX0" fmla="*/ 0 w 5776784"/>
                    <a:gd name="connsiteY0" fmla="*/ 252547 h 2046965"/>
                    <a:gd name="connsiteX1" fmla="*/ 2386693 w 5776784"/>
                    <a:gd name="connsiteY1" fmla="*/ 1809658 h 2046965"/>
                    <a:gd name="connsiteX2" fmla="*/ 4944836 w 5776784"/>
                    <a:gd name="connsiteY2" fmla="*/ 2022383 h 2046965"/>
                    <a:gd name="connsiteX3" fmla="*/ 5776686 w 5776784"/>
                    <a:gd name="connsiteY3" fmla="*/ 2008776 h 2046965"/>
                    <a:gd name="connsiteX4" fmla="*/ 5226504 w 5776784"/>
                    <a:gd name="connsiteY4" fmla="*/ 1710779 h 2046965"/>
                    <a:gd name="connsiteX5" fmla="*/ 2801257 w 5776784"/>
                    <a:gd name="connsiteY5" fmla="*/ 252547 h 2046965"/>
                    <a:gd name="connsiteX6" fmla="*/ 0 w 5776784"/>
                    <a:gd name="connsiteY6" fmla="*/ 252547 h 2046965"/>
                    <a:gd name="connsiteX0" fmla="*/ 0 w 5776784"/>
                    <a:gd name="connsiteY0" fmla="*/ 252547 h 2040774"/>
                    <a:gd name="connsiteX1" fmla="*/ 2386693 w 5776784"/>
                    <a:gd name="connsiteY1" fmla="*/ 1809658 h 2040774"/>
                    <a:gd name="connsiteX2" fmla="*/ 4944836 w 5776784"/>
                    <a:gd name="connsiteY2" fmla="*/ 2022383 h 2040774"/>
                    <a:gd name="connsiteX3" fmla="*/ 5776686 w 5776784"/>
                    <a:gd name="connsiteY3" fmla="*/ 2008776 h 2040774"/>
                    <a:gd name="connsiteX4" fmla="*/ 5226504 w 5776784"/>
                    <a:gd name="connsiteY4" fmla="*/ 1710779 h 2040774"/>
                    <a:gd name="connsiteX5" fmla="*/ 2801257 w 5776784"/>
                    <a:gd name="connsiteY5" fmla="*/ 252547 h 2040774"/>
                    <a:gd name="connsiteX6" fmla="*/ 0 w 5776784"/>
                    <a:gd name="connsiteY6" fmla="*/ 252547 h 2040774"/>
                    <a:gd name="connsiteX0" fmla="*/ 0 w 5776784"/>
                    <a:gd name="connsiteY0" fmla="*/ 252547 h 2046009"/>
                    <a:gd name="connsiteX1" fmla="*/ 2386693 w 5776784"/>
                    <a:gd name="connsiteY1" fmla="*/ 1809658 h 2046009"/>
                    <a:gd name="connsiteX2" fmla="*/ 4944836 w 5776784"/>
                    <a:gd name="connsiteY2" fmla="*/ 2022383 h 2046009"/>
                    <a:gd name="connsiteX3" fmla="*/ 5776686 w 5776784"/>
                    <a:gd name="connsiteY3" fmla="*/ 2008776 h 2046009"/>
                    <a:gd name="connsiteX4" fmla="*/ 5226504 w 5776784"/>
                    <a:gd name="connsiteY4" fmla="*/ 1710779 h 2046009"/>
                    <a:gd name="connsiteX5" fmla="*/ 2801257 w 5776784"/>
                    <a:gd name="connsiteY5" fmla="*/ 252547 h 2046009"/>
                    <a:gd name="connsiteX6" fmla="*/ 0 w 5776784"/>
                    <a:gd name="connsiteY6" fmla="*/ 252547 h 2046009"/>
                    <a:gd name="connsiteX0" fmla="*/ 0 w 5777215"/>
                    <a:gd name="connsiteY0" fmla="*/ 252547 h 2029887"/>
                    <a:gd name="connsiteX1" fmla="*/ 2386693 w 5777215"/>
                    <a:gd name="connsiteY1" fmla="*/ 1809658 h 2029887"/>
                    <a:gd name="connsiteX2" fmla="*/ 4944836 w 5777215"/>
                    <a:gd name="connsiteY2" fmla="*/ 2022383 h 2029887"/>
                    <a:gd name="connsiteX3" fmla="*/ 5776686 w 5777215"/>
                    <a:gd name="connsiteY3" fmla="*/ 2015126 h 2029887"/>
                    <a:gd name="connsiteX4" fmla="*/ 5226504 w 5777215"/>
                    <a:gd name="connsiteY4" fmla="*/ 1710779 h 2029887"/>
                    <a:gd name="connsiteX5" fmla="*/ 2801257 w 5777215"/>
                    <a:gd name="connsiteY5" fmla="*/ 252547 h 2029887"/>
                    <a:gd name="connsiteX6" fmla="*/ 0 w 5777215"/>
                    <a:gd name="connsiteY6" fmla="*/ 252547 h 2029887"/>
                    <a:gd name="connsiteX0" fmla="*/ 0 w 5776860"/>
                    <a:gd name="connsiteY0" fmla="*/ 252547 h 2029887"/>
                    <a:gd name="connsiteX1" fmla="*/ 2386693 w 5776860"/>
                    <a:gd name="connsiteY1" fmla="*/ 1809658 h 2029887"/>
                    <a:gd name="connsiteX2" fmla="*/ 4944836 w 5776860"/>
                    <a:gd name="connsiteY2" fmla="*/ 2022383 h 2029887"/>
                    <a:gd name="connsiteX3" fmla="*/ 5776686 w 5776860"/>
                    <a:gd name="connsiteY3" fmla="*/ 2015126 h 2029887"/>
                    <a:gd name="connsiteX4" fmla="*/ 5226504 w 5776860"/>
                    <a:gd name="connsiteY4" fmla="*/ 1710779 h 2029887"/>
                    <a:gd name="connsiteX5" fmla="*/ 2801257 w 5776860"/>
                    <a:gd name="connsiteY5" fmla="*/ 252547 h 2029887"/>
                    <a:gd name="connsiteX6" fmla="*/ 0 w 5776860"/>
                    <a:gd name="connsiteY6" fmla="*/ 252547 h 2029887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33965"/>
                    <a:gd name="connsiteX1" fmla="*/ 2386693 w 5776686"/>
                    <a:gd name="connsiteY1" fmla="*/ 1809658 h 2033965"/>
                    <a:gd name="connsiteX2" fmla="*/ 4944836 w 5776686"/>
                    <a:gd name="connsiteY2" fmla="*/ 2022383 h 2033965"/>
                    <a:gd name="connsiteX3" fmla="*/ 5776686 w 5776686"/>
                    <a:gd name="connsiteY3" fmla="*/ 2015126 h 2033965"/>
                    <a:gd name="connsiteX4" fmla="*/ 5226504 w 5776686"/>
                    <a:gd name="connsiteY4" fmla="*/ 1710779 h 2033965"/>
                    <a:gd name="connsiteX5" fmla="*/ 2801257 w 5776686"/>
                    <a:gd name="connsiteY5" fmla="*/ 252547 h 2033965"/>
                    <a:gd name="connsiteX6" fmla="*/ 0 w 5776686"/>
                    <a:gd name="connsiteY6" fmla="*/ 252547 h 203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76686" h="2033965">
                      <a:moveTo>
                        <a:pt x="0" y="252547"/>
                      </a:moveTo>
                      <a:cubicBezTo>
                        <a:pt x="262164" y="1092259"/>
                        <a:pt x="1829254" y="1657560"/>
                        <a:pt x="2386693" y="1809658"/>
                      </a:cubicBezTo>
                      <a:cubicBezTo>
                        <a:pt x="2944132" y="1961756"/>
                        <a:pt x="4557637" y="2070688"/>
                        <a:pt x="4944836" y="2022383"/>
                      </a:cubicBezTo>
                      <a:cubicBezTo>
                        <a:pt x="5332035" y="1974078"/>
                        <a:pt x="5696253" y="2016487"/>
                        <a:pt x="5776686" y="2015126"/>
                      </a:cubicBezTo>
                      <a:cubicBezTo>
                        <a:pt x="5733143" y="1994942"/>
                        <a:pt x="5512859" y="1953742"/>
                        <a:pt x="5226504" y="1710779"/>
                      </a:cubicBezTo>
                      <a:cubicBezTo>
                        <a:pt x="4940149" y="1467816"/>
                        <a:pt x="3672341" y="495586"/>
                        <a:pt x="2801257" y="252547"/>
                      </a:cubicBezTo>
                      <a:cubicBezTo>
                        <a:pt x="1930173" y="9508"/>
                        <a:pt x="676577" y="-166553"/>
                        <a:pt x="0" y="252547"/>
                      </a:cubicBezTo>
                      <a:close/>
                    </a:path>
                  </a:pathLst>
                </a:custGeom>
                <a:solidFill>
                  <a:srgbClr val="5D9A2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cxnSp>
              <p:nvCxnSpPr>
                <p:cNvPr id="406" name="直接连接符 405"/>
                <p:cNvCxnSpPr/>
                <p:nvPr/>
              </p:nvCxnSpPr>
              <p:spPr>
                <a:xfrm rot="5400000">
                  <a:off x="5235603" y="3176112"/>
                  <a:ext cx="1406894" cy="44136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7" name="直接连接符 406"/>
                <p:cNvCxnSpPr/>
                <p:nvPr/>
              </p:nvCxnSpPr>
              <p:spPr>
                <a:xfrm rot="5400000">
                  <a:off x="4792485" y="3001466"/>
                  <a:ext cx="2182671" cy="68473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直接连接符 407"/>
                <p:cNvCxnSpPr/>
                <p:nvPr/>
              </p:nvCxnSpPr>
              <p:spPr>
                <a:xfrm flipH="1">
                  <a:off x="5378499" y="1968105"/>
                  <a:ext cx="858719" cy="273724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9" name="直接连接符 408"/>
                <p:cNvCxnSpPr/>
                <p:nvPr/>
              </p:nvCxnSpPr>
              <p:spPr>
                <a:xfrm rot="5400000">
                  <a:off x="4171033" y="2775194"/>
                  <a:ext cx="3162344" cy="99207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直接连接符 409"/>
                <p:cNvCxnSpPr/>
                <p:nvPr/>
              </p:nvCxnSpPr>
              <p:spPr>
                <a:xfrm rot="5400000">
                  <a:off x="3856004" y="2726260"/>
                  <a:ext cx="3625157" cy="113727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1" name="直接连接符 410"/>
                <p:cNvCxnSpPr/>
                <p:nvPr/>
              </p:nvCxnSpPr>
              <p:spPr>
                <a:xfrm rot="5400000">
                  <a:off x="3555238" y="2704599"/>
                  <a:ext cx="4046420" cy="12694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直接连接符 411"/>
                <p:cNvCxnSpPr/>
                <p:nvPr/>
              </p:nvCxnSpPr>
              <p:spPr>
                <a:xfrm rot="5400000">
                  <a:off x="3335501" y="2637464"/>
                  <a:ext cx="4346121" cy="136344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3" name="直接连接符 412"/>
                <p:cNvCxnSpPr/>
                <p:nvPr/>
              </p:nvCxnSpPr>
              <p:spPr>
                <a:xfrm rot="5400000">
                  <a:off x="3089998" y="2634814"/>
                  <a:ext cx="4655902" cy="146063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4" name="直接连接符 413"/>
                <p:cNvCxnSpPr/>
                <p:nvPr/>
              </p:nvCxnSpPr>
              <p:spPr>
                <a:xfrm flipH="1">
                  <a:off x="4570898" y="873125"/>
                  <a:ext cx="1552633" cy="4949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5" name="直接连接符 414"/>
                <p:cNvCxnSpPr/>
                <p:nvPr/>
              </p:nvCxnSpPr>
              <p:spPr>
                <a:xfrm flipH="1">
                  <a:off x="4449147" y="768769"/>
                  <a:ext cx="1620659" cy="521882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6" name="直接连接符 415"/>
                <p:cNvCxnSpPr/>
                <p:nvPr/>
              </p:nvCxnSpPr>
              <p:spPr>
                <a:xfrm flipH="1">
                  <a:off x="4269677" y="692150"/>
                  <a:ext cx="1758227" cy="5604522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7" name="直接连接符 416"/>
                <p:cNvCxnSpPr/>
                <p:nvPr/>
              </p:nvCxnSpPr>
              <p:spPr>
                <a:xfrm flipH="1">
                  <a:off x="4274945" y="657225"/>
                  <a:ext cx="1687716" cy="537975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8" name="直接连接符 417"/>
                <p:cNvCxnSpPr/>
                <p:nvPr/>
              </p:nvCxnSpPr>
              <p:spPr>
                <a:xfrm rot="5400000">
                  <a:off x="2541788" y="2460428"/>
                  <a:ext cx="5059968" cy="158739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9" name="直接连接符 418"/>
                <p:cNvCxnSpPr/>
                <p:nvPr/>
              </p:nvCxnSpPr>
              <p:spPr>
                <a:xfrm rot="5400000">
                  <a:off x="2613499" y="2429767"/>
                  <a:ext cx="4801420" cy="151200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0" name="直接连接符 419"/>
                <p:cNvCxnSpPr/>
                <p:nvPr/>
              </p:nvCxnSpPr>
              <p:spPr>
                <a:xfrm rot="5400000">
                  <a:off x="2709499" y="2402315"/>
                  <a:ext cx="4510305" cy="141495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1" name="直接连接符 420"/>
                <p:cNvCxnSpPr/>
                <p:nvPr/>
              </p:nvCxnSpPr>
              <p:spPr>
                <a:xfrm rot="5400000">
                  <a:off x="2819761" y="2364795"/>
                  <a:ext cx="4192228" cy="1315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2" name="直接连接符 421"/>
                <p:cNvCxnSpPr/>
                <p:nvPr/>
              </p:nvCxnSpPr>
              <p:spPr>
                <a:xfrm rot="5400000">
                  <a:off x="2943216" y="2358223"/>
                  <a:ext cx="3832450" cy="120230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3" name="直接连接符 422"/>
                <p:cNvCxnSpPr/>
                <p:nvPr/>
              </p:nvCxnSpPr>
              <p:spPr>
                <a:xfrm rot="5400000">
                  <a:off x="3133458" y="2328147"/>
                  <a:ext cx="3364492" cy="105549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4" name="直接连接符 423"/>
                <p:cNvCxnSpPr/>
                <p:nvPr/>
              </p:nvCxnSpPr>
              <p:spPr>
                <a:xfrm rot="5400000">
                  <a:off x="3288343" y="2368929"/>
                  <a:ext cx="2920437" cy="91618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5" name="直接连接符 424"/>
                <p:cNvCxnSpPr/>
                <p:nvPr/>
              </p:nvCxnSpPr>
              <p:spPr>
                <a:xfrm rot="5400000">
                  <a:off x="3541598" y="2398902"/>
                  <a:ext cx="2303443" cy="7226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6" name="直接连接符 425"/>
                <p:cNvCxnSpPr/>
                <p:nvPr/>
              </p:nvCxnSpPr>
              <p:spPr>
                <a:xfrm rot="5400000">
                  <a:off x="3829896" y="2554855"/>
                  <a:ext cx="1550683" cy="48647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04" name="任意多边形 403"/>
              <p:cNvSpPr/>
              <p:nvPr/>
            </p:nvSpPr>
            <p:spPr>
              <a:xfrm rot="5400000">
                <a:off x="3842292" y="2554253"/>
                <a:ext cx="5776686" cy="2033965"/>
              </a:xfrm>
              <a:custGeom>
                <a:avLst/>
                <a:gdLst>
                  <a:gd name="connsiteX0" fmla="*/ 0 w 5776686"/>
                  <a:gd name="connsiteY0" fmla="*/ 0 h 1756229"/>
                  <a:gd name="connsiteX1" fmla="*/ 653143 w 5776686"/>
                  <a:gd name="connsiteY1" fmla="*/ 899886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198966 h 1955195"/>
                  <a:gd name="connsiteX1" fmla="*/ 2129518 w 5776686"/>
                  <a:gd name="connsiteY1" fmla="*/ 1660827 h 1955195"/>
                  <a:gd name="connsiteX2" fmla="*/ 5268686 w 5776686"/>
                  <a:gd name="connsiteY2" fmla="*/ 1911652 h 1955195"/>
                  <a:gd name="connsiteX3" fmla="*/ 5776686 w 5776686"/>
                  <a:gd name="connsiteY3" fmla="*/ 1955195 h 1955195"/>
                  <a:gd name="connsiteX4" fmla="*/ 5312229 w 5776686"/>
                  <a:gd name="connsiteY4" fmla="*/ 1781023 h 1955195"/>
                  <a:gd name="connsiteX5" fmla="*/ 2801257 w 5776686"/>
                  <a:gd name="connsiteY5" fmla="*/ 198966 h 1955195"/>
                  <a:gd name="connsiteX6" fmla="*/ 0 w 5776686"/>
                  <a:gd name="connsiteY6" fmla="*/ 198966 h 1955195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286461 h 2042690"/>
                  <a:gd name="connsiteX1" fmla="*/ 2129518 w 5776686"/>
                  <a:gd name="connsiteY1" fmla="*/ 1748322 h 2042690"/>
                  <a:gd name="connsiteX2" fmla="*/ 5268686 w 5776686"/>
                  <a:gd name="connsiteY2" fmla="*/ 1999147 h 2042690"/>
                  <a:gd name="connsiteX3" fmla="*/ 5776686 w 5776686"/>
                  <a:gd name="connsiteY3" fmla="*/ 2042690 h 2042690"/>
                  <a:gd name="connsiteX4" fmla="*/ 5312229 w 5776686"/>
                  <a:gd name="connsiteY4" fmla="*/ 1868518 h 2042690"/>
                  <a:gd name="connsiteX5" fmla="*/ 2801257 w 5776686"/>
                  <a:gd name="connsiteY5" fmla="*/ 286461 h 2042690"/>
                  <a:gd name="connsiteX6" fmla="*/ 0 w 5776686"/>
                  <a:gd name="connsiteY6" fmla="*/ 286461 h 2042690"/>
                  <a:gd name="connsiteX0" fmla="*/ 0 w 5776686"/>
                  <a:gd name="connsiteY0" fmla="*/ 279742 h 2035971"/>
                  <a:gd name="connsiteX1" fmla="*/ 2129518 w 5776686"/>
                  <a:gd name="connsiteY1" fmla="*/ 1741603 h 2035971"/>
                  <a:gd name="connsiteX2" fmla="*/ 5268686 w 5776686"/>
                  <a:gd name="connsiteY2" fmla="*/ 1992428 h 2035971"/>
                  <a:gd name="connsiteX3" fmla="*/ 5776686 w 5776686"/>
                  <a:gd name="connsiteY3" fmla="*/ 2035971 h 2035971"/>
                  <a:gd name="connsiteX4" fmla="*/ 5312229 w 5776686"/>
                  <a:gd name="connsiteY4" fmla="*/ 1861799 h 2035971"/>
                  <a:gd name="connsiteX5" fmla="*/ 2801257 w 5776686"/>
                  <a:gd name="connsiteY5" fmla="*/ 279742 h 2035971"/>
                  <a:gd name="connsiteX6" fmla="*/ 0 w 5776686"/>
                  <a:gd name="connsiteY6" fmla="*/ 279742 h 2035971"/>
                  <a:gd name="connsiteX0" fmla="*/ 0 w 5776686"/>
                  <a:gd name="connsiteY0" fmla="*/ 257710 h 2013939"/>
                  <a:gd name="connsiteX1" fmla="*/ 2129518 w 5776686"/>
                  <a:gd name="connsiteY1" fmla="*/ 1719571 h 2013939"/>
                  <a:gd name="connsiteX2" fmla="*/ 5268686 w 5776686"/>
                  <a:gd name="connsiteY2" fmla="*/ 1970396 h 2013939"/>
                  <a:gd name="connsiteX3" fmla="*/ 5776686 w 5776686"/>
                  <a:gd name="connsiteY3" fmla="*/ 2013939 h 2013939"/>
                  <a:gd name="connsiteX4" fmla="*/ 5312229 w 5776686"/>
                  <a:gd name="connsiteY4" fmla="*/ 1811192 h 2013939"/>
                  <a:gd name="connsiteX5" fmla="*/ 2801257 w 5776686"/>
                  <a:gd name="connsiteY5" fmla="*/ 257710 h 2013939"/>
                  <a:gd name="connsiteX6" fmla="*/ 0 w 5776686"/>
                  <a:gd name="connsiteY6" fmla="*/ 257710 h 2013939"/>
                  <a:gd name="connsiteX0" fmla="*/ 0 w 5779282"/>
                  <a:gd name="connsiteY0" fmla="*/ 257710 h 2015410"/>
                  <a:gd name="connsiteX1" fmla="*/ 2129518 w 5779282"/>
                  <a:gd name="connsiteY1" fmla="*/ 1719571 h 2015410"/>
                  <a:gd name="connsiteX2" fmla="*/ 5268686 w 5779282"/>
                  <a:gd name="connsiteY2" fmla="*/ 1970396 h 2015410"/>
                  <a:gd name="connsiteX3" fmla="*/ 5776686 w 5779282"/>
                  <a:gd name="connsiteY3" fmla="*/ 2013939 h 2015410"/>
                  <a:gd name="connsiteX4" fmla="*/ 5312229 w 5779282"/>
                  <a:gd name="connsiteY4" fmla="*/ 1811192 h 2015410"/>
                  <a:gd name="connsiteX5" fmla="*/ 2801257 w 5779282"/>
                  <a:gd name="connsiteY5" fmla="*/ 257710 h 2015410"/>
                  <a:gd name="connsiteX6" fmla="*/ 0 w 5779282"/>
                  <a:gd name="connsiteY6" fmla="*/ 257710 h 2015410"/>
                  <a:gd name="connsiteX0" fmla="*/ 0 w 5776823"/>
                  <a:gd name="connsiteY0" fmla="*/ 257710 h 2013939"/>
                  <a:gd name="connsiteX1" fmla="*/ 2129518 w 5776823"/>
                  <a:gd name="connsiteY1" fmla="*/ 1719571 h 2013939"/>
                  <a:gd name="connsiteX2" fmla="*/ 5268686 w 5776823"/>
                  <a:gd name="connsiteY2" fmla="*/ 1970396 h 2013939"/>
                  <a:gd name="connsiteX3" fmla="*/ 5776686 w 5776823"/>
                  <a:gd name="connsiteY3" fmla="*/ 2013939 h 2013939"/>
                  <a:gd name="connsiteX4" fmla="*/ 5312229 w 5776823"/>
                  <a:gd name="connsiteY4" fmla="*/ 1811192 h 2013939"/>
                  <a:gd name="connsiteX5" fmla="*/ 2801257 w 5776823"/>
                  <a:gd name="connsiteY5" fmla="*/ 257710 h 2013939"/>
                  <a:gd name="connsiteX6" fmla="*/ 0 w 5776823"/>
                  <a:gd name="connsiteY6" fmla="*/ 257710 h 2013939"/>
                  <a:gd name="connsiteX0" fmla="*/ 0 w 5776792"/>
                  <a:gd name="connsiteY0" fmla="*/ 252547 h 2008776"/>
                  <a:gd name="connsiteX1" fmla="*/ 2129518 w 5776792"/>
                  <a:gd name="connsiteY1" fmla="*/ 1714408 h 2008776"/>
                  <a:gd name="connsiteX2" fmla="*/ 5268686 w 5776792"/>
                  <a:gd name="connsiteY2" fmla="*/ 1965233 h 2008776"/>
                  <a:gd name="connsiteX3" fmla="*/ 5776686 w 5776792"/>
                  <a:gd name="connsiteY3" fmla="*/ 2008776 h 2008776"/>
                  <a:gd name="connsiteX4" fmla="*/ 5226504 w 5776792"/>
                  <a:gd name="connsiteY4" fmla="*/ 1710779 h 2008776"/>
                  <a:gd name="connsiteX5" fmla="*/ 2801257 w 5776792"/>
                  <a:gd name="connsiteY5" fmla="*/ 252547 h 2008776"/>
                  <a:gd name="connsiteX6" fmla="*/ 0 w 5776792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268686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26443"/>
                  <a:gd name="connsiteX1" fmla="*/ 2129518 w 5776784"/>
                  <a:gd name="connsiteY1" fmla="*/ 1714408 h 2026443"/>
                  <a:gd name="connsiteX2" fmla="*/ 5163911 w 5776784"/>
                  <a:gd name="connsiteY2" fmla="*/ 1965233 h 2026443"/>
                  <a:gd name="connsiteX3" fmla="*/ 5776686 w 5776784"/>
                  <a:gd name="connsiteY3" fmla="*/ 2008776 h 2026443"/>
                  <a:gd name="connsiteX4" fmla="*/ 5226504 w 5776784"/>
                  <a:gd name="connsiteY4" fmla="*/ 1710779 h 2026443"/>
                  <a:gd name="connsiteX5" fmla="*/ 2801257 w 5776784"/>
                  <a:gd name="connsiteY5" fmla="*/ 252547 h 2026443"/>
                  <a:gd name="connsiteX6" fmla="*/ 0 w 5776784"/>
                  <a:gd name="connsiteY6" fmla="*/ 252547 h 2026443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61526"/>
                  <a:gd name="connsiteX1" fmla="*/ 2453368 w 5776784"/>
                  <a:gd name="connsiteY1" fmla="*/ 1781083 h 2061526"/>
                  <a:gd name="connsiteX2" fmla="*/ 5163911 w 5776784"/>
                  <a:gd name="connsiteY2" fmla="*/ 1965233 h 2061526"/>
                  <a:gd name="connsiteX3" fmla="*/ 5776686 w 5776784"/>
                  <a:gd name="connsiteY3" fmla="*/ 2008776 h 2061526"/>
                  <a:gd name="connsiteX4" fmla="*/ 5226504 w 5776784"/>
                  <a:gd name="connsiteY4" fmla="*/ 1710779 h 2061526"/>
                  <a:gd name="connsiteX5" fmla="*/ 2801257 w 5776784"/>
                  <a:gd name="connsiteY5" fmla="*/ 252547 h 2061526"/>
                  <a:gd name="connsiteX6" fmla="*/ 0 w 5776784"/>
                  <a:gd name="connsiteY6" fmla="*/ 252547 h 206152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29152"/>
                  <a:gd name="connsiteX1" fmla="*/ 2386693 w 5776784"/>
                  <a:gd name="connsiteY1" fmla="*/ 1809658 h 2029152"/>
                  <a:gd name="connsiteX2" fmla="*/ 4944836 w 5776784"/>
                  <a:gd name="connsiteY2" fmla="*/ 2022383 h 2029152"/>
                  <a:gd name="connsiteX3" fmla="*/ 5776686 w 5776784"/>
                  <a:gd name="connsiteY3" fmla="*/ 2008776 h 2029152"/>
                  <a:gd name="connsiteX4" fmla="*/ 5226504 w 5776784"/>
                  <a:gd name="connsiteY4" fmla="*/ 1710779 h 2029152"/>
                  <a:gd name="connsiteX5" fmla="*/ 2801257 w 5776784"/>
                  <a:gd name="connsiteY5" fmla="*/ 252547 h 2029152"/>
                  <a:gd name="connsiteX6" fmla="*/ 0 w 5776784"/>
                  <a:gd name="connsiteY6" fmla="*/ 252547 h 2029152"/>
                  <a:gd name="connsiteX0" fmla="*/ 0 w 5776784"/>
                  <a:gd name="connsiteY0" fmla="*/ 252547 h 2068902"/>
                  <a:gd name="connsiteX1" fmla="*/ 2386693 w 5776784"/>
                  <a:gd name="connsiteY1" fmla="*/ 1809658 h 2068902"/>
                  <a:gd name="connsiteX2" fmla="*/ 4944836 w 5776784"/>
                  <a:gd name="connsiteY2" fmla="*/ 2022383 h 2068902"/>
                  <a:gd name="connsiteX3" fmla="*/ 5776686 w 5776784"/>
                  <a:gd name="connsiteY3" fmla="*/ 2008776 h 2068902"/>
                  <a:gd name="connsiteX4" fmla="*/ 5226504 w 5776784"/>
                  <a:gd name="connsiteY4" fmla="*/ 1710779 h 2068902"/>
                  <a:gd name="connsiteX5" fmla="*/ 2801257 w 5776784"/>
                  <a:gd name="connsiteY5" fmla="*/ 252547 h 2068902"/>
                  <a:gd name="connsiteX6" fmla="*/ 0 w 5776784"/>
                  <a:gd name="connsiteY6" fmla="*/ 252547 h 2068902"/>
                  <a:gd name="connsiteX0" fmla="*/ 0 w 5776784"/>
                  <a:gd name="connsiteY0" fmla="*/ 252547 h 2046965"/>
                  <a:gd name="connsiteX1" fmla="*/ 2386693 w 5776784"/>
                  <a:gd name="connsiteY1" fmla="*/ 1809658 h 2046965"/>
                  <a:gd name="connsiteX2" fmla="*/ 4944836 w 5776784"/>
                  <a:gd name="connsiteY2" fmla="*/ 2022383 h 2046965"/>
                  <a:gd name="connsiteX3" fmla="*/ 5776686 w 5776784"/>
                  <a:gd name="connsiteY3" fmla="*/ 2008776 h 2046965"/>
                  <a:gd name="connsiteX4" fmla="*/ 5226504 w 5776784"/>
                  <a:gd name="connsiteY4" fmla="*/ 1710779 h 2046965"/>
                  <a:gd name="connsiteX5" fmla="*/ 2801257 w 5776784"/>
                  <a:gd name="connsiteY5" fmla="*/ 252547 h 2046965"/>
                  <a:gd name="connsiteX6" fmla="*/ 0 w 5776784"/>
                  <a:gd name="connsiteY6" fmla="*/ 252547 h 2046965"/>
                  <a:gd name="connsiteX0" fmla="*/ 0 w 5776784"/>
                  <a:gd name="connsiteY0" fmla="*/ 252547 h 2040774"/>
                  <a:gd name="connsiteX1" fmla="*/ 2386693 w 5776784"/>
                  <a:gd name="connsiteY1" fmla="*/ 1809658 h 2040774"/>
                  <a:gd name="connsiteX2" fmla="*/ 4944836 w 5776784"/>
                  <a:gd name="connsiteY2" fmla="*/ 2022383 h 2040774"/>
                  <a:gd name="connsiteX3" fmla="*/ 5776686 w 5776784"/>
                  <a:gd name="connsiteY3" fmla="*/ 2008776 h 2040774"/>
                  <a:gd name="connsiteX4" fmla="*/ 5226504 w 5776784"/>
                  <a:gd name="connsiteY4" fmla="*/ 1710779 h 2040774"/>
                  <a:gd name="connsiteX5" fmla="*/ 2801257 w 5776784"/>
                  <a:gd name="connsiteY5" fmla="*/ 252547 h 2040774"/>
                  <a:gd name="connsiteX6" fmla="*/ 0 w 5776784"/>
                  <a:gd name="connsiteY6" fmla="*/ 252547 h 2040774"/>
                  <a:gd name="connsiteX0" fmla="*/ 0 w 5776784"/>
                  <a:gd name="connsiteY0" fmla="*/ 252547 h 2046009"/>
                  <a:gd name="connsiteX1" fmla="*/ 2386693 w 5776784"/>
                  <a:gd name="connsiteY1" fmla="*/ 1809658 h 2046009"/>
                  <a:gd name="connsiteX2" fmla="*/ 4944836 w 5776784"/>
                  <a:gd name="connsiteY2" fmla="*/ 2022383 h 2046009"/>
                  <a:gd name="connsiteX3" fmla="*/ 5776686 w 5776784"/>
                  <a:gd name="connsiteY3" fmla="*/ 2008776 h 2046009"/>
                  <a:gd name="connsiteX4" fmla="*/ 5226504 w 5776784"/>
                  <a:gd name="connsiteY4" fmla="*/ 1710779 h 2046009"/>
                  <a:gd name="connsiteX5" fmla="*/ 2801257 w 5776784"/>
                  <a:gd name="connsiteY5" fmla="*/ 252547 h 2046009"/>
                  <a:gd name="connsiteX6" fmla="*/ 0 w 5776784"/>
                  <a:gd name="connsiteY6" fmla="*/ 252547 h 2046009"/>
                  <a:gd name="connsiteX0" fmla="*/ 0 w 5777215"/>
                  <a:gd name="connsiteY0" fmla="*/ 252547 h 2029887"/>
                  <a:gd name="connsiteX1" fmla="*/ 2386693 w 5777215"/>
                  <a:gd name="connsiteY1" fmla="*/ 1809658 h 2029887"/>
                  <a:gd name="connsiteX2" fmla="*/ 4944836 w 5777215"/>
                  <a:gd name="connsiteY2" fmla="*/ 2022383 h 2029887"/>
                  <a:gd name="connsiteX3" fmla="*/ 5776686 w 5777215"/>
                  <a:gd name="connsiteY3" fmla="*/ 2015126 h 2029887"/>
                  <a:gd name="connsiteX4" fmla="*/ 5226504 w 5777215"/>
                  <a:gd name="connsiteY4" fmla="*/ 1710779 h 2029887"/>
                  <a:gd name="connsiteX5" fmla="*/ 2801257 w 5777215"/>
                  <a:gd name="connsiteY5" fmla="*/ 252547 h 2029887"/>
                  <a:gd name="connsiteX6" fmla="*/ 0 w 5777215"/>
                  <a:gd name="connsiteY6" fmla="*/ 252547 h 2029887"/>
                  <a:gd name="connsiteX0" fmla="*/ 0 w 5776860"/>
                  <a:gd name="connsiteY0" fmla="*/ 252547 h 2029887"/>
                  <a:gd name="connsiteX1" fmla="*/ 2386693 w 5776860"/>
                  <a:gd name="connsiteY1" fmla="*/ 1809658 h 2029887"/>
                  <a:gd name="connsiteX2" fmla="*/ 4944836 w 5776860"/>
                  <a:gd name="connsiteY2" fmla="*/ 2022383 h 2029887"/>
                  <a:gd name="connsiteX3" fmla="*/ 5776686 w 5776860"/>
                  <a:gd name="connsiteY3" fmla="*/ 2015126 h 2029887"/>
                  <a:gd name="connsiteX4" fmla="*/ 5226504 w 5776860"/>
                  <a:gd name="connsiteY4" fmla="*/ 1710779 h 2029887"/>
                  <a:gd name="connsiteX5" fmla="*/ 2801257 w 5776860"/>
                  <a:gd name="connsiteY5" fmla="*/ 252547 h 2029887"/>
                  <a:gd name="connsiteX6" fmla="*/ 0 w 5776860"/>
                  <a:gd name="connsiteY6" fmla="*/ 252547 h 2029887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33965"/>
                  <a:gd name="connsiteX1" fmla="*/ 2386693 w 5776686"/>
                  <a:gd name="connsiteY1" fmla="*/ 1809658 h 2033965"/>
                  <a:gd name="connsiteX2" fmla="*/ 4944836 w 5776686"/>
                  <a:gd name="connsiteY2" fmla="*/ 2022383 h 2033965"/>
                  <a:gd name="connsiteX3" fmla="*/ 5776686 w 5776686"/>
                  <a:gd name="connsiteY3" fmla="*/ 2015126 h 2033965"/>
                  <a:gd name="connsiteX4" fmla="*/ 5226504 w 5776686"/>
                  <a:gd name="connsiteY4" fmla="*/ 1710779 h 2033965"/>
                  <a:gd name="connsiteX5" fmla="*/ 2801257 w 5776686"/>
                  <a:gd name="connsiteY5" fmla="*/ 252547 h 2033965"/>
                  <a:gd name="connsiteX6" fmla="*/ 0 w 5776686"/>
                  <a:gd name="connsiteY6" fmla="*/ 252547 h 2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86" h="2033965">
                    <a:moveTo>
                      <a:pt x="0" y="252547"/>
                    </a:moveTo>
                    <a:cubicBezTo>
                      <a:pt x="262164" y="1092259"/>
                      <a:pt x="1829254" y="1657560"/>
                      <a:pt x="2386693" y="1809658"/>
                    </a:cubicBezTo>
                    <a:cubicBezTo>
                      <a:pt x="2944132" y="1961756"/>
                      <a:pt x="4557637" y="2070688"/>
                      <a:pt x="4944836" y="2022383"/>
                    </a:cubicBezTo>
                    <a:cubicBezTo>
                      <a:pt x="5332035" y="1974078"/>
                      <a:pt x="5696253" y="2016487"/>
                      <a:pt x="5776686" y="2015126"/>
                    </a:cubicBezTo>
                    <a:cubicBezTo>
                      <a:pt x="5733143" y="1994942"/>
                      <a:pt x="5512859" y="1953742"/>
                      <a:pt x="5226504" y="1710779"/>
                    </a:cubicBezTo>
                    <a:cubicBezTo>
                      <a:pt x="4940149" y="1467816"/>
                      <a:pt x="3672341" y="495586"/>
                      <a:pt x="2801257" y="252547"/>
                    </a:cubicBezTo>
                    <a:cubicBezTo>
                      <a:pt x="1930173" y="9508"/>
                      <a:pt x="676577" y="-166553"/>
                      <a:pt x="0" y="252547"/>
                    </a:cubicBezTo>
                    <a:close/>
                  </a:path>
                </a:pathLst>
              </a:custGeom>
              <a:noFill/>
              <a:ln w="28575">
                <a:solidFill>
                  <a:srgbClr val="A5AC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02" name="任意多边形 401"/>
            <p:cNvSpPr/>
            <p:nvPr/>
          </p:nvSpPr>
          <p:spPr>
            <a:xfrm rot="5400000">
              <a:off x="4971639" y="1791391"/>
              <a:ext cx="4020185" cy="1228539"/>
            </a:xfrm>
            <a:custGeom>
              <a:avLst/>
              <a:gdLst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85377 w 4181127"/>
                <a:gd name="connsiteY0" fmla="*/ 80553 h 1242603"/>
                <a:gd name="connsiteX1" fmla="*/ 552102 w 4181127"/>
                <a:gd name="connsiteY1" fmla="*/ 118653 h 1242603"/>
                <a:gd name="connsiteX2" fmla="*/ 4181127 w 4181127"/>
                <a:gd name="connsiteY2" fmla="*/ 1242603 h 1242603"/>
                <a:gd name="connsiteX3" fmla="*/ 447327 w 4181127"/>
                <a:gd name="connsiteY3" fmla="*/ 290103 h 1242603"/>
                <a:gd name="connsiteX4" fmla="*/ 85377 w 4181127"/>
                <a:gd name="connsiteY4" fmla="*/ 80553 h 1242603"/>
                <a:gd name="connsiteX0" fmla="*/ 18605 w 4114355"/>
                <a:gd name="connsiteY0" fmla="*/ 68258 h 1230308"/>
                <a:gd name="connsiteX1" fmla="*/ 485330 w 4114355"/>
                <a:gd name="connsiteY1" fmla="*/ 106358 h 1230308"/>
                <a:gd name="connsiteX2" fmla="*/ 4114355 w 4114355"/>
                <a:gd name="connsiteY2" fmla="*/ 1230308 h 1230308"/>
                <a:gd name="connsiteX3" fmla="*/ 380555 w 4114355"/>
                <a:gd name="connsiteY3" fmla="*/ 277808 h 1230308"/>
                <a:gd name="connsiteX4" fmla="*/ 18605 w 4114355"/>
                <a:gd name="connsiteY4" fmla="*/ 68258 h 1230308"/>
                <a:gd name="connsiteX0" fmla="*/ 2550 w 4098300"/>
                <a:gd name="connsiteY0" fmla="*/ 20423 h 1182473"/>
                <a:gd name="connsiteX1" fmla="*/ 469275 w 4098300"/>
                <a:gd name="connsiteY1" fmla="*/ 58523 h 1182473"/>
                <a:gd name="connsiteX2" fmla="*/ 4098300 w 4098300"/>
                <a:gd name="connsiteY2" fmla="*/ 1182473 h 1182473"/>
                <a:gd name="connsiteX3" fmla="*/ 364500 w 4098300"/>
                <a:gd name="connsiteY3" fmla="*/ 229973 h 1182473"/>
                <a:gd name="connsiteX4" fmla="*/ 2550 w 4098300"/>
                <a:gd name="connsiteY4" fmla="*/ 20423 h 1182473"/>
                <a:gd name="connsiteX0" fmla="*/ 2550 w 4098300"/>
                <a:gd name="connsiteY0" fmla="*/ 40690 h 1202740"/>
                <a:gd name="connsiteX1" fmla="*/ 469275 w 4098300"/>
                <a:gd name="connsiteY1" fmla="*/ 78790 h 1202740"/>
                <a:gd name="connsiteX2" fmla="*/ 4098300 w 4098300"/>
                <a:gd name="connsiteY2" fmla="*/ 1202740 h 1202740"/>
                <a:gd name="connsiteX3" fmla="*/ 364500 w 4098300"/>
                <a:gd name="connsiteY3" fmla="*/ 250240 h 1202740"/>
                <a:gd name="connsiteX4" fmla="*/ 2550 w 4098300"/>
                <a:gd name="connsiteY4" fmla="*/ 40690 h 1202740"/>
                <a:gd name="connsiteX0" fmla="*/ 2326 w 4126651"/>
                <a:gd name="connsiteY0" fmla="*/ 27087 h 1217712"/>
                <a:gd name="connsiteX1" fmla="*/ 497626 w 4126651"/>
                <a:gd name="connsiteY1" fmla="*/ 93762 h 1217712"/>
                <a:gd name="connsiteX2" fmla="*/ 4126651 w 4126651"/>
                <a:gd name="connsiteY2" fmla="*/ 1217712 h 1217712"/>
                <a:gd name="connsiteX3" fmla="*/ 392851 w 4126651"/>
                <a:gd name="connsiteY3" fmla="*/ 265212 h 1217712"/>
                <a:gd name="connsiteX4" fmla="*/ 2326 w 4126651"/>
                <a:gd name="connsiteY4" fmla="*/ 27087 h 1217712"/>
                <a:gd name="connsiteX0" fmla="*/ 1201 w 4125526"/>
                <a:gd name="connsiteY0" fmla="*/ 37823 h 1228448"/>
                <a:gd name="connsiteX1" fmla="*/ 496501 w 4125526"/>
                <a:gd name="connsiteY1" fmla="*/ 104498 h 1228448"/>
                <a:gd name="connsiteX2" fmla="*/ 4125526 w 4125526"/>
                <a:gd name="connsiteY2" fmla="*/ 1228448 h 1228448"/>
                <a:gd name="connsiteX3" fmla="*/ 391726 w 4125526"/>
                <a:gd name="connsiteY3" fmla="*/ 275948 h 1228448"/>
                <a:gd name="connsiteX4" fmla="*/ 1201 w 4125526"/>
                <a:gd name="connsiteY4" fmla="*/ 37823 h 1228448"/>
                <a:gd name="connsiteX0" fmla="*/ 415 w 4124740"/>
                <a:gd name="connsiteY0" fmla="*/ 32229 h 1222854"/>
                <a:gd name="connsiteX1" fmla="*/ 467140 w 4124740"/>
                <a:gd name="connsiteY1" fmla="*/ 86204 h 1222854"/>
                <a:gd name="connsiteX2" fmla="*/ 4124740 w 4124740"/>
                <a:gd name="connsiteY2" fmla="*/ 1222854 h 1222854"/>
                <a:gd name="connsiteX3" fmla="*/ 390940 w 4124740"/>
                <a:gd name="connsiteY3" fmla="*/ 270354 h 1222854"/>
                <a:gd name="connsiteX4" fmla="*/ 415 w 4124740"/>
                <a:gd name="connsiteY4" fmla="*/ 32229 h 1222854"/>
                <a:gd name="connsiteX0" fmla="*/ 415 w 4124740"/>
                <a:gd name="connsiteY0" fmla="*/ 13284 h 1203909"/>
                <a:gd name="connsiteX1" fmla="*/ 467140 w 4124740"/>
                <a:gd name="connsiteY1" fmla="*/ 67259 h 1203909"/>
                <a:gd name="connsiteX2" fmla="*/ 4124740 w 4124740"/>
                <a:gd name="connsiteY2" fmla="*/ 1203909 h 1203909"/>
                <a:gd name="connsiteX3" fmla="*/ 390940 w 4124740"/>
                <a:gd name="connsiteY3" fmla="*/ 251409 h 1203909"/>
                <a:gd name="connsiteX4" fmla="*/ 415 w 4124740"/>
                <a:gd name="connsiteY4" fmla="*/ 13284 h 1203909"/>
                <a:gd name="connsiteX0" fmla="*/ 415 w 4124740"/>
                <a:gd name="connsiteY0" fmla="*/ 7104 h 1197729"/>
                <a:gd name="connsiteX1" fmla="*/ 467140 w 4124740"/>
                <a:gd name="connsiteY1" fmla="*/ 61079 h 1197729"/>
                <a:gd name="connsiteX2" fmla="*/ 4124740 w 4124740"/>
                <a:gd name="connsiteY2" fmla="*/ 1197729 h 1197729"/>
                <a:gd name="connsiteX3" fmla="*/ 390940 w 4124740"/>
                <a:gd name="connsiteY3" fmla="*/ 245229 h 1197729"/>
                <a:gd name="connsiteX4" fmla="*/ 415 w 4124740"/>
                <a:gd name="connsiteY4" fmla="*/ 7104 h 1197729"/>
                <a:gd name="connsiteX0" fmla="*/ 635 w 4124960"/>
                <a:gd name="connsiteY0" fmla="*/ 9339 h 1199964"/>
                <a:gd name="connsiteX1" fmla="*/ 467360 w 4124960"/>
                <a:gd name="connsiteY1" fmla="*/ 63314 h 1199964"/>
                <a:gd name="connsiteX2" fmla="*/ 4124960 w 4124960"/>
                <a:gd name="connsiteY2" fmla="*/ 1199964 h 1199964"/>
                <a:gd name="connsiteX3" fmla="*/ 391160 w 4124960"/>
                <a:gd name="connsiteY3" fmla="*/ 247464 h 1199964"/>
                <a:gd name="connsiteX4" fmla="*/ 635 w 4124960"/>
                <a:gd name="connsiteY4" fmla="*/ 9339 h 1199964"/>
                <a:gd name="connsiteX0" fmla="*/ 635 w 4058285"/>
                <a:gd name="connsiteY0" fmla="*/ 9339 h 1304739"/>
                <a:gd name="connsiteX1" fmla="*/ 467360 w 4058285"/>
                <a:gd name="connsiteY1" fmla="*/ 63314 h 1304739"/>
                <a:gd name="connsiteX2" fmla="*/ 4058285 w 4058285"/>
                <a:gd name="connsiteY2" fmla="*/ 1304739 h 1304739"/>
                <a:gd name="connsiteX3" fmla="*/ 391160 w 4058285"/>
                <a:gd name="connsiteY3" fmla="*/ 247464 h 1304739"/>
                <a:gd name="connsiteX4" fmla="*/ 635 w 4058285"/>
                <a:gd name="connsiteY4" fmla="*/ 9339 h 1304739"/>
                <a:gd name="connsiteX0" fmla="*/ 635 w 4020185"/>
                <a:gd name="connsiteY0" fmla="*/ 9339 h 1228539"/>
                <a:gd name="connsiteX1" fmla="*/ 467360 w 4020185"/>
                <a:gd name="connsiteY1" fmla="*/ 63314 h 1228539"/>
                <a:gd name="connsiteX2" fmla="*/ 4020185 w 4020185"/>
                <a:gd name="connsiteY2" fmla="*/ 1228539 h 1228539"/>
                <a:gd name="connsiteX3" fmla="*/ 391160 w 4020185"/>
                <a:gd name="connsiteY3" fmla="*/ 247464 h 1228539"/>
                <a:gd name="connsiteX4" fmla="*/ 635 w 4020185"/>
                <a:gd name="connsiteY4" fmla="*/ 9339 h 12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0185" h="1228539">
                  <a:moveTo>
                    <a:pt x="635" y="9339"/>
                  </a:moveTo>
                  <a:cubicBezTo>
                    <a:pt x="16510" y="-27703"/>
                    <a:pt x="311785" y="56964"/>
                    <a:pt x="467360" y="63314"/>
                  </a:cubicBezTo>
                  <a:cubicBezTo>
                    <a:pt x="781685" y="266514"/>
                    <a:pt x="2810510" y="853889"/>
                    <a:pt x="4020185" y="1228539"/>
                  </a:cubicBezTo>
                  <a:cubicBezTo>
                    <a:pt x="2775585" y="911039"/>
                    <a:pt x="768985" y="269689"/>
                    <a:pt x="391160" y="247464"/>
                  </a:cubicBezTo>
                  <a:cubicBezTo>
                    <a:pt x="270510" y="177614"/>
                    <a:pt x="-15240" y="46381"/>
                    <a:pt x="635" y="9339"/>
                  </a:cubicBezTo>
                  <a:close/>
                </a:path>
              </a:pathLst>
            </a:custGeom>
            <a:solidFill>
              <a:srgbClr val="ECF7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8" name="组合 427"/>
          <p:cNvGrpSpPr/>
          <p:nvPr/>
        </p:nvGrpSpPr>
        <p:grpSpPr>
          <a:xfrm>
            <a:off x="7579688" y="2363913"/>
            <a:ext cx="1449106" cy="4320327"/>
            <a:chOff x="5713652" y="395568"/>
            <a:chExt cx="2033966" cy="6064011"/>
          </a:xfrm>
        </p:grpSpPr>
        <p:grpSp>
          <p:nvGrpSpPr>
            <p:cNvPr id="435" name="组合 434"/>
            <p:cNvGrpSpPr/>
            <p:nvPr/>
          </p:nvGrpSpPr>
          <p:grpSpPr>
            <a:xfrm>
              <a:off x="5713652" y="682892"/>
              <a:ext cx="2033966" cy="5776687"/>
              <a:chOff x="5713652" y="682892"/>
              <a:chExt cx="2033966" cy="5776687"/>
            </a:xfrm>
          </p:grpSpPr>
          <p:grpSp>
            <p:nvGrpSpPr>
              <p:cNvPr id="437" name="组合 436"/>
              <p:cNvGrpSpPr/>
              <p:nvPr/>
            </p:nvGrpSpPr>
            <p:grpSpPr>
              <a:xfrm>
                <a:off x="5713653" y="682892"/>
                <a:ext cx="2033965" cy="5776686"/>
                <a:chOff x="4228707" y="641642"/>
                <a:chExt cx="2033965" cy="5776686"/>
              </a:xfrm>
            </p:grpSpPr>
            <p:sp>
              <p:nvSpPr>
                <p:cNvPr id="439" name="任意多边形 438"/>
                <p:cNvSpPr/>
                <p:nvPr/>
              </p:nvSpPr>
              <p:spPr>
                <a:xfrm rot="5400000">
                  <a:off x="2357347" y="2513002"/>
                  <a:ext cx="5776686" cy="2033965"/>
                </a:xfrm>
                <a:custGeom>
                  <a:avLst/>
                  <a:gdLst>
                    <a:gd name="connsiteX0" fmla="*/ 0 w 5776686"/>
                    <a:gd name="connsiteY0" fmla="*/ 0 h 1756229"/>
                    <a:gd name="connsiteX1" fmla="*/ 653143 w 5776686"/>
                    <a:gd name="connsiteY1" fmla="*/ 899886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198966 h 1955195"/>
                    <a:gd name="connsiteX1" fmla="*/ 2129518 w 5776686"/>
                    <a:gd name="connsiteY1" fmla="*/ 1660827 h 1955195"/>
                    <a:gd name="connsiteX2" fmla="*/ 5268686 w 5776686"/>
                    <a:gd name="connsiteY2" fmla="*/ 1911652 h 1955195"/>
                    <a:gd name="connsiteX3" fmla="*/ 5776686 w 5776686"/>
                    <a:gd name="connsiteY3" fmla="*/ 1955195 h 1955195"/>
                    <a:gd name="connsiteX4" fmla="*/ 5312229 w 5776686"/>
                    <a:gd name="connsiteY4" fmla="*/ 1781023 h 1955195"/>
                    <a:gd name="connsiteX5" fmla="*/ 2801257 w 5776686"/>
                    <a:gd name="connsiteY5" fmla="*/ 198966 h 1955195"/>
                    <a:gd name="connsiteX6" fmla="*/ 0 w 5776686"/>
                    <a:gd name="connsiteY6" fmla="*/ 198966 h 1955195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286461 h 2042690"/>
                    <a:gd name="connsiteX1" fmla="*/ 2129518 w 5776686"/>
                    <a:gd name="connsiteY1" fmla="*/ 1748322 h 2042690"/>
                    <a:gd name="connsiteX2" fmla="*/ 5268686 w 5776686"/>
                    <a:gd name="connsiteY2" fmla="*/ 1999147 h 2042690"/>
                    <a:gd name="connsiteX3" fmla="*/ 5776686 w 5776686"/>
                    <a:gd name="connsiteY3" fmla="*/ 2042690 h 2042690"/>
                    <a:gd name="connsiteX4" fmla="*/ 5312229 w 5776686"/>
                    <a:gd name="connsiteY4" fmla="*/ 1868518 h 2042690"/>
                    <a:gd name="connsiteX5" fmla="*/ 2801257 w 5776686"/>
                    <a:gd name="connsiteY5" fmla="*/ 286461 h 2042690"/>
                    <a:gd name="connsiteX6" fmla="*/ 0 w 5776686"/>
                    <a:gd name="connsiteY6" fmla="*/ 286461 h 2042690"/>
                    <a:gd name="connsiteX0" fmla="*/ 0 w 5776686"/>
                    <a:gd name="connsiteY0" fmla="*/ 279742 h 2035971"/>
                    <a:gd name="connsiteX1" fmla="*/ 2129518 w 5776686"/>
                    <a:gd name="connsiteY1" fmla="*/ 1741603 h 2035971"/>
                    <a:gd name="connsiteX2" fmla="*/ 5268686 w 5776686"/>
                    <a:gd name="connsiteY2" fmla="*/ 1992428 h 2035971"/>
                    <a:gd name="connsiteX3" fmla="*/ 5776686 w 5776686"/>
                    <a:gd name="connsiteY3" fmla="*/ 2035971 h 2035971"/>
                    <a:gd name="connsiteX4" fmla="*/ 5312229 w 5776686"/>
                    <a:gd name="connsiteY4" fmla="*/ 1861799 h 2035971"/>
                    <a:gd name="connsiteX5" fmla="*/ 2801257 w 5776686"/>
                    <a:gd name="connsiteY5" fmla="*/ 279742 h 2035971"/>
                    <a:gd name="connsiteX6" fmla="*/ 0 w 5776686"/>
                    <a:gd name="connsiteY6" fmla="*/ 279742 h 2035971"/>
                    <a:gd name="connsiteX0" fmla="*/ 0 w 5776686"/>
                    <a:gd name="connsiteY0" fmla="*/ 257710 h 2013939"/>
                    <a:gd name="connsiteX1" fmla="*/ 2129518 w 5776686"/>
                    <a:gd name="connsiteY1" fmla="*/ 1719571 h 2013939"/>
                    <a:gd name="connsiteX2" fmla="*/ 5268686 w 5776686"/>
                    <a:gd name="connsiteY2" fmla="*/ 1970396 h 2013939"/>
                    <a:gd name="connsiteX3" fmla="*/ 5776686 w 5776686"/>
                    <a:gd name="connsiteY3" fmla="*/ 2013939 h 2013939"/>
                    <a:gd name="connsiteX4" fmla="*/ 5312229 w 5776686"/>
                    <a:gd name="connsiteY4" fmla="*/ 1811192 h 2013939"/>
                    <a:gd name="connsiteX5" fmla="*/ 2801257 w 5776686"/>
                    <a:gd name="connsiteY5" fmla="*/ 257710 h 2013939"/>
                    <a:gd name="connsiteX6" fmla="*/ 0 w 5776686"/>
                    <a:gd name="connsiteY6" fmla="*/ 257710 h 2013939"/>
                    <a:gd name="connsiteX0" fmla="*/ 0 w 5779282"/>
                    <a:gd name="connsiteY0" fmla="*/ 257710 h 2015410"/>
                    <a:gd name="connsiteX1" fmla="*/ 2129518 w 5779282"/>
                    <a:gd name="connsiteY1" fmla="*/ 1719571 h 2015410"/>
                    <a:gd name="connsiteX2" fmla="*/ 5268686 w 5779282"/>
                    <a:gd name="connsiteY2" fmla="*/ 1970396 h 2015410"/>
                    <a:gd name="connsiteX3" fmla="*/ 5776686 w 5779282"/>
                    <a:gd name="connsiteY3" fmla="*/ 2013939 h 2015410"/>
                    <a:gd name="connsiteX4" fmla="*/ 5312229 w 5779282"/>
                    <a:gd name="connsiteY4" fmla="*/ 1811192 h 2015410"/>
                    <a:gd name="connsiteX5" fmla="*/ 2801257 w 5779282"/>
                    <a:gd name="connsiteY5" fmla="*/ 257710 h 2015410"/>
                    <a:gd name="connsiteX6" fmla="*/ 0 w 5779282"/>
                    <a:gd name="connsiteY6" fmla="*/ 257710 h 2015410"/>
                    <a:gd name="connsiteX0" fmla="*/ 0 w 5776823"/>
                    <a:gd name="connsiteY0" fmla="*/ 257710 h 2013939"/>
                    <a:gd name="connsiteX1" fmla="*/ 2129518 w 5776823"/>
                    <a:gd name="connsiteY1" fmla="*/ 1719571 h 2013939"/>
                    <a:gd name="connsiteX2" fmla="*/ 5268686 w 5776823"/>
                    <a:gd name="connsiteY2" fmla="*/ 1970396 h 2013939"/>
                    <a:gd name="connsiteX3" fmla="*/ 5776686 w 5776823"/>
                    <a:gd name="connsiteY3" fmla="*/ 2013939 h 2013939"/>
                    <a:gd name="connsiteX4" fmla="*/ 5312229 w 5776823"/>
                    <a:gd name="connsiteY4" fmla="*/ 1811192 h 2013939"/>
                    <a:gd name="connsiteX5" fmla="*/ 2801257 w 5776823"/>
                    <a:gd name="connsiteY5" fmla="*/ 257710 h 2013939"/>
                    <a:gd name="connsiteX6" fmla="*/ 0 w 5776823"/>
                    <a:gd name="connsiteY6" fmla="*/ 257710 h 2013939"/>
                    <a:gd name="connsiteX0" fmla="*/ 0 w 5776792"/>
                    <a:gd name="connsiteY0" fmla="*/ 252547 h 2008776"/>
                    <a:gd name="connsiteX1" fmla="*/ 2129518 w 5776792"/>
                    <a:gd name="connsiteY1" fmla="*/ 1714408 h 2008776"/>
                    <a:gd name="connsiteX2" fmla="*/ 5268686 w 5776792"/>
                    <a:gd name="connsiteY2" fmla="*/ 1965233 h 2008776"/>
                    <a:gd name="connsiteX3" fmla="*/ 5776686 w 5776792"/>
                    <a:gd name="connsiteY3" fmla="*/ 2008776 h 2008776"/>
                    <a:gd name="connsiteX4" fmla="*/ 5226504 w 5776792"/>
                    <a:gd name="connsiteY4" fmla="*/ 1710779 h 2008776"/>
                    <a:gd name="connsiteX5" fmla="*/ 2801257 w 5776792"/>
                    <a:gd name="connsiteY5" fmla="*/ 252547 h 2008776"/>
                    <a:gd name="connsiteX6" fmla="*/ 0 w 5776792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268686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26443"/>
                    <a:gd name="connsiteX1" fmla="*/ 2129518 w 5776784"/>
                    <a:gd name="connsiteY1" fmla="*/ 1714408 h 2026443"/>
                    <a:gd name="connsiteX2" fmla="*/ 5163911 w 5776784"/>
                    <a:gd name="connsiteY2" fmla="*/ 1965233 h 2026443"/>
                    <a:gd name="connsiteX3" fmla="*/ 5776686 w 5776784"/>
                    <a:gd name="connsiteY3" fmla="*/ 2008776 h 2026443"/>
                    <a:gd name="connsiteX4" fmla="*/ 5226504 w 5776784"/>
                    <a:gd name="connsiteY4" fmla="*/ 1710779 h 2026443"/>
                    <a:gd name="connsiteX5" fmla="*/ 2801257 w 5776784"/>
                    <a:gd name="connsiteY5" fmla="*/ 252547 h 2026443"/>
                    <a:gd name="connsiteX6" fmla="*/ 0 w 5776784"/>
                    <a:gd name="connsiteY6" fmla="*/ 252547 h 2026443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61526"/>
                    <a:gd name="connsiteX1" fmla="*/ 2453368 w 5776784"/>
                    <a:gd name="connsiteY1" fmla="*/ 1781083 h 2061526"/>
                    <a:gd name="connsiteX2" fmla="*/ 5163911 w 5776784"/>
                    <a:gd name="connsiteY2" fmla="*/ 1965233 h 2061526"/>
                    <a:gd name="connsiteX3" fmla="*/ 5776686 w 5776784"/>
                    <a:gd name="connsiteY3" fmla="*/ 2008776 h 2061526"/>
                    <a:gd name="connsiteX4" fmla="*/ 5226504 w 5776784"/>
                    <a:gd name="connsiteY4" fmla="*/ 1710779 h 2061526"/>
                    <a:gd name="connsiteX5" fmla="*/ 2801257 w 5776784"/>
                    <a:gd name="connsiteY5" fmla="*/ 252547 h 2061526"/>
                    <a:gd name="connsiteX6" fmla="*/ 0 w 5776784"/>
                    <a:gd name="connsiteY6" fmla="*/ 252547 h 206152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29152"/>
                    <a:gd name="connsiteX1" fmla="*/ 2386693 w 5776784"/>
                    <a:gd name="connsiteY1" fmla="*/ 1809658 h 2029152"/>
                    <a:gd name="connsiteX2" fmla="*/ 4944836 w 5776784"/>
                    <a:gd name="connsiteY2" fmla="*/ 2022383 h 2029152"/>
                    <a:gd name="connsiteX3" fmla="*/ 5776686 w 5776784"/>
                    <a:gd name="connsiteY3" fmla="*/ 2008776 h 2029152"/>
                    <a:gd name="connsiteX4" fmla="*/ 5226504 w 5776784"/>
                    <a:gd name="connsiteY4" fmla="*/ 1710779 h 2029152"/>
                    <a:gd name="connsiteX5" fmla="*/ 2801257 w 5776784"/>
                    <a:gd name="connsiteY5" fmla="*/ 252547 h 2029152"/>
                    <a:gd name="connsiteX6" fmla="*/ 0 w 5776784"/>
                    <a:gd name="connsiteY6" fmla="*/ 252547 h 2029152"/>
                    <a:gd name="connsiteX0" fmla="*/ 0 w 5776784"/>
                    <a:gd name="connsiteY0" fmla="*/ 252547 h 2068902"/>
                    <a:gd name="connsiteX1" fmla="*/ 2386693 w 5776784"/>
                    <a:gd name="connsiteY1" fmla="*/ 1809658 h 2068902"/>
                    <a:gd name="connsiteX2" fmla="*/ 4944836 w 5776784"/>
                    <a:gd name="connsiteY2" fmla="*/ 2022383 h 2068902"/>
                    <a:gd name="connsiteX3" fmla="*/ 5776686 w 5776784"/>
                    <a:gd name="connsiteY3" fmla="*/ 2008776 h 2068902"/>
                    <a:gd name="connsiteX4" fmla="*/ 5226504 w 5776784"/>
                    <a:gd name="connsiteY4" fmla="*/ 1710779 h 2068902"/>
                    <a:gd name="connsiteX5" fmla="*/ 2801257 w 5776784"/>
                    <a:gd name="connsiteY5" fmla="*/ 252547 h 2068902"/>
                    <a:gd name="connsiteX6" fmla="*/ 0 w 5776784"/>
                    <a:gd name="connsiteY6" fmla="*/ 252547 h 2068902"/>
                    <a:gd name="connsiteX0" fmla="*/ 0 w 5776784"/>
                    <a:gd name="connsiteY0" fmla="*/ 252547 h 2046965"/>
                    <a:gd name="connsiteX1" fmla="*/ 2386693 w 5776784"/>
                    <a:gd name="connsiteY1" fmla="*/ 1809658 h 2046965"/>
                    <a:gd name="connsiteX2" fmla="*/ 4944836 w 5776784"/>
                    <a:gd name="connsiteY2" fmla="*/ 2022383 h 2046965"/>
                    <a:gd name="connsiteX3" fmla="*/ 5776686 w 5776784"/>
                    <a:gd name="connsiteY3" fmla="*/ 2008776 h 2046965"/>
                    <a:gd name="connsiteX4" fmla="*/ 5226504 w 5776784"/>
                    <a:gd name="connsiteY4" fmla="*/ 1710779 h 2046965"/>
                    <a:gd name="connsiteX5" fmla="*/ 2801257 w 5776784"/>
                    <a:gd name="connsiteY5" fmla="*/ 252547 h 2046965"/>
                    <a:gd name="connsiteX6" fmla="*/ 0 w 5776784"/>
                    <a:gd name="connsiteY6" fmla="*/ 252547 h 2046965"/>
                    <a:gd name="connsiteX0" fmla="*/ 0 w 5776784"/>
                    <a:gd name="connsiteY0" fmla="*/ 252547 h 2040774"/>
                    <a:gd name="connsiteX1" fmla="*/ 2386693 w 5776784"/>
                    <a:gd name="connsiteY1" fmla="*/ 1809658 h 2040774"/>
                    <a:gd name="connsiteX2" fmla="*/ 4944836 w 5776784"/>
                    <a:gd name="connsiteY2" fmla="*/ 2022383 h 2040774"/>
                    <a:gd name="connsiteX3" fmla="*/ 5776686 w 5776784"/>
                    <a:gd name="connsiteY3" fmla="*/ 2008776 h 2040774"/>
                    <a:gd name="connsiteX4" fmla="*/ 5226504 w 5776784"/>
                    <a:gd name="connsiteY4" fmla="*/ 1710779 h 2040774"/>
                    <a:gd name="connsiteX5" fmla="*/ 2801257 w 5776784"/>
                    <a:gd name="connsiteY5" fmla="*/ 252547 h 2040774"/>
                    <a:gd name="connsiteX6" fmla="*/ 0 w 5776784"/>
                    <a:gd name="connsiteY6" fmla="*/ 252547 h 2040774"/>
                    <a:gd name="connsiteX0" fmla="*/ 0 w 5776784"/>
                    <a:gd name="connsiteY0" fmla="*/ 252547 h 2046009"/>
                    <a:gd name="connsiteX1" fmla="*/ 2386693 w 5776784"/>
                    <a:gd name="connsiteY1" fmla="*/ 1809658 h 2046009"/>
                    <a:gd name="connsiteX2" fmla="*/ 4944836 w 5776784"/>
                    <a:gd name="connsiteY2" fmla="*/ 2022383 h 2046009"/>
                    <a:gd name="connsiteX3" fmla="*/ 5776686 w 5776784"/>
                    <a:gd name="connsiteY3" fmla="*/ 2008776 h 2046009"/>
                    <a:gd name="connsiteX4" fmla="*/ 5226504 w 5776784"/>
                    <a:gd name="connsiteY4" fmla="*/ 1710779 h 2046009"/>
                    <a:gd name="connsiteX5" fmla="*/ 2801257 w 5776784"/>
                    <a:gd name="connsiteY5" fmla="*/ 252547 h 2046009"/>
                    <a:gd name="connsiteX6" fmla="*/ 0 w 5776784"/>
                    <a:gd name="connsiteY6" fmla="*/ 252547 h 2046009"/>
                    <a:gd name="connsiteX0" fmla="*/ 0 w 5777215"/>
                    <a:gd name="connsiteY0" fmla="*/ 252547 h 2029887"/>
                    <a:gd name="connsiteX1" fmla="*/ 2386693 w 5777215"/>
                    <a:gd name="connsiteY1" fmla="*/ 1809658 h 2029887"/>
                    <a:gd name="connsiteX2" fmla="*/ 4944836 w 5777215"/>
                    <a:gd name="connsiteY2" fmla="*/ 2022383 h 2029887"/>
                    <a:gd name="connsiteX3" fmla="*/ 5776686 w 5777215"/>
                    <a:gd name="connsiteY3" fmla="*/ 2015126 h 2029887"/>
                    <a:gd name="connsiteX4" fmla="*/ 5226504 w 5777215"/>
                    <a:gd name="connsiteY4" fmla="*/ 1710779 h 2029887"/>
                    <a:gd name="connsiteX5" fmla="*/ 2801257 w 5777215"/>
                    <a:gd name="connsiteY5" fmla="*/ 252547 h 2029887"/>
                    <a:gd name="connsiteX6" fmla="*/ 0 w 5777215"/>
                    <a:gd name="connsiteY6" fmla="*/ 252547 h 2029887"/>
                    <a:gd name="connsiteX0" fmla="*/ 0 w 5776860"/>
                    <a:gd name="connsiteY0" fmla="*/ 252547 h 2029887"/>
                    <a:gd name="connsiteX1" fmla="*/ 2386693 w 5776860"/>
                    <a:gd name="connsiteY1" fmla="*/ 1809658 h 2029887"/>
                    <a:gd name="connsiteX2" fmla="*/ 4944836 w 5776860"/>
                    <a:gd name="connsiteY2" fmla="*/ 2022383 h 2029887"/>
                    <a:gd name="connsiteX3" fmla="*/ 5776686 w 5776860"/>
                    <a:gd name="connsiteY3" fmla="*/ 2015126 h 2029887"/>
                    <a:gd name="connsiteX4" fmla="*/ 5226504 w 5776860"/>
                    <a:gd name="connsiteY4" fmla="*/ 1710779 h 2029887"/>
                    <a:gd name="connsiteX5" fmla="*/ 2801257 w 5776860"/>
                    <a:gd name="connsiteY5" fmla="*/ 252547 h 2029887"/>
                    <a:gd name="connsiteX6" fmla="*/ 0 w 5776860"/>
                    <a:gd name="connsiteY6" fmla="*/ 252547 h 2029887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33965"/>
                    <a:gd name="connsiteX1" fmla="*/ 2386693 w 5776686"/>
                    <a:gd name="connsiteY1" fmla="*/ 1809658 h 2033965"/>
                    <a:gd name="connsiteX2" fmla="*/ 4944836 w 5776686"/>
                    <a:gd name="connsiteY2" fmla="*/ 2022383 h 2033965"/>
                    <a:gd name="connsiteX3" fmla="*/ 5776686 w 5776686"/>
                    <a:gd name="connsiteY3" fmla="*/ 2015126 h 2033965"/>
                    <a:gd name="connsiteX4" fmla="*/ 5226504 w 5776686"/>
                    <a:gd name="connsiteY4" fmla="*/ 1710779 h 2033965"/>
                    <a:gd name="connsiteX5" fmla="*/ 2801257 w 5776686"/>
                    <a:gd name="connsiteY5" fmla="*/ 252547 h 2033965"/>
                    <a:gd name="connsiteX6" fmla="*/ 0 w 5776686"/>
                    <a:gd name="connsiteY6" fmla="*/ 252547 h 203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76686" h="2033965">
                      <a:moveTo>
                        <a:pt x="0" y="252547"/>
                      </a:moveTo>
                      <a:cubicBezTo>
                        <a:pt x="262164" y="1092259"/>
                        <a:pt x="1829254" y="1657560"/>
                        <a:pt x="2386693" y="1809658"/>
                      </a:cubicBezTo>
                      <a:cubicBezTo>
                        <a:pt x="2944132" y="1961756"/>
                        <a:pt x="4557637" y="2070688"/>
                        <a:pt x="4944836" y="2022383"/>
                      </a:cubicBezTo>
                      <a:cubicBezTo>
                        <a:pt x="5332035" y="1974078"/>
                        <a:pt x="5696253" y="2016487"/>
                        <a:pt x="5776686" y="2015126"/>
                      </a:cubicBezTo>
                      <a:cubicBezTo>
                        <a:pt x="5733143" y="1994942"/>
                        <a:pt x="5512859" y="1953742"/>
                        <a:pt x="5226504" y="1710779"/>
                      </a:cubicBezTo>
                      <a:cubicBezTo>
                        <a:pt x="4940149" y="1467816"/>
                        <a:pt x="3672341" y="495586"/>
                        <a:pt x="2801257" y="252547"/>
                      </a:cubicBezTo>
                      <a:cubicBezTo>
                        <a:pt x="1930173" y="9508"/>
                        <a:pt x="676577" y="-166553"/>
                        <a:pt x="0" y="252547"/>
                      </a:cubicBezTo>
                      <a:close/>
                    </a:path>
                  </a:pathLst>
                </a:custGeom>
                <a:solidFill>
                  <a:srgbClr val="5D9A2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cxnSp>
              <p:nvCxnSpPr>
                <p:cNvPr id="440" name="直接连接符 439"/>
                <p:cNvCxnSpPr/>
                <p:nvPr/>
              </p:nvCxnSpPr>
              <p:spPr>
                <a:xfrm rot="5400000">
                  <a:off x="5235603" y="3176112"/>
                  <a:ext cx="1406894" cy="44136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1" name="直接连接符 440"/>
                <p:cNvCxnSpPr/>
                <p:nvPr/>
              </p:nvCxnSpPr>
              <p:spPr>
                <a:xfrm rot="5400000">
                  <a:off x="4792485" y="3001466"/>
                  <a:ext cx="2182671" cy="68473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2" name="直接连接符 441"/>
                <p:cNvCxnSpPr/>
                <p:nvPr/>
              </p:nvCxnSpPr>
              <p:spPr>
                <a:xfrm flipH="1">
                  <a:off x="5378499" y="1968105"/>
                  <a:ext cx="858719" cy="273724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3" name="直接连接符 442"/>
                <p:cNvCxnSpPr/>
                <p:nvPr/>
              </p:nvCxnSpPr>
              <p:spPr>
                <a:xfrm rot="5400000">
                  <a:off x="4171033" y="2775194"/>
                  <a:ext cx="3162344" cy="99207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4" name="直接连接符 443"/>
                <p:cNvCxnSpPr/>
                <p:nvPr/>
              </p:nvCxnSpPr>
              <p:spPr>
                <a:xfrm rot="5400000">
                  <a:off x="3856004" y="2726260"/>
                  <a:ext cx="3625157" cy="113727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5" name="直接连接符 444"/>
                <p:cNvCxnSpPr/>
                <p:nvPr/>
              </p:nvCxnSpPr>
              <p:spPr>
                <a:xfrm rot="5400000">
                  <a:off x="3555238" y="2704599"/>
                  <a:ext cx="4046420" cy="12694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6" name="直接连接符 445"/>
                <p:cNvCxnSpPr/>
                <p:nvPr/>
              </p:nvCxnSpPr>
              <p:spPr>
                <a:xfrm rot="5400000">
                  <a:off x="3335501" y="2637464"/>
                  <a:ext cx="4346121" cy="136344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7" name="直接连接符 446"/>
                <p:cNvCxnSpPr/>
                <p:nvPr/>
              </p:nvCxnSpPr>
              <p:spPr>
                <a:xfrm rot="5400000">
                  <a:off x="3089998" y="2634814"/>
                  <a:ext cx="4655902" cy="146063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8" name="直接连接符 447"/>
                <p:cNvCxnSpPr/>
                <p:nvPr/>
              </p:nvCxnSpPr>
              <p:spPr>
                <a:xfrm flipH="1">
                  <a:off x="4570898" y="873125"/>
                  <a:ext cx="1552633" cy="4949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9" name="直接连接符 448"/>
                <p:cNvCxnSpPr/>
                <p:nvPr/>
              </p:nvCxnSpPr>
              <p:spPr>
                <a:xfrm flipH="1">
                  <a:off x="4449147" y="768769"/>
                  <a:ext cx="1620659" cy="521882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0" name="直接连接符 449"/>
                <p:cNvCxnSpPr/>
                <p:nvPr/>
              </p:nvCxnSpPr>
              <p:spPr>
                <a:xfrm flipH="1">
                  <a:off x="4269677" y="692150"/>
                  <a:ext cx="1758227" cy="5604522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直接连接符 450"/>
                <p:cNvCxnSpPr/>
                <p:nvPr/>
              </p:nvCxnSpPr>
              <p:spPr>
                <a:xfrm flipH="1">
                  <a:off x="4274945" y="657225"/>
                  <a:ext cx="1687716" cy="537975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2" name="直接连接符 451"/>
                <p:cNvCxnSpPr/>
                <p:nvPr/>
              </p:nvCxnSpPr>
              <p:spPr>
                <a:xfrm rot="5400000">
                  <a:off x="2541788" y="2460428"/>
                  <a:ext cx="5059968" cy="158739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3" name="直接连接符 452"/>
                <p:cNvCxnSpPr/>
                <p:nvPr/>
              </p:nvCxnSpPr>
              <p:spPr>
                <a:xfrm rot="5400000">
                  <a:off x="2613499" y="2429767"/>
                  <a:ext cx="4801420" cy="151200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4" name="直接连接符 453"/>
                <p:cNvCxnSpPr/>
                <p:nvPr/>
              </p:nvCxnSpPr>
              <p:spPr>
                <a:xfrm rot="5400000">
                  <a:off x="2709499" y="2402315"/>
                  <a:ext cx="4510305" cy="141495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5" name="直接连接符 454"/>
                <p:cNvCxnSpPr/>
                <p:nvPr/>
              </p:nvCxnSpPr>
              <p:spPr>
                <a:xfrm rot="5400000">
                  <a:off x="2819761" y="2364795"/>
                  <a:ext cx="4192228" cy="1315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6" name="直接连接符 455"/>
                <p:cNvCxnSpPr/>
                <p:nvPr/>
              </p:nvCxnSpPr>
              <p:spPr>
                <a:xfrm rot="5400000">
                  <a:off x="2943216" y="2358223"/>
                  <a:ext cx="3832450" cy="120230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7" name="直接连接符 456"/>
                <p:cNvCxnSpPr/>
                <p:nvPr/>
              </p:nvCxnSpPr>
              <p:spPr>
                <a:xfrm rot="5400000">
                  <a:off x="3133458" y="2328147"/>
                  <a:ext cx="3364492" cy="105549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8" name="直接连接符 457"/>
                <p:cNvCxnSpPr/>
                <p:nvPr/>
              </p:nvCxnSpPr>
              <p:spPr>
                <a:xfrm rot="5400000">
                  <a:off x="3288343" y="2368929"/>
                  <a:ext cx="2920437" cy="91618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9" name="直接连接符 458"/>
                <p:cNvCxnSpPr/>
                <p:nvPr/>
              </p:nvCxnSpPr>
              <p:spPr>
                <a:xfrm rot="5400000">
                  <a:off x="3541598" y="2398902"/>
                  <a:ext cx="2303443" cy="7226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0" name="直接连接符 459"/>
                <p:cNvCxnSpPr/>
                <p:nvPr/>
              </p:nvCxnSpPr>
              <p:spPr>
                <a:xfrm rot="5400000">
                  <a:off x="3829896" y="2554855"/>
                  <a:ext cx="1550683" cy="48647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38" name="任意多边形 437"/>
              <p:cNvSpPr/>
              <p:nvPr/>
            </p:nvSpPr>
            <p:spPr>
              <a:xfrm rot="5400000">
                <a:off x="3842292" y="2554253"/>
                <a:ext cx="5776686" cy="2033965"/>
              </a:xfrm>
              <a:custGeom>
                <a:avLst/>
                <a:gdLst>
                  <a:gd name="connsiteX0" fmla="*/ 0 w 5776686"/>
                  <a:gd name="connsiteY0" fmla="*/ 0 h 1756229"/>
                  <a:gd name="connsiteX1" fmla="*/ 653143 w 5776686"/>
                  <a:gd name="connsiteY1" fmla="*/ 899886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198966 h 1955195"/>
                  <a:gd name="connsiteX1" fmla="*/ 2129518 w 5776686"/>
                  <a:gd name="connsiteY1" fmla="*/ 1660827 h 1955195"/>
                  <a:gd name="connsiteX2" fmla="*/ 5268686 w 5776686"/>
                  <a:gd name="connsiteY2" fmla="*/ 1911652 h 1955195"/>
                  <a:gd name="connsiteX3" fmla="*/ 5776686 w 5776686"/>
                  <a:gd name="connsiteY3" fmla="*/ 1955195 h 1955195"/>
                  <a:gd name="connsiteX4" fmla="*/ 5312229 w 5776686"/>
                  <a:gd name="connsiteY4" fmla="*/ 1781023 h 1955195"/>
                  <a:gd name="connsiteX5" fmla="*/ 2801257 w 5776686"/>
                  <a:gd name="connsiteY5" fmla="*/ 198966 h 1955195"/>
                  <a:gd name="connsiteX6" fmla="*/ 0 w 5776686"/>
                  <a:gd name="connsiteY6" fmla="*/ 198966 h 1955195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286461 h 2042690"/>
                  <a:gd name="connsiteX1" fmla="*/ 2129518 w 5776686"/>
                  <a:gd name="connsiteY1" fmla="*/ 1748322 h 2042690"/>
                  <a:gd name="connsiteX2" fmla="*/ 5268686 w 5776686"/>
                  <a:gd name="connsiteY2" fmla="*/ 1999147 h 2042690"/>
                  <a:gd name="connsiteX3" fmla="*/ 5776686 w 5776686"/>
                  <a:gd name="connsiteY3" fmla="*/ 2042690 h 2042690"/>
                  <a:gd name="connsiteX4" fmla="*/ 5312229 w 5776686"/>
                  <a:gd name="connsiteY4" fmla="*/ 1868518 h 2042690"/>
                  <a:gd name="connsiteX5" fmla="*/ 2801257 w 5776686"/>
                  <a:gd name="connsiteY5" fmla="*/ 286461 h 2042690"/>
                  <a:gd name="connsiteX6" fmla="*/ 0 w 5776686"/>
                  <a:gd name="connsiteY6" fmla="*/ 286461 h 2042690"/>
                  <a:gd name="connsiteX0" fmla="*/ 0 w 5776686"/>
                  <a:gd name="connsiteY0" fmla="*/ 279742 h 2035971"/>
                  <a:gd name="connsiteX1" fmla="*/ 2129518 w 5776686"/>
                  <a:gd name="connsiteY1" fmla="*/ 1741603 h 2035971"/>
                  <a:gd name="connsiteX2" fmla="*/ 5268686 w 5776686"/>
                  <a:gd name="connsiteY2" fmla="*/ 1992428 h 2035971"/>
                  <a:gd name="connsiteX3" fmla="*/ 5776686 w 5776686"/>
                  <a:gd name="connsiteY3" fmla="*/ 2035971 h 2035971"/>
                  <a:gd name="connsiteX4" fmla="*/ 5312229 w 5776686"/>
                  <a:gd name="connsiteY4" fmla="*/ 1861799 h 2035971"/>
                  <a:gd name="connsiteX5" fmla="*/ 2801257 w 5776686"/>
                  <a:gd name="connsiteY5" fmla="*/ 279742 h 2035971"/>
                  <a:gd name="connsiteX6" fmla="*/ 0 w 5776686"/>
                  <a:gd name="connsiteY6" fmla="*/ 279742 h 2035971"/>
                  <a:gd name="connsiteX0" fmla="*/ 0 w 5776686"/>
                  <a:gd name="connsiteY0" fmla="*/ 257710 h 2013939"/>
                  <a:gd name="connsiteX1" fmla="*/ 2129518 w 5776686"/>
                  <a:gd name="connsiteY1" fmla="*/ 1719571 h 2013939"/>
                  <a:gd name="connsiteX2" fmla="*/ 5268686 w 5776686"/>
                  <a:gd name="connsiteY2" fmla="*/ 1970396 h 2013939"/>
                  <a:gd name="connsiteX3" fmla="*/ 5776686 w 5776686"/>
                  <a:gd name="connsiteY3" fmla="*/ 2013939 h 2013939"/>
                  <a:gd name="connsiteX4" fmla="*/ 5312229 w 5776686"/>
                  <a:gd name="connsiteY4" fmla="*/ 1811192 h 2013939"/>
                  <a:gd name="connsiteX5" fmla="*/ 2801257 w 5776686"/>
                  <a:gd name="connsiteY5" fmla="*/ 257710 h 2013939"/>
                  <a:gd name="connsiteX6" fmla="*/ 0 w 5776686"/>
                  <a:gd name="connsiteY6" fmla="*/ 257710 h 2013939"/>
                  <a:gd name="connsiteX0" fmla="*/ 0 w 5779282"/>
                  <a:gd name="connsiteY0" fmla="*/ 257710 h 2015410"/>
                  <a:gd name="connsiteX1" fmla="*/ 2129518 w 5779282"/>
                  <a:gd name="connsiteY1" fmla="*/ 1719571 h 2015410"/>
                  <a:gd name="connsiteX2" fmla="*/ 5268686 w 5779282"/>
                  <a:gd name="connsiteY2" fmla="*/ 1970396 h 2015410"/>
                  <a:gd name="connsiteX3" fmla="*/ 5776686 w 5779282"/>
                  <a:gd name="connsiteY3" fmla="*/ 2013939 h 2015410"/>
                  <a:gd name="connsiteX4" fmla="*/ 5312229 w 5779282"/>
                  <a:gd name="connsiteY4" fmla="*/ 1811192 h 2015410"/>
                  <a:gd name="connsiteX5" fmla="*/ 2801257 w 5779282"/>
                  <a:gd name="connsiteY5" fmla="*/ 257710 h 2015410"/>
                  <a:gd name="connsiteX6" fmla="*/ 0 w 5779282"/>
                  <a:gd name="connsiteY6" fmla="*/ 257710 h 2015410"/>
                  <a:gd name="connsiteX0" fmla="*/ 0 w 5776823"/>
                  <a:gd name="connsiteY0" fmla="*/ 257710 h 2013939"/>
                  <a:gd name="connsiteX1" fmla="*/ 2129518 w 5776823"/>
                  <a:gd name="connsiteY1" fmla="*/ 1719571 h 2013939"/>
                  <a:gd name="connsiteX2" fmla="*/ 5268686 w 5776823"/>
                  <a:gd name="connsiteY2" fmla="*/ 1970396 h 2013939"/>
                  <a:gd name="connsiteX3" fmla="*/ 5776686 w 5776823"/>
                  <a:gd name="connsiteY3" fmla="*/ 2013939 h 2013939"/>
                  <a:gd name="connsiteX4" fmla="*/ 5312229 w 5776823"/>
                  <a:gd name="connsiteY4" fmla="*/ 1811192 h 2013939"/>
                  <a:gd name="connsiteX5" fmla="*/ 2801257 w 5776823"/>
                  <a:gd name="connsiteY5" fmla="*/ 257710 h 2013939"/>
                  <a:gd name="connsiteX6" fmla="*/ 0 w 5776823"/>
                  <a:gd name="connsiteY6" fmla="*/ 257710 h 2013939"/>
                  <a:gd name="connsiteX0" fmla="*/ 0 w 5776792"/>
                  <a:gd name="connsiteY0" fmla="*/ 252547 h 2008776"/>
                  <a:gd name="connsiteX1" fmla="*/ 2129518 w 5776792"/>
                  <a:gd name="connsiteY1" fmla="*/ 1714408 h 2008776"/>
                  <a:gd name="connsiteX2" fmla="*/ 5268686 w 5776792"/>
                  <a:gd name="connsiteY2" fmla="*/ 1965233 h 2008776"/>
                  <a:gd name="connsiteX3" fmla="*/ 5776686 w 5776792"/>
                  <a:gd name="connsiteY3" fmla="*/ 2008776 h 2008776"/>
                  <a:gd name="connsiteX4" fmla="*/ 5226504 w 5776792"/>
                  <a:gd name="connsiteY4" fmla="*/ 1710779 h 2008776"/>
                  <a:gd name="connsiteX5" fmla="*/ 2801257 w 5776792"/>
                  <a:gd name="connsiteY5" fmla="*/ 252547 h 2008776"/>
                  <a:gd name="connsiteX6" fmla="*/ 0 w 5776792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268686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26443"/>
                  <a:gd name="connsiteX1" fmla="*/ 2129518 w 5776784"/>
                  <a:gd name="connsiteY1" fmla="*/ 1714408 h 2026443"/>
                  <a:gd name="connsiteX2" fmla="*/ 5163911 w 5776784"/>
                  <a:gd name="connsiteY2" fmla="*/ 1965233 h 2026443"/>
                  <a:gd name="connsiteX3" fmla="*/ 5776686 w 5776784"/>
                  <a:gd name="connsiteY3" fmla="*/ 2008776 h 2026443"/>
                  <a:gd name="connsiteX4" fmla="*/ 5226504 w 5776784"/>
                  <a:gd name="connsiteY4" fmla="*/ 1710779 h 2026443"/>
                  <a:gd name="connsiteX5" fmla="*/ 2801257 w 5776784"/>
                  <a:gd name="connsiteY5" fmla="*/ 252547 h 2026443"/>
                  <a:gd name="connsiteX6" fmla="*/ 0 w 5776784"/>
                  <a:gd name="connsiteY6" fmla="*/ 252547 h 2026443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61526"/>
                  <a:gd name="connsiteX1" fmla="*/ 2453368 w 5776784"/>
                  <a:gd name="connsiteY1" fmla="*/ 1781083 h 2061526"/>
                  <a:gd name="connsiteX2" fmla="*/ 5163911 w 5776784"/>
                  <a:gd name="connsiteY2" fmla="*/ 1965233 h 2061526"/>
                  <a:gd name="connsiteX3" fmla="*/ 5776686 w 5776784"/>
                  <a:gd name="connsiteY3" fmla="*/ 2008776 h 2061526"/>
                  <a:gd name="connsiteX4" fmla="*/ 5226504 w 5776784"/>
                  <a:gd name="connsiteY4" fmla="*/ 1710779 h 2061526"/>
                  <a:gd name="connsiteX5" fmla="*/ 2801257 w 5776784"/>
                  <a:gd name="connsiteY5" fmla="*/ 252547 h 2061526"/>
                  <a:gd name="connsiteX6" fmla="*/ 0 w 5776784"/>
                  <a:gd name="connsiteY6" fmla="*/ 252547 h 206152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29152"/>
                  <a:gd name="connsiteX1" fmla="*/ 2386693 w 5776784"/>
                  <a:gd name="connsiteY1" fmla="*/ 1809658 h 2029152"/>
                  <a:gd name="connsiteX2" fmla="*/ 4944836 w 5776784"/>
                  <a:gd name="connsiteY2" fmla="*/ 2022383 h 2029152"/>
                  <a:gd name="connsiteX3" fmla="*/ 5776686 w 5776784"/>
                  <a:gd name="connsiteY3" fmla="*/ 2008776 h 2029152"/>
                  <a:gd name="connsiteX4" fmla="*/ 5226504 w 5776784"/>
                  <a:gd name="connsiteY4" fmla="*/ 1710779 h 2029152"/>
                  <a:gd name="connsiteX5" fmla="*/ 2801257 w 5776784"/>
                  <a:gd name="connsiteY5" fmla="*/ 252547 h 2029152"/>
                  <a:gd name="connsiteX6" fmla="*/ 0 w 5776784"/>
                  <a:gd name="connsiteY6" fmla="*/ 252547 h 2029152"/>
                  <a:gd name="connsiteX0" fmla="*/ 0 w 5776784"/>
                  <a:gd name="connsiteY0" fmla="*/ 252547 h 2068902"/>
                  <a:gd name="connsiteX1" fmla="*/ 2386693 w 5776784"/>
                  <a:gd name="connsiteY1" fmla="*/ 1809658 h 2068902"/>
                  <a:gd name="connsiteX2" fmla="*/ 4944836 w 5776784"/>
                  <a:gd name="connsiteY2" fmla="*/ 2022383 h 2068902"/>
                  <a:gd name="connsiteX3" fmla="*/ 5776686 w 5776784"/>
                  <a:gd name="connsiteY3" fmla="*/ 2008776 h 2068902"/>
                  <a:gd name="connsiteX4" fmla="*/ 5226504 w 5776784"/>
                  <a:gd name="connsiteY4" fmla="*/ 1710779 h 2068902"/>
                  <a:gd name="connsiteX5" fmla="*/ 2801257 w 5776784"/>
                  <a:gd name="connsiteY5" fmla="*/ 252547 h 2068902"/>
                  <a:gd name="connsiteX6" fmla="*/ 0 w 5776784"/>
                  <a:gd name="connsiteY6" fmla="*/ 252547 h 2068902"/>
                  <a:gd name="connsiteX0" fmla="*/ 0 w 5776784"/>
                  <a:gd name="connsiteY0" fmla="*/ 252547 h 2046965"/>
                  <a:gd name="connsiteX1" fmla="*/ 2386693 w 5776784"/>
                  <a:gd name="connsiteY1" fmla="*/ 1809658 h 2046965"/>
                  <a:gd name="connsiteX2" fmla="*/ 4944836 w 5776784"/>
                  <a:gd name="connsiteY2" fmla="*/ 2022383 h 2046965"/>
                  <a:gd name="connsiteX3" fmla="*/ 5776686 w 5776784"/>
                  <a:gd name="connsiteY3" fmla="*/ 2008776 h 2046965"/>
                  <a:gd name="connsiteX4" fmla="*/ 5226504 w 5776784"/>
                  <a:gd name="connsiteY4" fmla="*/ 1710779 h 2046965"/>
                  <a:gd name="connsiteX5" fmla="*/ 2801257 w 5776784"/>
                  <a:gd name="connsiteY5" fmla="*/ 252547 h 2046965"/>
                  <a:gd name="connsiteX6" fmla="*/ 0 w 5776784"/>
                  <a:gd name="connsiteY6" fmla="*/ 252547 h 2046965"/>
                  <a:gd name="connsiteX0" fmla="*/ 0 w 5776784"/>
                  <a:gd name="connsiteY0" fmla="*/ 252547 h 2040774"/>
                  <a:gd name="connsiteX1" fmla="*/ 2386693 w 5776784"/>
                  <a:gd name="connsiteY1" fmla="*/ 1809658 h 2040774"/>
                  <a:gd name="connsiteX2" fmla="*/ 4944836 w 5776784"/>
                  <a:gd name="connsiteY2" fmla="*/ 2022383 h 2040774"/>
                  <a:gd name="connsiteX3" fmla="*/ 5776686 w 5776784"/>
                  <a:gd name="connsiteY3" fmla="*/ 2008776 h 2040774"/>
                  <a:gd name="connsiteX4" fmla="*/ 5226504 w 5776784"/>
                  <a:gd name="connsiteY4" fmla="*/ 1710779 h 2040774"/>
                  <a:gd name="connsiteX5" fmla="*/ 2801257 w 5776784"/>
                  <a:gd name="connsiteY5" fmla="*/ 252547 h 2040774"/>
                  <a:gd name="connsiteX6" fmla="*/ 0 w 5776784"/>
                  <a:gd name="connsiteY6" fmla="*/ 252547 h 2040774"/>
                  <a:gd name="connsiteX0" fmla="*/ 0 w 5776784"/>
                  <a:gd name="connsiteY0" fmla="*/ 252547 h 2046009"/>
                  <a:gd name="connsiteX1" fmla="*/ 2386693 w 5776784"/>
                  <a:gd name="connsiteY1" fmla="*/ 1809658 h 2046009"/>
                  <a:gd name="connsiteX2" fmla="*/ 4944836 w 5776784"/>
                  <a:gd name="connsiteY2" fmla="*/ 2022383 h 2046009"/>
                  <a:gd name="connsiteX3" fmla="*/ 5776686 w 5776784"/>
                  <a:gd name="connsiteY3" fmla="*/ 2008776 h 2046009"/>
                  <a:gd name="connsiteX4" fmla="*/ 5226504 w 5776784"/>
                  <a:gd name="connsiteY4" fmla="*/ 1710779 h 2046009"/>
                  <a:gd name="connsiteX5" fmla="*/ 2801257 w 5776784"/>
                  <a:gd name="connsiteY5" fmla="*/ 252547 h 2046009"/>
                  <a:gd name="connsiteX6" fmla="*/ 0 w 5776784"/>
                  <a:gd name="connsiteY6" fmla="*/ 252547 h 2046009"/>
                  <a:gd name="connsiteX0" fmla="*/ 0 w 5777215"/>
                  <a:gd name="connsiteY0" fmla="*/ 252547 h 2029887"/>
                  <a:gd name="connsiteX1" fmla="*/ 2386693 w 5777215"/>
                  <a:gd name="connsiteY1" fmla="*/ 1809658 h 2029887"/>
                  <a:gd name="connsiteX2" fmla="*/ 4944836 w 5777215"/>
                  <a:gd name="connsiteY2" fmla="*/ 2022383 h 2029887"/>
                  <a:gd name="connsiteX3" fmla="*/ 5776686 w 5777215"/>
                  <a:gd name="connsiteY3" fmla="*/ 2015126 h 2029887"/>
                  <a:gd name="connsiteX4" fmla="*/ 5226504 w 5777215"/>
                  <a:gd name="connsiteY4" fmla="*/ 1710779 h 2029887"/>
                  <a:gd name="connsiteX5" fmla="*/ 2801257 w 5777215"/>
                  <a:gd name="connsiteY5" fmla="*/ 252547 h 2029887"/>
                  <a:gd name="connsiteX6" fmla="*/ 0 w 5777215"/>
                  <a:gd name="connsiteY6" fmla="*/ 252547 h 2029887"/>
                  <a:gd name="connsiteX0" fmla="*/ 0 w 5776860"/>
                  <a:gd name="connsiteY0" fmla="*/ 252547 h 2029887"/>
                  <a:gd name="connsiteX1" fmla="*/ 2386693 w 5776860"/>
                  <a:gd name="connsiteY1" fmla="*/ 1809658 h 2029887"/>
                  <a:gd name="connsiteX2" fmla="*/ 4944836 w 5776860"/>
                  <a:gd name="connsiteY2" fmla="*/ 2022383 h 2029887"/>
                  <a:gd name="connsiteX3" fmla="*/ 5776686 w 5776860"/>
                  <a:gd name="connsiteY3" fmla="*/ 2015126 h 2029887"/>
                  <a:gd name="connsiteX4" fmla="*/ 5226504 w 5776860"/>
                  <a:gd name="connsiteY4" fmla="*/ 1710779 h 2029887"/>
                  <a:gd name="connsiteX5" fmla="*/ 2801257 w 5776860"/>
                  <a:gd name="connsiteY5" fmla="*/ 252547 h 2029887"/>
                  <a:gd name="connsiteX6" fmla="*/ 0 w 5776860"/>
                  <a:gd name="connsiteY6" fmla="*/ 252547 h 2029887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33965"/>
                  <a:gd name="connsiteX1" fmla="*/ 2386693 w 5776686"/>
                  <a:gd name="connsiteY1" fmla="*/ 1809658 h 2033965"/>
                  <a:gd name="connsiteX2" fmla="*/ 4944836 w 5776686"/>
                  <a:gd name="connsiteY2" fmla="*/ 2022383 h 2033965"/>
                  <a:gd name="connsiteX3" fmla="*/ 5776686 w 5776686"/>
                  <a:gd name="connsiteY3" fmla="*/ 2015126 h 2033965"/>
                  <a:gd name="connsiteX4" fmla="*/ 5226504 w 5776686"/>
                  <a:gd name="connsiteY4" fmla="*/ 1710779 h 2033965"/>
                  <a:gd name="connsiteX5" fmla="*/ 2801257 w 5776686"/>
                  <a:gd name="connsiteY5" fmla="*/ 252547 h 2033965"/>
                  <a:gd name="connsiteX6" fmla="*/ 0 w 5776686"/>
                  <a:gd name="connsiteY6" fmla="*/ 252547 h 2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86" h="2033965">
                    <a:moveTo>
                      <a:pt x="0" y="252547"/>
                    </a:moveTo>
                    <a:cubicBezTo>
                      <a:pt x="262164" y="1092259"/>
                      <a:pt x="1829254" y="1657560"/>
                      <a:pt x="2386693" y="1809658"/>
                    </a:cubicBezTo>
                    <a:cubicBezTo>
                      <a:pt x="2944132" y="1961756"/>
                      <a:pt x="4557637" y="2070688"/>
                      <a:pt x="4944836" y="2022383"/>
                    </a:cubicBezTo>
                    <a:cubicBezTo>
                      <a:pt x="5332035" y="1974078"/>
                      <a:pt x="5696253" y="2016487"/>
                      <a:pt x="5776686" y="2015126"/>
                    </a:cubicBezTo>
                    <a:cubicBezTo>
                      <a:pt x="5733143" y="1994942"/>
                      <a:pt x="5512859" y="1953742"/>
                      <a:pt x="5226504" y="1710779"/>
                    </a:cubicBezTo>
                    <a:cubicBezTo>
                      <a:pt x="4940149" y="1467816"/>
                      <a:pt x="3672341" y="495586"/>
                      <a:pt x="2801257" y="252547"/>
                    </a:cubicBezTo>
                    <a:cubicBezTo>
                      <a:pt x="1930173" y="9508"/>
                      <a:pt x="676577" y="-166553"/>
                      <a:pt x="0" y="252547"/>
                    </a:cubicBezTo>
                    <a:close/>
                  </a:path>
                </a:pathLst>
              </a:custGeom>
              <a:noFill/>
              <a:ln w="28575">
                <a:solidFill>
                  <a:srgbClr val="A5AC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36" name="任意多边形 435"/>
            <p:cNvSpPr/>
            <p:nvPr/>
          </p:nvSpPr>
          <p:spPr>
            <a:xfrm rot="5400000">
              <a:off x="4971639" y="1791391"/>
              <a:ext cx="4020185" cy="1228539"/>
            </a:xfrm>
            <a:custGeom>
              <a:avLst/>
              <a:gdLst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85377 w 4181127"/>
                <a:gd name="connsiteY0" fmla="*/ 80553 h 1242603"/>
                <a:gd name="connsiteX1" fmla="*/ 552102 w 4181127"/>
                <a:gd name="connsiteY1" fmla="*/ 118653 h 1242603"/>
                <a:gd name="connsiteX2" fmla="*/ 4181127 w 4181127"/>
                <a:gd name="connsiteY2" fmla="*/ 1242603 h 1242603"/>
                <a:gd name="connsiteX3" fmla="*/ 447327 w 4181127"/>
                <a:gd name="connsiteY3" fmla="*/ 290103 h 1242603"/>
                <a:gd name="connsiteX4" fmla="*/ 85377 w 4181127"/>
                <a:gd name="connsiteY4" fmla="*/ 80553 h 1242603"/>
                <a:gd name="connsiteX0" fmla="*/ 18605 w 4114355"/>
                <a:gd name="connsiteY0" fmla="*/ 68258 h 1230308"/>
                <a:gd name="connsiteX1" fmla="*/ 485330 w 4114355"/>
                <a:gd name="connsiteY1" fmla="*/ 106358 h 1230308"/>
                <a:gd name="connsiteX2" fmla="*/ 4114355 w 4114355"/>
                <a:gd name="connsiteY2" fmla="*/ 1230308 h 1230308"/>
                <a:gd name="connsiteX3" fmla="*/ 380555 w 4114355"/>
                <a:gd name="connsiteY3" fmla="*/ 277808 h 1230308"/>
                <a:gd name="connsiteX4" fmla="*/ 18605 w 4114355"/>
                <a:gd name="connsiteY4" fmla="*/ 68258 h 1230308"/>
                <a:gd name="connsiteX0" fmla="*/ 2550 w 4098300"/>
                <a:gd name="connsiteY0" fmla="*/ 20423 h 1182473"/>
                <a:gd name="connsiteX1" fmla="*/ 469275 w 4098300"/>
                <a:gd name="connsiteY1" fmla="*/ 58523 h 1182473"/>
                <a:gd name="connsiteX2" fmla="*/ 4098300 w 4098300"/>
                <a:gd name="connsiteY2" fmla="*/ 1182473 h 1182473"/>
                <a:gd name="connsiteX3" fmla="*/ 364500 w 4098300"/>
                <a:gd name="connsiteY3" fmla="*/ 229973 h 1182473"/>
                <a:gd name="connsiteX4" fmla="*/ 2550 w 4098300"/>
                <a:gd name="connsiteY4" fmla="*/ 20423 h 1182473"/>
                <a:gd name="connsiteX0" fmla="*/ 2550 w 4098300"/>
                <a:gd name="connsiteY0" fmla="*/ 40690 h 1202740"/>
                <a:gd name="connsiteX1" fmla="*/ 469275 w 4098300"/>
                <a:gd name="connsiteY1" fmla="*/ 78790 h 1202740"/>
                <a:gd name="connsiteX2" fmla="*/ 4098300 w 4098300"/>
                <a:gd name="connsiteY2" fmla="*/ 1202740 h 1202740"/>
                <a:gd name="connsiteX3" fmla="*/ 364500 w 4098300"/>
                <a:gd name="connsiteY3" fmla="*/ 250240 h 1202740"/>
                <a:gd name="connsiteX4" fmla="*/ 2550 w 4098300"/>
                <a:gd name="connsiteY4" fmla="*/ 40690 h 1202740"/>
                <a:gd name="connsiteX0" fmla="*/ 2326 w 4126651"/>
                <a:gd name="connsiteY0" fmla="*/ 27087 h 1217712"/>
                <a:gd name="connsiteX1" fmla="*/ 497626 w 4126651"/>
                <a:gd name="connsiteY1" fmla="*/ 93762 h 1217712"/>
                <a:gd name="connsiteX2" fmla="*/ 4126651 w 4126651"/>
                <a:gd name="connsiteY2" fmla="*/ 1217712 h 1217712"/>
                <a:gd name="connsiteX3" fmla="*/ 392851 w 4126651"/>
                <a:gd name="connsiteY3" fmla="*/ 265212 h 1217712"/>
                <a:gd name="connsiteX4" fmla="*/ 2326 w 4126651"/>
                <a:gd name="connsiteY4" fmla="*/ 27087 h 1217712"/>
                <a:gd name="connsiteX0" fmla="*/ 1201 w 4125526"/>
                <a:gd name="connsiteY0" fmla="*/ 37823 h 1228448"/>
                <a:gd name="connsiteX1" fmla="*/ 496501 w 4125526"/>
                <a:gd name="connsiteY1" fmla="*/ 104498 h 1228448"/>
                <a:gd name="connsiteX2" fmla="*/ 4125526 w 4125526"/>
                <a:gd name="connsiteY2" fmla="*/ 1228448 h 1228448"/>
                <a:gd name="connsiteX3" fmla="*/ 391726 w 4125526"/>
                <a:gd name="connsiteY3" fmla="*/ 275948 h 1228448"/>
                <a:gd name="connsiteX4" fmla="*/ 1201 w 4125526"/>
                <a:gd name="connsiteY4" fmla="*/ 37823 h 1228448"/>
                <a:gd name="connsiteX0" fmla="*/ 415 w 4124740"/>
                <a:gd name="connsiteY0" fmla="*/ 32229 h 1222854"/>
                <a:gd name="connsiteX1" fmla="*/ 467140 w 4124740"/>
                <a:gd name="connsiteY1" fmla="*/ 86204 h 1222854"/>
                <a:gd name="connsiteX2" fmla="*/ 4124740 w 4124740"/>
                <a:gd name="connsiteY2" fmla="*/ 1222854 h 1222854"/>
                <a:gd name="connsiteX3" fmla="*/ 390940 w 4124740"/>
                <a:gd name="connsiteY3" fmla="*/ 270354 h 1222854"/>
                <a:gd name="connsiteX4" fmla="*/ 415 w 4124740"/>
                <a:gd name="connsiteY4" fmla="*/ 32229 h 1222854"/>
                <a:gd name="connsiteX0" fmla="*/ 415 w 4124740"/>
                <a:gd name="connsiteY0" fmla="*/ 13284 h 1203909"/>
                <a:gd name="connsiteX1" fmla="*/ 467140 w 4124740"/>
                <a:gd name="connsiteY1" fmla="*/ 67259 h 1203909"/>
                <a:gd name="connsiteX2" fmla="*/ 4124740 w 4124740"/>
                <a:gd name="connsiteY2" fmla="*/ 1203909 h 1203909"/>
                <a:gd name="connsiteX3" fmla="*/ 390940 w 4124740"/>
                <a:gd name="connsiteY3" fmla="*/ 251409 h 1203909"/>
                <a:gd name="connsiteX4" fmla="*/ 415 w 4124740"/>
                <a:gd name="connsiteY4" fmla="*/ 13284 h 1203909"/>
                <a:gd name="connsiteX0" fmla="*/ 415 w 4124740"/>
                <a:gd name="connsiteY0" fmla="*/ 7104 h 1197729"/>
                <a:gd name="connsiteX1" fmla="*/ 467140 w 4124740"/>
                <a:gd name="connsiteY1" fmla="*/ 61079 h 1197729"/>
                <a:gd name="connsiteX2" fmla="*/ 4124740 w 4124740"/>
                <a:gd name="connsiteY2" fmla="*/ 1197729 h 1197729"/>
                <a:gd name="connsiteX3" fmla="*/ 390940 w 4124740"/>
                <a:gd name="connsiteY3" fmla="*/ 245229 h 1197729"/>
                <a:gd name="connsiteX4" fmla="*/ 415 w 4124740"/>
                <a:gd name="connsiteY4" fmla="*/ 7104 h 1197729"/>
                <a:gd name="connsiteX0" fmla="*/ 635 w 4124960"/>
                <a:gd name="connsiteY0" fmla="*/ 9339 h 1199964"/>
                <a:gd name="connsiteX1" fmla="*/ 467360 w 4124960"/>
                <a:gd name="connsiteY1" fmla="*/ 63314 h 1199964"/>
                <a:gd name="connsiteX2" fmla="*/ 4124960 w 4124960"/>
                <a:gd name="connsiteY2" fmla="*/ 1199964 h 1199964"/>
                <a:gd name="connsiteX3" fmla="*/ 391160 w 4124960"/>
                <a:gd name="connsiteY3" fmla="*/ 247464 h 1199964"/>
                <a:gd name="connsiteX4" fmla="*/ 635 w 4124960"/>
                <a:gd name="connsiteY4" fmla="*/ 9339 h 1199964"/>
                <a:gd name="connsiteX0" fmla="*/ 635 w 4058285"/>
                <a:gd name="connsiteY0" fmla="*/ 9339 h 1304739"/>
                <a:gd name="connsiteX1" fmla="*/ 467360 w 4058285"/>
                <a:gd name="connsiteY1" fmla="*/ 63314 h 1304739"/>
                <a:gd name="connsiteX2" fmla="*/ 4058285 w 4058285"/>
                <a:gd name="connsiteY2" fmla="*/ 1304739 h 1304739"/>
                <a:gd name="connsiteX3" fmla="*/ 391160 w 4058285"/>
                <a:gd name="connsiteY3" fmla="*/ 247464 h 1304739"/>
                <a:gd name="connsiteX4" fmla="*/ 635 w 4058285"/>
                <a:gd name="connsiteY4" fmla="*/ 9339 h 1304739"/>
                <a:gd name="connsiteX0" fmla="*/ 635 w 4020185"/>
                <a:gd name="connsiteY0" fmla="*/ 9339 h 1228539"/>
                <a:gd name="connsiteX1" fmla="*/ 467360 w 4020185"/>
                <a:gd name="connsiteY1" fmla="*/ 63314 h 1228539"/>
                <a:gd name="connsiteX2" fmla="*/ 4020185 w 4020185"/>
                <a:gd name="connsiteY2" fmla="*/ 1228539 h 1228539"/>
                <a:gd name="connsiteX3" fmla="*/ 391160 w 4020185"/>
                <a:gd name="connsiteY3" fmla="*/ 247464 h 1228539"/>
                <a:gd name="connsiteX4" fmla="*/ 635 w 4020185"/>
                <a:gd name="connsiteY4" fmla="*/ 9339 h 12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0185" h="1228539">
                  <a:moveTo>
                    <a:pt x="635" y="9339"/>
                  </a:moveTo>
                  <a:cubicBezTo>
                    <a:pt x="16510" y="-27703"/>
                    <a:pt x="311785" y="56964"/>
                    <a:pt x="467360" y="63314"/>
                  </a:cubicBezTo>
                  <a:cubicBezTo>
                    <a:pt x="781685" y="266514"/>
                    <a:pt x="2810510" y="853889"/>
                    <a:pt x="4020185" y="1228539"/>
                  </a:cubicBezTo>
                  <a:cubicBezTo>
                    <a:pt x="2775585" y="911039"/>
                    <a:pt x="768985" y="269689"/>
                    <a:pt x="391160" y="247464"/>
                  </a:cubicBezTo>
                  <a:cubicBezTo>
                    <a:pt x="270510" y="177614"/>
                    <a:pt x="-15240" y="46381"/>
                    <a:pt x="635" y="9339"/>
                  </a:cubicBezTo>
                  <a:close/>
                </a:path>
              </a:pathLst>
            </a:custGeom>
            <a:solidFill>
              <a:srgbClr val="ECF7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2" name="组合 461"/>
          <p:cNvGrpSpPr/>
          <p:nvPr/>
        </p:nvGrpSpPr>
        <p:grpSpPr>
          <a:xfrm>
            <a:off x="9051847" y="2363913"/>
            <a:ext cx="1449106" cy="4320327"/>
            <a:chOff x="5713652" y="395568"/>
            <a:chExt cx="2033966" cy="6064011"/>
          </a:xfrm>
        </p:grpSpPr>
        <p:grpSp>
          <p:nvGrpSpPr>
            <p:cNvPr id="469" name="组合 468"/>
            <p:cNvGrpSpPr/>
            <p:nvPr/>
          </p:nvGrpSpPr>
          <p:grpSpPr>
            <a:xfrm>
              <a:off x="5713652" y="682892"/>
              <a:ext cx="2033966" cy="5776687"/>
              <a:chOff x="5713652" y="682892"/>
              <a:chExt cx="2033966" cy="5776687"/>
            </a:xfrm>
          </p:grpSpPr>
          <p:grpSp>
            <p:nvGrpSpPr>
              <p:cNvPr id="471" name="组合 470"/>
              <p:cNvGrpSpPr/>
              <p:nvPr/>
            </p:nvGrpSpPr>
            <p:grpSpPr>
              <a:xfrm>
                <a:off x="5713653" y="682892"/>
                <a:ext cx="2033965" cy="5776686"/>
                <a:chOff x="4228707" y="641642"/>
                <a:chExt cx="2033965" cy="5776686"/>
              </a:xfrm>
            </p:grpSpPr>
            <p:sp>
              <p:nvSpPr>
                <p:cNvPr id="473" name="任意多边形 472"/>
                <p:cNvSpPr/>
                <p:nvPr/>
              </p:nvSpPr>
              <p:spPr>
                <a:xfrm rot="5400000">
                  <a:off x="2357347" y="2513002"/>
                  <a:ext cx="5776686" cy="2033965"/>
                </a:xfrm>
                <a:custGeom>
                  <a:avLst/>
                  <a:gdLst>
                    <a:gd name="connsiteX0" fmla="*/ 0 w 5776686"/>
                    <a:gd name="connsiteY0" fmla="*/ 0 h 1756229"/>
                    <a:gd name="connsiteX1" fmla="*/ 653143 w 5776686"/>
                    <a:gd name="connsiteY1" fmla="*/ 899886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198966 h 1955195"/>
                    <a:gd name="connsiteX1" fmla="*/ 2129518 w 5776686"/>
                    <a:gd name="connsiteY1" fmla="*/ 1660827 h 1955195"/>
                    <a:gd name="connsiteX2" fmla="*/ 5268686 w 5776686"/>
                    <a:gd name="connsiteY2" fmla="*/ 1911652 h 1955195"/>
                    <a:gd name="connsiteX3" fmla="*/ 5776686 w 5776686"/>
                    <a:gd name="connsiteY3" fmla="*/ 1955195 h 1955195"/>
                    <a:gd name="connsiteX4" fmla="*/ 5312229 w 5776686"/>
                    <a:gd name="connsiteY4" fmla="*/ 1781023 h 1955195"/>
                    <a:gd name="connsiteX5" fmla="*/ 2801257 w 5776686"/>
                    <a:gd name="connsiteY5" fmla="*/ 198966 h 1955195"/>
                    <a:gd name="connsiteX6" fmla="*/ 0 w 5776686"/>
                    <a:gd name="connsiteY6" fmla="*/ 198966 h 1955195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286461 h 2042690"/>
                    <a:gd name="connsiteX1" fmla="*/ 2129518 w 5776686"/>
                    <a:gd name="connsiteY1" fmla="*/ 1748322 h 2042690"/>
                    <a:gd name="connsiteX2" fmla="*/ 5268686 w 5776686"/>
                    <a:gd name="connsiteY2" fmla="*/ 1999147 h 2042690"/>
                    <a:gd name="connsiteX3" fmla="*/ 5776686 w 5776686"/>
                    <a:gd name="connsiteY3" fmla="*/ 2042690 h 2042690"/>
                    <a:gd name="connsiteX4" fmla="*/ 5312229 w 5776686"/>
                    <a:gd name="connsiteY4" fmla="*/ 1868518 h 2042690"/>
                    <a:gd name="connsiteX5" fmla="*/ 2801257 w 5776686"/>
                    <a:gd name="connsiteY5" fmla="*/ 286461 h 2042690"/>
                    <a:gd name="connsiteX6" fmla="*/ 0 w 5776686"/>
                    <a:gd name="connsiteY6" fmla="*/ 286461 h 2042690"/>
                    <a:gd name="connsiteX0" fmla="*/ 0 w 5776686"/>
                    <a:gd name="connsiteY0" fmla="*/ 279742 h 2035971"/>
                    <a:gd name="connsiteX1" fmla="*/ 2129518 w 5776686"/>
                    <a:gd name="connsiteY1" fmla="*/ 1741603 h 2035971"/>
                    <a:gd name="connsiteX2" fmla="*/ 5268686 w 5776686"/>
                    <a:gd name="connsiteY2" fmla="*/ 1992428 h 2035971"/>
                    <a:gd name="connsiteX3" fmla="*/ 5776686 w 5776686"/>
                    <a:gd name="connsiteY3" fmla="*/ 2035971 h 2035971"/>
                    <a:gd name="connsiteX4" fmla="*/ 5312229 w 5776686"/>
                    <a:gd name="connsiteY4" fmla="*/ 1861799 h 2035971"/>
                    <a:gd name="connsiteX5" fmla="*/ 2801257 w 5776686"/>
                    <a:gd name="connsiteY5" fmla="*/ 279742 h 2035971"/>
                    <a:gd name="connsiteX6" fmla="*/ 0 w 5776686"/>
                    <a:gd name="connsiteY6" fmla="*/ 279742 h 2035971"/>
                    <a:gd name="connsiteX0" fmla="*/ 0 w 5776686"/>
                    <a:gd name="connsiteY0" fmla="*/ 257710 h 2013939"/>
                    <a:gd name="connsiteX1" fmla="*/ 2129518 w 5776686"/>
                    <a:gd name="connsiteY1" fmla="*/ 1719571 h 2013939"/>
                    <a:gd name="connsiteX2" fmla="*/ 5268686 w 5776686"/>
                    <a:gd name="connsiteY2" fmla="*/ 1970396 h 2013939"/>
                    <a:gd name="connsiteX3" fmla="*/ 5776686 w 5776686"/>
                    <a:gd name="connsiteY3" fmla="*/ 2013939 h 2013939"/>
                    <a:gd name="connsiteX4" fmla="*/ 5312229 w 5776686"/>
                    <a:gd name="connsiteY4" fmla="*/ 1811192 h 2013939"/>
                    <a:gd name="connsiteX5" fmla="*/ 2801257 w 5776686"/>
                    <a:gd name="connsiteY5" fmla="*/ 257710 h 2013939"/>
                    <a:gd name="connsiteX6" fmla="*/ 0 w 5776686"/>
                    <a:gd name="connsiteY6" fmla="*/ 257710 h 2013939"/>
                    <a:gd name="connsiteX0" fmla="*/ 0 w 5779282"/>
                    <a:gd name="connsiteY0" fmla="*/ 257710 h 2015410"/>
                    <a:gd name="connsiteX1" fmla="*/ 2129518 w 5779282"/>
                    <a:gd name="connsiteY1" fmla="*/ 1719571 h 2015410"/>
                    <a:gd name="connsiteX2" fmla="*/ 5268686 w 5779282"/>
                    <a:gd name="connsiteY2" fmla="*/ 1970396 h 2015410"/>
                    <a:gd name="connsiteX3" fmla="*/ 5776686 w 5779282"/>
                    <a:gd name="connsiteY3" fmla="*/ 2013939 h 2015410"/>
                    <a:gd name="connsiteX4" fmla="*/ 5312229 w 5779282"/>
                    <a:gd name="connsiteY4" fmla="*/ 1811192 h 2015410"/>
                    <a:gd name="connsiteX5" fmla="*/ 2801257 w 5779282"/>
                    <a:gd name="connsiteY5" fmla="*/ 257710 h 2015410"/>
                    <a:gd name="connsiteX6" fmla="*/ 0 w 5779282"/>
                    <a:gd name="connsiteY6" fmla="*/ 257710 h 2015410"/>
                    <a:gd name="connsiteX0" fmla="*/ 0 w 5776823"/>
                    <a:gd name="connsiteY0" fmla="*/ 257710 h 2013939"/>
                    <a:gd name="connsiteX1" fmla="*/ 2129518 w 5776823"/>
                    <a:gd name="connsiteY1" fmla="*/ 1719571 h 2013939"/>
                    <a:gd name="connsiteX2" fmla="*/ 5268686 w 5776823"/>
                    <a:gd name="connsiteY2" fmla="*/ 1970396 h 2013939"/>
                    <a:gd name="connsiteX3" fmla="*/ 5776686 w 5776823"/>
                    <a:gd name="connsiteY3" fmla="*/ 2013939 h 2013939"/>
                    <a:gd name="connsiteX4" fmla="*/ 5312229 w 5776823"/>
                    <a:gd name="connsiteY4" fmla="*/ 1811192 h 2013939"/>
                    <a:gd name="connsiteX5" fmla="*/ 2801257 w 5776823"/>
                    <a:gd name="connsiteY5" fmla="*/ 257710 h 2013939"/>
                    <a:gd name="connsiteX6" fmla="*/ 0 w 5776823"/>
                    <a:gd name="connsiteY6" fmla="*/ 257710 h 2013939"/>
                    <a:gd name="connsiteX0" fmla="*/ 0 w 5776792"/>
                    <a:gd name="connsiteY0" fmla="*/ 252547 h 2008776"/>
                    <a:gd name="connsiteX1" fmla="*/ 2129518 w 5776792"/>
                    <a:gd name="connsiteY1" fmla="*/ 1714408 h 2008776"/>
                    <a:gd name="connsiteX2" fmla="*/ 5268686 w 5776792"/>
                    <a:gd name="connsiteY2" fmla="*/ 1965233 h 2008776"/>
                    <a:gd name="connsiteX3" fmla="*/ 5776686 w 5776792"/>
                    <a:gd name="connsiteY3" fmla="*/ 2008776 h 2008776"/>
                    <a:gd name="connsiteX4" fmla="*/ 5226504 w 5776792"/>
                    <a:gd name="connsiteY4" fmla="*/ 1710779 h 2008776"/>
                    <a:gd name="connsiteX5" fmla="*/ 2801257 w 5776792"/>
                    <a:gd name="connsiteY5" fmla="*/ 252547 h 2008776"/>
                    <a:gd name="connsiteX6" fmla="*/ 0 w 5776792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268686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26443"/>
                    <a:gd name="connsiteX1" fmla="*/ 2129518 w 5776784"/>
                    <a:gd name="connsiteY1" fmla="*/ 1714408 h 2026443"/>
                    <a:gd name="connsiteX2" fmla="*/ 5163911 w 5776784"/>
                    <a:gd name="connsiteY2" fmla="*/ 1965233 h 2026443"/>
                    <a:gd name="connsiteX3" fmla="*/ 5776686 w 5776784"/>
                    <a:gd name="connsiteY3" fmla="*/ 2008776 h 2026443"/>
                    <a:gd name="connsiteX4" fmla="*/ 5226504 w 5776784"/>
                    <a:gd name="connsiteY4" fmla="*/ 1710779 h 2026443"/>
                    <a:gd name="connsiteX5" fmla="*/ 2801257 w 5776784"/>
                    <a:gd name="connsiteY5" fmla="*/ 252547 h 2026443"/>
                    <a:gd name="connsiteX6" fmla="*/ 0 w 5776784"/>
                    <a:gd name="connsiteY6" fmla="*/ 252547 h 2026443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61526"/>
                    <a:gd name="connsiteX1" fmla="*/ 2453368 w 5776784"/>
                    <a:gd name="connsiteY1" fmla="*/ 1781083 h 2061526"/>
                    <a:gd name="connsiteX2" fmla="*/ 5163911 w 5776784"/>
                    <a:gd name="connsiteY2" fmla="*/ 1965233 h 2061526"/>
                    <a:gd name="connsiteX3" fmla="*/ 5776686 w 5776784"/>
                    <a:gd name="connsiteY3" fmla="*/ 2008776 h 2061526"/>
                    <a:gd name="connsiteX4" fmla="*/ 5226504 w 5776784"/>
                    <a:gd name="connsiteY4" fmla="*/ 1710779 h 2061526"/>
                    <a:gd name="connsiteX5" fmla="*/ 2801257 w 5776784"/>
                    <a:gd name="connsiteY5" fmla="*/ 252547 h 2061526"/>
                    <a:gd name="connsiteX6" fmla="*/ 0 w 5776784"/>
                    <a:gd name="connsiteY6" fmla="*/ 252547 h 206152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29152"/>
                    <a:gd name="connsiteX1" fmla="*/ 2386693 w 5776784"/>
                    <a:gd name="connsiteY1" fmla="*/ 1809658 h 2029152"/>
                    <a:gd name="connsiteX2" fmla="*/ 4944836 w 5776784"/>
                    <a:gd name="connsiteY2" fmla="*/ 2022383 h 2029152"/>
                    <a:gd name="connsiteX3" fmla="*/ 5776686 w 5776784"/>
                    <a:gd name="connsiteY3" fmla="*/ 2008776 h 2029152"/>
                    <a:gd name="connsiteX4" fmla="*/ 5226504 w 5776784"/>
                    <a:gd name="connsiteY4" fmla="*/ 1710779 h 2029152"/>
                    <a:gd name="connsiteX5" fmla="*/ 2801257 w 5776784"/>
                    <a:gd name="connsiteY5" fmla="*/ 252547 h 2029152"/>
                    <a:gd name="connsiteX6" fmla="*/ 0 w 5776784"/>
                    <a:gd name="connsiteY6" fmla="*/ 252547 h 2029152"/>
                    <a:gd name="connsiteX0" fmla="*/ 0 w 5776784"/>
                    <a:gd name="connsiteY0" fmla="*/ 252547 h 2068902"/>
                    <a:gd name="connsiteX1" fmla="*/ 2386693 w 5776784"/>
                    <a:gd name="connsiteY1" fmla="*/ 1809658 h 2068902"/>
                    <a:gd name="connsiteX2" fmla="*/ 4944836 w 5776784"/>
                    <a:gd name="connsiteY2" fmla="*/ 2022383 h 2068902"/>
                    <a:gd name="connsiteX3" fmla="*/ 5776686 w 5776784"/>
                    <a:gd name="connsiteY3" fmla="*/ 2008776 h 2068902"/>
                    <a:gd name="connsiteX4" fmla="*/ 5226504 w 5776784"/>
                    <a:gd name="connsiteY4" fmla="*/ 1710779 h 2068902"/>
                    <a:gd name="connsiteX5" fmla="*/ 2801257 w 5776784"/>
                    <a:gd name="connsiteY5" fmla="*/ 252547 h 2068902"/>
                    <a:gd name="connsiteX6" fmla="*/ 0 w 5776784"/>
                    <a:gd name="connsiteY6" fmla="*/ 252547 h 2068902"/>
                    <a:gd name="connsiteX0" fmla="*/ 0 w 5776784"/>
                    <a:gd name="connsiteY0" fmla="*/ 252547 h 2046965"/>
                    <a:gd name="connsiteX1" fmla="*/ 2386693 w 5776784"/>
                    <a:gd name="connsiteY1" fmla="*/ 1809658 h 2046965"/>
                    <a:gd name="connsiteX2" fmla="*/ 4944836 w 5776784"/>
                    <a:gd name="connsiteY2" fmla="*/ 2022383 h 2046965"/>
                    <a:gd name="connsiteX3" fmla="*/ 5776686 w 5776784"/>
                    <a:gd name="connsiteY3" fmla="*/ 2008776 h 2046965"/>
                    <a:gd name="connsiteX4" fmla="*/ 5226504 w 5776784"/>
                    <a:gd name="connsiteY4" fmla="*/ 1710779 h 2046965"/>
                    <a:gd name="connsiteX5" fmla="*/ 2801257 w 5776784"/>
                    <a:gd name="connsiteY5" fmla="*/ 252547 h 2046965"/>
                    <a:gd name="connsiteX6" fmla="*/ 0 w 5776784"/>
                    <a:gd name="connsiteY6" fmla="*/ 252547 h 2046965"/>
                    <a:gd name="connsiteX0" fmla="*/ 0 w 5776784"/>
                    <a:gd name="connsiteY0" fmla="*/ 252547 h 2040774"/>
                    <a:gd name="connsiteX1" fmla="*/ 2386693 w 5776784"/>
                    <a:gd name="connsiteY1" fmla="*/ 1809658 h 2040774"/>
                    <a:gd name="connsiteX2" fmla="*/ 4944836 w 5776784"/>
                    <a:gd name="connsiteY2" fmla="*/ 2022383 h 2040774"/>
                    <a:gd name="connsiteX3" fmla="*/ 5776686 w 5776784"/>
                    <a:gd name="connsiteY3" fmla="*/ 2008776 h 2040774"/>
                    <a:gd name="connsiteX4" fmla="*/ 5226504 w 5776784"/>
                    <a:gd name="connsiteY4" fmla="*/ 1710779 h 2040774"/>
                    <a:gd name="connsiteX5" fmla="*/ 2801257 w 5776784"/>
                    <a:gd name="connsiteY5" fmla="*/ 252547 h 2040774"/>
                    <a:gd name="connsiteX6" fmla="*/ 0 w 5776784"/>
                    <a:gd name="connsiteY6" fmla="*/ 252547 h 2040774"/>
                    <a:gd name="connsiteX0" fmla="*/ 0 w 5776784"/>
                    <a:gd name="connsiteY0" fmla="*/ 252547 h 2046009"/>
                    <a:gd name="connsiteX1" fmla="*/ 2386693 w 5776784"/>
                    <a:gd name="connsiteY1" fmla="*/ 1809658 h 2046009"/>
                    <a:gd name="connsiteX2" fmla="*/ 4944836 w 5776784"/>
                    <a:gd name="connsiteY2" fmla="*/ 2022383 h 2046009"/>
                    <a:gd name="connsiteX3" fmla="*/ 5776686 w 5776784"/>
                    <a:gd name="connsiteY3" fmla="*/ 2008776 h 2046009"/>
                    <a:gd name="connsiteX4" fmla="*/ 5226504 w 5776784"/>
                    <a:gd name="connsiteY4" fmla="*/ 1710779 h 2046009"/>
                    <a:gd name="connsiteX5" fmla="*/ 2801257 w 5776784"/>
                    <a:gd name="connsiteY5" fmla="*/ 252547 h 2046009"/>
                    <a:gd name="connsiteX6" fmla="*/ 0 w 5776784"/>
                    <a:gd name="connsiteY6" fmla="*/ 252547 h 2046009"/>
                    <a:gd name="connsiteX0" fmla="*/ 0 w 5777215"/>
                    <a:gd name="connsiteY0" fmla="*/ 252547 h 2029887"/>
                    <a:gd name="connsiteX1" fmla="*/ 2386693 w 5777215"/>
                    <a:gd name="connsiteY1" fmla="*/ 1809658 h 2029887"/>
                    <a:gd name="connsiteX2" fmla="*/ 4944836 w 5777215"/>
                    <a:gd name="connsiteY2" fmla="*/ 2022383 h 2029887"/>
                    <a:gd name="connsiteX3" fmla="*/ 5776686 w 5777215"/>
                    <a:gd name="connsiteY3" fmla="*/ 2015126 h 2029887"/>
                    <a:gd name="connsiteX4" fmla="*/ 5226504 w 5777215"/>
                    <a:gd name="connsiteY4" fmla="*/ 1710779 h 2029887"/>
                    <a:gd name="connsiteX5" fmla="*/ 2801257 w 5777215"/>
                    <a:gd name="connsiteY5" fmla="*/ 252547 h 2029887"/>
                    <a:gd name="connsiteX6" fmla="*/ 0 w 5777215"/>
                    <a:gd name="connsiteY6" fmla="*/ 252547 h 2029887"/>
                    <a:gd name="connsiteX0" fmla="*/ 0 w 5776860"/>
                    <a:gd name="connsiteY0" fmla="*/ 252547 h 2029887"/>
                    <a:gd name="connsiteX1" fmla="*/ 2386693 w 5776860"/>
                    <a:gd name="connsiteY1" fmla="*/ 1809658 h 2029887"/>
                    <a:gd name="connsiteX2" fmla="*/ 4944836 w 5776860"/>
                    <a:gd name="connsiteY2" fmla="*/ 2022383 h 2029887"/>
                    <a:gd name="connsiteX3" fmla="*/ 5776686 w 5776860"/>
                    <a:gd name="connsiteY3" fmla="*/ 2015126 h 2029887"/>
                    <a:gd name="connsiteX4" fmla="*/ 5226504 w 5776860"/>
                    <a:gd name="connsiteY4" fmla="*/ 1710779 h 2029887"/>
                    <a:gd name="connsiteX5" fmla="*/ 2801257 w 5776860"/>
                    <a:gd name="connsiteY5" fmla="*/ 252547 h 2029887"/>
                    <a:gd name="connsiteX6" fmla="*/ 0 w 5776860"/>
                    <a:gd name="connsiteY6" fmla="*/ 252547 h 2029887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33965"/>
                    <a:gd name="connsiteX1" fmla="*/ 2386693 w 5776686"/>
                    <a:gd name="connsiteY1" fmla="*/ 1809658 h 2033965"/>
                    <a:gd name="connsiteX2" fmla="*/ 4944836 w 5776686"/>
                    <a:gd name="connsiteY2" fmla="*/ 2022383 h 2033965"/>
                    <a:gd name="connsiteX3" fmla="*/ 5776686 w 5776686"/>
                    <a:gd name="connsiteY3" fmla="*/ 2015126 h 2033965"/>
                    <a:gd name="connsiteX4" fmla="*/ 5226504 w 5776686"/>
                    <a:gd name="connsiteY4" fmla="*/ 1710779 h 2033965"/>
                    <a:gd name="connsiteX5" fmla="*/ 2801257 w 5776686"/>
                    <a:gd name="connsiteY5" fmla="*/ 252547 h 2033965"/>
                    <a:gd name="connsiteX6" fmla="*/ 0 w 5776686"/>
                    <a:gd name="connsiteY6" fmla="*/ 252547 h 203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76686" h="2033965">
                      <a:moveTo>
                        <a:pt x="0" y="252547"/>
                      </a:moveTo>
                      <a:cubicBezTo>
                        <a:pt x="262164" y="1092259"/>
                        <a:pt x="1829254" y="1657560"/>
                        <a:pt x="2386693" y="1809658"/>
                      </a:cubicBezTo>
                      <a:cubicBezTo>
                        <a:pt x="2944132" y="1961756"/>
                        <a:pt x="4557637" y="2070688"/>
                        <a:pt x="4944836" y="2022383"/>
                      </a:cubicBezTo>
                      <a:cubicBezTo>
                        <a:pt x="5332035" y="1974078"/>
                        <a:pt x="5696253" y="2016487"/>
                        <a:pt x="5776686" y="2015126"/>
                      </a:cubicBezTo>
                      <a:cubicBezTo>
                        <a:pt x="5733143" y="1994942"/>
                        <a:pt x="5512859" y="1953742"/>
                        <a:pt x="5226504" y="1710779"/>
                      </a:cubicBezTo>
                      <a:cubicBezTo>
                        <a:pt x="4940149" y="1467816"/>
                        <a:pt x="3672341" y="495586"/>
                        <a:pt x="2801257" y="252547"/>
                      </a:cubicBezTo>
                      <a:cubicBezTo>
                        <a:pt x="1930173" y="9508"/>
                        <a:pt x="676577" y="-166553"/>
                        <a:pt x="0" y="252547"/>
                      </a:cubicBezTo>
                      <a:close/>
                    </a:path>
                  </a:pathLst>
                </a:custGeom>
                <a:solidFill>
                  <a:srgbClr val="5D9A2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cxnSp>
              <p:nvCxnSpPr>
                <p:cNvPr id="474" name="直接连接符 473"/>
                <p:cNvCxnSpPr/>
                <p:nvPr/>
              </p:nvCxnSpPr>
              <p:spPr>
                <a:xfrm rot="5400000">
                  <a:off x="5235603" y="3176112"/>
                  <a:ext cx="1406894" cy="44136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5" name="直接连接符 474"/>
                <p:cNvCxnSpPr/>
                <p:nvPr/>
              </p:nvCxnSpPr>
              <p:spPr>
                <a:xfrm rot="5400000">
                  <a:off x="4792485" y="3001466"/>
                  <a:ext cx="2182671" cy="68473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6" name="直接连接符 475"/>
                <p:cNvCxnSpPr/>
                <p:nvPr/>
              </p:nvCxnSpPr>
              <p:spPr>
                <a:xfrm flipH="1">
                  <a:off x="5378499" y="1968105"/>
                  <a:ext cx="858719" cy="273724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7" name="直接连接符 476"/>
                <p:cNvCxnSpPr/>
                <p:nvPr/>
              </p:nvCxnSpPr>
              <p:spPr>
                <a:xfrm rot="5400000">
                  <a:off x="4171033" y="2775194"/>
                  <a:ext cx="3162344" cy="99207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8" name="直接连接符 477"/>
                <p:cNvCxnSpPr/>
                <p:nvPr/>
              </p:nvCxnSpPr>
              <p:spPr>
                <a:xfrm rot="5400000">
                  <a:off x="3856004" y="2726260"/>
                  <a:ext cx="3625157" cy="113727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9" name="直接连接符 478"/>
                <p:cNvCxnSpPr/>
                <p:nvPr/>
              </p:nvCxnSpPr>
              <p:spPr>
                <a:xfrm rot="5400000">
                  <a:off x="3555238" y="2704599"/>
                  <a:ext cx="4046420" cy="12694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0" name="直接连接符 479"/>
                <p:cNvCxnSpPr/>
                <p:nvPr/>
              </p:nvCxnSpPr>
              <p:spPr>
                <a:xfrm rot="5400000">
                  <a:off x="3335501" y="2637464"/>
                  <a:ext cx="4346121" cy="136344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1" name="直接连接符 480"/>
                <p:cNvCxnSpPr/>
                <p:nvPr/>
              </p:nvCxnSpPr>
              <p:spPr>
                <a:xfrm rot="5400000">
                  <a:off x="3089998" y="2634814"/>
                  <a:ext cx="4655902" cy="146063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2" name="直接连接符 481"/>
                <p:cNvCxnSpPr/>
                <p:nvPr/>
              </p:nvCxnSpPr>
              <p:spPr>
                <a:xfrm flipH="1">
                  <a:off x="4570898" y="873125"/>
                  <a:ext cx="1552633" cy="4949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3" name="直接连接符 482"/>
                <p:cNvCxnSpPr/>
                <p:nvPr/>
              </p:nvCxnSpPr>
              <p:spPr>
                <a:xfrm flipH="1">
                  <a:off x="4449147" y="768769"/>
                  <a:ext cx="1620659" cy="521882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4" name="直接连接符 483"/>
                <p:cNvCxnSpPr/>
                <p:nvPr/>
              </p:nvCxnSpPr>
              <p:spPr>
                <a:xfrm flipH="1">
                  <a:off x="4269677" y="692150"/>
                  <a:ext cx="1758227" cy="5604522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5" name="直接连接符 484"/>
                <p:cNvCxnSpPr/>
                <p:nvPr/>
              </p:nvCxnSpPr>
              <p:spPr>
                <a:xfrm flipH="1">
                  <a:off x="4274945" y="657225"/>
                  <a:ext cx="1687716" cy="537975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6" name="直接连接符 485"/>
                <p:cNvCxnSpPr/>
                <p:nvPr/>
              </p:nvCxnSpPr>
              <p:spPr>
                <a:xfrm rot="5400000">
                  <a:off x="2541788" y="2460428"/>
                  <a:ext cx="5059968" cy="158739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7" name="直接连接符 486"/>
                <p:cNvCxnSpPr/>
                <p:nvPr/>
              </p:nvCxnSpPr>
              <p:spPr>
                <a:xfrm rot="5400000">
                  <a:off x="2613499" y="2429767"/>
                  <a:ext cx="4801420" cy="151200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8" name="直接连接符 487"/>
                <p:cNvCxnSpPr/>
                <p:nvPr/>
              </p:nvCxnSpPr>
              <p:spPr>
                <a:xfrm rot="5400000">
                  <a:off x="2709499" y="2402315"/>
                  <a:ext cx="4510305" cy="141495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9" name="直接连接符 488"/>
                <p:cNvCxnSpPr/>
                <p:nvPr/>
              </p:nvCxnSpPr>
              <p:spPr>
                <a:xfrm rot="5400000">
                  <a:off x="2819761" y="2364795"/>
                  <a:ext cx="4192228" cy="1315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0" name="直接连接符 489"/>
                <p:cNvCxnSpPr/>
                <p:nvPr/>
              </p:nvCxnSpPr>
              <p:spPr>
                <a:xfrm rot="5400000">
                  <a:off x="2943216" y="2358223"/>
                  <a:ext cx="3832450" cy="120230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1" name="直接连接符 490"/>
                <p:cNvCxnSpPr/>
                <p:nvPr/>
              </p:nvCxnSpPr>
              <p:spPr>
                <a:xfrm rot="5400000">
                  <a:off x="3133458" y="2328147"/>
                  <a:ext cx="3364492" cy="105549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2" name="直接连接符 491"/>
                <p:cNvCxnSpPr/>
                <p:nvPr/>
              </p:nvCxnSpPr>
              <p:spPr>
                <a:xfrm rot="5400000">
                  <a:off x="3288343" y="2368929"/>
                  <a:ext cx="2920437" cy="91618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3" name="直接连接符 492"/>
                <p:cNvCxnSpPr/>
                <p:nvPr/>
              </p:nvCxnSpPr>
              <p:spPr>
                <a:xfrm rot="5400000">
                  <a:off x="3541598" y="2398902"/>
                  <a:ext cx="2303443" cy="7226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4" name="直接连接符 493"/>
                <p:cNvCxnSpPr/>
                <p:nvPr/>
              </p:nvCxnSpPr>
              <p:spPr>
                <a:xfrm rot="5400000">
                  <a:off x="3829896" y="2554855"/>
                  <a:ext cx="1550683" cy="48647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任意多边形 471"/>
              <p:cNvSpPr/>
              <p:nvPr/>
            </p:nvSpPr>
            <p:spPr>
              <a:xfrm rot="5400000">
                <a:off x="3842292" y="2554253"/>
                <a:ext cx="5776686" cy="2033965"/>
              </a:xfrm>
              <a:custGeom>
                <a:avLst/>
                <a:gdLst>
                  <a:gd name="connsiteX0" fmla="*/ 0 w 5776686"/>
                  <a:gd name="connsiteY0" fmla="*/ 0 h 1756229"/>
                  <a:gd name="connsiteX1" fmla="*/ 653143 w 5776686"/>
                  <a:gd name="connsiteY1" fmla="*/ 899886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198966 h 1955195"/>
                  <a:gd name="connsiteX1" fmla="*/ 2129518 w 5776686"/>
                  <a:gd name="connsiteY1" fmla="*/ 1660827 h 1955195"/>
                  <a:gd name="connsiteX2" fmla="*/ 5268686 w 5776686"/>
                  <a:gd name="connsiteY2" fmla="*/ 1911652 h 1955195"/>
                  <a:gd name="connsiteX3" fmla="*/ 5776686 w 5776686"/>
                  <a:gd name="connsiteY3" fmla="*/ 1955195 h 1955195"/>
                  <a:gd name="connsiteX4" fmla="*/ 5312229 w 5776686"/>
                  <a:gd name="connsiteY4" fmla="*/ 1781023 h 1955195"/>
                  <a:gd name="connsiteX5" fmla="*/ 2801257 w 5776686"/>
                  <a:gd name="connsiteY5" fmla="*/ 198966 h 1955195"/>
                  <a:gd name="connsiteX6" fmla="*/ 0 w 5776686"/>
                  <a:gd name="connsiteY6" fmla="*/ 198966 h 1955195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286461 h 2042690"/>
                  <a:gd name="connsiteX1" fmla="*/ 2129518 w 5776686"/>
                  <a:gd name="connsiteY1" fmla="*/ 1748322 h 2042690"/>
                  <a:gd name="connsiteX2" fmla="*/ 5268686 w 5776686"/>
                  <a:gd name="connsiteY2" fmla="*/ 1999147 h 2042690"/>
                  <a:gd name="connsiteX3" fmla="*/ 5776686 w 5776686"/>
                  <a:gd name="connsiteY3" fmla="*/ 2042690 h 2042690"/>
                  <a:gd name="connsiteX4" fmla="*/ 5312229 w 5776686"/>
                  <a:gd name="connsiteY4" fmla="*/ 1868518 h 2042690"/>
                  <a:gd name="connsiteX5" fmla="*/ 2801257 w 5776686"/>
                  <a:gd name="connsiteY5" fmla="*/ 286461 h 2042690"/>
                  <a:gd name="connsiteX6" fmla="*/ 0 w 5776686"/>
                  <a:gd name="connsiteY6" fmla="*/ 286461 h 2042690"/>
                  <a:gd name="connsiteX0" fmla="*/ 0 w 5776686"/>
                  <a:gd name="connsiteY0" fmla="*/ 279742 h 2035971"/>
                  <a:gd name="connsiteX1" fmla="*/ 2129518 w 5776686"/>
                  <a:gd name="connsiteY1" fmla="*/ 1741603 h 2035971"/>
                  <a:gd name="connsiteX2" fmla="*/ 5268686 w 5776686"/>
                  <a:gd name="connsiteY2" fmla="*/ 1992428 h 2035971"/>
                  <a:gd name="connsiteX3" fmla="*/ 5776686 w 5776686"/>
                  <a:gd name="connsiteY3" fmla="*/ 2035971 h 2035971"/>
                  <a:gd name="connsiteX4" fmla="*/ 5312229 w 5776686"/>
                  <a:gd name="connsiteY4" fmla="*/ 1861799 h 2035971"/>
                  <a:gd name="connsiteX5" fmla="*/ 2801257 w 5776686"/>
                  <a:gd name="connsiteY5" fmla="*/ 279742 h 2035971"/>
                  <a:gd name="connsiteX6" fmla="*/ 0 w 5776686"/>
                  <a:gd name="connsiteY6" fmla="*/ 279742 h 2035971"/>
                  <a:gd name="connsiteX0" fmla="*/ 0 w 5776686"/>
                  <a:gd name="connsiteY0" fmla="*/ 257710 h 2013939"/>
                  <a:gd name="connsiteX1" fmla="*/ 2129518 w 5776686"/>
                  <a:gd name="connsiteY1" fmla="*/ 1719571 h 2013939"/>
                  <a:gd name="connsiteX2" fmla="*/ 5268686 w 5776686"/>
                  <a:gd name="connsiteY2" fmla="*/ 1970396 h 2013939"/>
                  <a:gd name="connsiteX3" fmla="*/ 5776686 w 5776686"/>
                  <a:gd name="connsiteY3" fmla="*/ 2013939 h 2013939"/>
                  <a:gd name="connsiteX4" fmla="*/ 5312229 w 5776686"/>
                  <a:gd name="connsiteY4" fmla="*/ 1811192 h 2013939"/>
                  <a:gd name="connsiteX5" fmla="*/ 2801257 w 5776686"/>
                  <a:gd name="connsiteY5" fmla="*/ 257710 h 2013939"/>
                  <a:gd name="connsiteX6" fmla="*/ 0 w 5776686"/>
                  <a:gd name="connsiteY6" fmla="*/ 257710 h 2013939"/>
                  <a:gd name="connsiteX0" fmla="*/ 0 w 5779282"/>
                  <a:gd name="connsiteY0" fmla="*/ 257710 h 2015410"/>
                  <a:gd name="connsiteX1" fmla="*/ 2129518 w 5779282"/>
                  <a:gd name="connsiteY1" fmla="*/ 1719571 h 2015410"/>
                  <a:gd name="connsiteX2" fmla="*/ 5268686 w 5779282"/>
                  <a:gd name="connsiteY2" fmla="*/ 1970396 h 2015410"/>
                  <a:gd name="connsiteX3" fmla="*/ 5776686 w 5779282"/>
                  <a:gd name="connsiteY3" fmla="*/ 2013939 h 2015410"/>
                  <a:gd name="connsiteX4" fmla="*/ 5312229 w 5779282"/>
                  <a:gd name="connsiteY4" fmla="*/ 1811192 h 2015410"/>
                  <a:gd name="connsiteX5" fmla="*/ 2801257 w 5779282"/>
                  <a:gd name="connsiteY5" fmla="*/ 257710 h 2015410"/>
                  <a:gd name="connsiteX6" fmla="*/ 0 w 5779282"/>
                  <a:gd name="connsiteY6" fmla="*/ 257710 h 2015410"/>
                  <a:gd name="connsiteX0" fmla="*/ 0 w 5776823"/>
                  <a:gd name="connsiteY0" fmla="*/ 257710 h 2013939"/>
                  <a:gd name="connsiteX1" fmla="*/ 2129518 w 5776823"/>
                  <a:gd name="connsiteY1" fmla="*/ 1719571 h 2013939"/>
                  <a:gd name="connsiteX2" fmla="*/ 5268686 w 5776823"/>
                  <a:gd name="connsiteY2" fmla="*/ 1970396 h 2013939"/>
                  <a:gd name="connsiteX3" fmla="*/ 5776686 w 5776823"/>
                  <a:gd name="connsiteY3" fmla="*/ 2013939 h 2013939"/>
                  <a:gd name="connsiteX4" fmla="*/ 5312229 w 5776823"/>
                  <a:gd name="connsiteY4" fmla="*/ 1811192 h 2013939"/>
                  <a:gd name="connsiteX5" fmla="*/ 2801257 w 5776823"/>
                  <a:gd name="connsiteY5" fmla="*/ 257710 h 2013939"/>
                  <a:gd name="connsiteX6" fmla="*/ 0 w 5776823"/>
                  <a:gd name="connsiteY6" fmla="*/ 257710 h 2013939"/>
                  <a:gd name="connsiteX0" fmla="*/ 0 w 5776792"/>
                  <a:gd name="connsiteY0" fmla="*/ 252547 h 2008776"/>
                  <a:gd name="connsiteX1" fmla="*/ 2129518 w 5776792"/>
                  <a:gd name="connsiteY1" fmla="*/ 1714408 h 2008776"/>
                  <a:gd name="connsiteX2" fmla="*/ 5268686 w 5776792"/>
                  <a:gd name="connsiteY2" fmla="*/ 1965233 h 2008776"/>
                  <a:gd name="connsiteX3" fmla="*/ 5776686 w 5776792"/>
                  <a:gd name="connsiteY3" fmla="*/ 2008776 h 2008776"/>
                  <a:gd name="connsiteX4" fmla="*/ 5226504 w 5776792"/>
                  <a:gd name="connsiteY4" fmla="*/ 1710779 h 2008776"/>
                  <a:gd name="connsiteX5" fmla="*/ 2801257 w 5776792"/>
                  <a:gd name="connsiteY5" fmla="*/ 252547 h 2008776"/>
                  <a:gd name="connsiteX6" fmla="*/ 0 w 5776792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268686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26443"/>
                  <a:gd name="connsiteX1" fmla="*/ 2129518 w 5776784"/>
                  <a:gd name="connsiteY1" fmla="*/ 1714408 h 2026443"/>
                  <a:gd name="connsiteX2" fmla="*/ 5163911 w 5776784"/>
                  <a:gd name="connsiteY2" fmla="*/ 1965233 h 2026443"/>
                  <a:gd name="connsiteX3" fmla="*/ 5776686 w 5776784"/>
                  <a:gd name="connsiteY3" fmla="*/ 2008776 h 2026443"/>
                  <a:gd name="connsiteX4" fmla="*/ 5226504 w 5776784"/>
                  <a:gd name="connsiteY4" fmla="*/ 1710779 h 2026443"/>
                  <a:gd name="connsiteX5" fmla="*/ 2801257 w 5776784"/>
                  <a:gd name="connsiteY5" fmla="*/ 252547 h 2026443"/>
                  <a:gd name="connsiteX6" fmla="*/ 0 w 5776784"/>
                  <a:gd name="connsiteY6" fmla="*/ 252547 h 2026443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61526"/>
                  <a:gd name="connsiteX1" fmla="*/ 2453368 w 5776784"/>
                  <a:gd name="connsiteY1" fmla="*/ 1781083 h 2061526"/>
                  <a:gd name="connsiteX2" fmla="*/ 5163911 w 5776784"/>
                  <a:gd name="connsiteY2" fmla="*/ 1965233 h 2061526"/>
                  <a:gd name="connsiteX3" fmla="*/ 5776686 w 5776784"/>
                  <a:gd name="connsiteY3" fmla="*/ 2008776 h 2061526"/>
                  <a:gd name="connsiteX4" fmla="*/ 5226504 w 5776784"/>
                  <a:gd name="connsiteY4" fmla="*/ 1710779 h 2061526"/>
                  <a:gd name="connsiteX5" fmla="*/ 2801257 w 5776784"/>
                  <a:gd name="connsiteY5" fmla="*/ 252547 h 2061526"/>
                  <a:gd name="connsiteX6" fmla="*/ 0 w 5776784"/>
                  <a:gd name="connsiteY6" fmla="*/ 252547 h 206152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29152"/>
                  <a:gd name="connsiteX1" fmla="*/ 2386693 w 5776784"/>
                  <a:gd name="connsiteY1" fmla="*/ 1809658 h 2029152"/>
                  <a:gd name="connsiteX2" fmla="*/ 4944836 w 5776784"/>
                  <a:gd name="connsiteY2" fmla="*/ 2022383 h 2029152"/>
                  <a:gd name="connsiteX3" fmla="*/ 5776686 w 5776784"/>
                  <a:gd name="connsiteY3" fmla="*/ 2008776 h 2029152"/>
                  <a:gd name="connsiteX4" fmla="*/ 5226504 w 5776784"/>
                  <a:gd name="connsiteY4" fmla="*/ 1710779 h 2029152"/>
                  <a:gd name="connsiteX5" fmla="*/ 2801257 w 5776784"/>
                  <a:gd name="connsiteY5" fmla="*/ 252547 h 2029152"/>
                  <a:gd name="connsiteX6" fmla="*/ 0 w 5776784"/>
                  <a:gd name="connsiteY6" fmla="*/ 252547 h 2029152"/>
                  <a:gd name="connsiteX0" fmla="*/ 0 w 5776784"/>
                  <a:gd name="connsiteY0" fmla="*/ 252547 h 2068902"/>
                  <a:gd name="connsiteX1" fmla="*/ 2386693 w 5776784"/>
                  <a:gd name="connsiteY1" fmla="*/ 1809658 h 2068902"/>
                  <a:gd name="connsiteX2" fmla="*/ 4944836 w 5776784"/>
                  <a:gd name="connsiteY2" fmla="*/ 2022383 h 2068902"/>
                  <a:gd name="connsiteX3" fmla="*/ 5776686 w 5776784"/>
                  <a:gd name="connsiteY3" fmla="*/ 2008776 h 2068902"/>
                  <a:gd name="connsiteX4" fmla="*/ 5226504 w 5776784"/>
                  <a:gd name="connsiteY4" fmla="*/ 1710779 h 2068902"/>
                  <a:gd name="connsiteX5" fmla="*/ 2801257 w 5776784"/>
                  <a:gd name="connsiteY5" fmla="*/ 252547 h 2068902"/>
                  <a:gd name="connsiteX6" fmla="*/ 0 w 5776784"/>
                  <a:gd name="connsiteY6" fmla="*/ 252547 h 2068902"/>
                  <a:gd name="connsiteX0" fmla="*/ 0 w 5776784"/>
                  <a:gd name="connsiteY0" fmla="*/ 252547 h 2046965"/>
                  <a:gd name="connsiteX1" fmla="*/ 2386693 w 5776784"/>
                  <a:gd name="connsiteY1" fmla="*/ 1809658 h 2046965"/>
                  <a:gd name="connsiteX2" fmla="*/ 4944836 w 5776784"/>
                  <a:gd name="connsiteY2" fmla="*/ 2022383 h 2046965"/>
                  <a:gd name="connsiteX3" fmla="*/ 5776686 w 5776784"/>
                  <a:gd name="connsiteY3" fmla="*/ 2008776 h 2046965"/>
                  <a:gd name="connsiteX4" fmla="*/ 5226504 w 5776784"/>
                  <a:gd name="connsiteY4" fmla="*/ 1710779 h 2046965"/>
                  <a:gd name="connsiteX5" fmla="*/ 2801257 w 5776784"/>
                  <a:gd name="connsiteY5" fmla="*/ 252547 h 2046965"/>
                  <a:gd name="connsiteX6" fmla="*/ 0 w 5776784"/>
                  <a:gd name="connsiteY6" fmla="*/ 252547 h 2046965"/>
                  <a:gd name="connsiteX0" fmla="*/ 0 w 5776784"/>
                  <a:gd name="connsiteY0" fmla="*/ 252547 h 2040774"/>
                  <a:gd name="connsiteX1" fmla="*/ 2386693 w 5776784"/>
                  <a:gd name="connsiteY1" fmla="*/ 1809658 h 2040774"/>
                  <a:gd name="connsiteX2" fmla="*/ 4944836 w 5776784"/>
                  <a:gd name="connsiteY2" fmla="*/ 2022383 h 2040774"/>
                  <a:gd name="connsiteX3" fmla="*/ 5776686 w 5776784"/>
                  <a:gd name="connsiteY3" fmla="*/ 2008776 h 2040774"/>
                  <a:gd name="connsiteX4" fmla="*/ 5226504 w 5776784"/>
                  <a:gd name="connsiteY4" fmla="*/ 1710779 h 2040774"/>
                  <a:gd name="connsiteX5" fmla="*/ 2801257 w 5776784"/>
                  <a:gd name="connsiteY5" fmla="*/ 252547 h 2040774"/>
                  <a:gd name="connsiteX6" fmla="*/ 0 w 5776784"/>
                  <a:gd name="connsiteY6" fmla="*/ 252547 h 2040774"/>
                  <a:gd name="connsiteX0" fmla="*/ 0 w 5776784"/>
                  <a:gd name="connsiteY0" fmla="*/ 252547 h 2046009"/>
                  <a:gd name="connsiteX1" fmla="*/ 2386693 w 5776784"/>
                  <a:gd name="connsiteY1" fmla="*/ 1809658 h 2046009"/>
                  <a:gd name="connsiteX2" fmla="*/ 4944836 w 5776784"/>
                  <a:gd name="connsiteY2" fmla="*/ 2022383 h 2046009"/>
                  <a:gd name="connsiteX3" fmla="*/ 5776686 w 5776784"/>
                  <a:gd name="connsiteY3" fmla="*/ 2008776 h 2046009"/>
                  <a:gd name="connsiteX4" fmla="*/ 5226504 w 5776784"/>
                  <a:gd name="connsiteY4" fmla="*/ 1710779 h 2046009"/>
                  <a:gd name="connsiteX5" fmla="*/ 2801257 w 5776784"/>
                  <a:gd name="connsiteY5" fmla="*/ 252547 h 2046009"/>
                  <a:gd name="connsiteX6" fmla="*/ 0 w 5776784"/>
                  <a:gd name="connsiteY6" fmla="*/ 252547 h 2046009"/>
                  <a:gd name="connsiteX0" fmla="*/ 0 w 5777215"/>
                  <a:gd name="connsiteY0" fmla="*/ 252547 h 2029887"/>
                  <a:gd name="connsiteX1" fmla="*/ 2386693 w 5777215"/>
                  <a:gd name="connsiteY1" fmla="*/ 1809658 h 2029887"/>
                  <a:gd name="connsiteX2" fmla="*/ 4944836 w 5777215"/>
                  <a:gd name="connsiteY2" fmla="*/ 2022383 h 2029887"/>
                  <a:gd name="connsiteX3" fmla="*/ 5776686 w 5777215"/>
                  <a:gd name="connsiteY3" fmla="*/ 2015126 h 2029887"/>
                  <a:gd name="connsiteX4" fmla="*/ 5226504 w 5777215"/>
                  <a:gd name="connsiteY4" fmla="*/ 1710779 h 2029887"/>
                  <a:gd name="connsiteX5" fmla="*/ 2801257 w 5777215"/>
                  <a:gd name="connsiteY5" fmla="*/ 252547 h 2029887"/>
                  <a:gd name="connsiteX6" fmla="*/ 0 w 5777215"/>
                  <a:gd name="connsiteY6" fmla="*/ 252547 h 2029887"/>
                  <a:gd name="connsiteX0" fmla="*/ 0 w 5776860"/>
                  <a:gd name="connsiteY0" fmla="*/ 252547 h 2029887"/>
                  <a:gd name="connsiteX1" fmla="*/ 2386693 w 5776860"/>
                  <a:gd name="connsiteY1" fmla="*/ 1809658 h 2029887"/>
                  <a:gd name="connsiteX2" fmla="*/ 4944836 w 5776860"/>
                  <a:gd name="connsiteY2" fmla="*/ 2022383 h 2029887"/>
                  <a:gd name="connsiteX3" fmla="*/ 5776686 w 5776860"/>
                  <a:gd name="connsiteY3" fmla="*/ 2015126 h 2029887"/>
                  <a:gd name="connsiteX4" fmla="*/ 5226504 w 5776860"/>
                  <a:gd name="connsiteY4" fmla="*/ 1710779 h 2029887"/>
                  <a:gd name="connsiteX5" fmla="*/ 2801257 w 5776860"/>
                  <a:gd name="connsiteY5" fmla="*/ 252547 h 2029887"/>
                  <a:gd name="connsiteX6" fmla="*/ 0 w 5776860"/>
                  <a:gd name="connsiteY6" fmla="*/ 252547 h 2029887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33965"/>
                  <a:gd name="connsiteX1" fmla="*/ 2386693 w 5776686"/>
                  <a:gd name="connsiteY1" fmla="*/ 1809658 h 2033965"/>
                  <a:gd name="connsiteX2" fmla="*/ 4944836 w 5776686"/>
                  <a:gd name="connsiteY2" fmla="*/ 2022383 h 2033965"/>
                  <a:gd name="connsiteX3" fmla="*/ 5776686 w 5776686"/>
                  <a:gd name="connsiteY3" fmla="*/ 2015126 h 2033965"/>
                  <a:gd name="connsiteX4" fmla="*/ 5226504 w 5776686"/>
                  <a:gd name="connsiteY4" fmla="*/ 1710779 h 2033965"/>
                  <a:gd name="connsiteX5" fmla="*/ 2801257 w 5776686"/>
                  <a:gd name="connsiteY5" fmla="*/ 252547 h 2033965"/>
                  <a:gd name="connsiteX6" fmla="*/ 0 w 5776686"/>
                  <a:gd name="connsiteY6" fmla="*/ 252547 h 2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86" h="2033965">
                    <a:moveTo>
                      <a:pt x="0" y="252547"/>
                    </a:moveTo>
                    <a:cubicBezTo>
                      <a:pt x="262164" y="1092259"/>
                      <a:pt x="1829254" y="1657560"/>
                      <a:pt x="2386693" y="1809658"/>
                    </a:cubicBezTo>
                    <a:cubicBezTo>
                      <a:pt x="2944132" y="1961756"/>
                      <a:pt x="4557637" y="2070688"/>
                      <a:pt x="4944836" y="2022383"/>
                    </a:cubicBezTo>
                    <a:cubicBezTo>
                      <a:pt x="5332035" y="1974078"/>
                      <a:pt x="5696253" y="2016487"/>
                      <a:pt x="5776686" y="2015126"/>
                    </a:cubicBezTo>
                    <a:cubicBezTo>
                      <a:pt x="5733143" y="1994942"/>
                      <a:pt x="5512859" y="1953742"/>
                      <a:pt x="5226504" y="1710779"/>
                    </a:cubicBezTo>
                    <a:cubicBezTo>
                      <a:pt x="4940149" y="1467816"/>
                      <a:pt x="3672341" y="495586"/>
                      <a:pt x="2801257" y="252547"/>
                    </a:cubicBezTo>
                    <a:cubicBezTo>
                      <a:pt x="1930173" y="9508"/>
                      <a:pt x="676577" y="-166553"/>
                      <a:pt x="0" y="252547"/>
                    </a:cubicBezTo>
                    <a:close/>
                  </a:path>
                </a:pathLst>
              </a:custGeom>
              <a:noFill/>
              <a:ln w="28575">
                <a:solidFill>
                  <a:srgbClr val="A5AC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70" name="任意多边形 469"/>
            <p:cNvSpPr/>
            <p:nvPr/>
          </p:nvSpPr>
          <p:spPr>
            <a:xfrm rot="5400000">
              <a:off x="4971639" y="1791391"/>
              <a:ext cx="4020185" cy="1228539"/>
            </a:xfrm>
            <a:custGeom>
              <a:avLst/>
              <a:gdLst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85377 w 4181127"/>
                <a:gd name="connsiteY0" fmla="*/ 80553 h 1242603"/>
                <a:gd name="connsiteX1" fmla="*/ 552102 w 4181127"/>
                <a:gd name="connsiteY1" fmla="*/ 118653 h 1242603"/>
                <a:gd name="connsiteX2" fmla="*/ 4181127 w 4181127"/>
                <a:gd name="connsiteY2" fmla="*/ 1242603 h 1242603"/>
                <a:gd name="connsiteX3" fmla="*/ 447327 w 4181127"/>
                <a:gd name="connsiteY3" fmla="*/ 290103 h 1242603"/>
                <a:gd name="connsiteX4" fmla="*/ 85377 w 4181127"/>
                <a:gd name="connsiteY4" fmla="*/ 80553 h 1242603"/>
                <a:gd name="connsiteX0" fmla="*/ 18605 w 4114355"/>
                <a:gd name="connsiteY0" fmla="*/ 68258 h 1230308"/>
                <a:gd name="connsiteX1" fmla="*/ 485330 w 4114355"/>
                <a:gd name="connsiteY1" fmla="*/ 106358 h 1230308"/>
                <a:gd name="connsiteX2" fmla="*/ 4114355 w 4114355"/>
                <a:gd name="connsiteY2" fmla="*/ 1230308 h 1230308"/>
                <a:gd name="connsiteX3" fmla="*/ 380555 w 4114355"/>
                <a:gd name="connsiteY3" fmla="*/ 277808 h 1230308"/>
                <a:gd name="connsiteX4" fmla="*/ 18605 w 4114355"/>
                <a:gd name="connsiteY4" fmla="*/ 68258 h 1230308"/>
                <a:gd name="connsiteX0" fmla="*/ 2550 w 4098300"/>
                <a:gd name="connsiteY0" fmla="*/ 20423 h 1182473"/>
                <a:gd name="connsiteX1" fmla="*/ 469275 w 4098300"/>
                <a:gd name="connsiteY1" fmla="*/ 58523 h 1182473"/>
                <a:gd name="connsiteX2" fmla="*/ 4098300 w 4098300"/>
                <a:gd name="connsiteY2" fmla="*/ 1182473 h 1182473"/>
                <a:gd name="connsiteX3" fmla="*/ 364500 w 4098300"/>
                <a:gd name="connsiteY3" fmla="*/ 229973 h 1182473"/>
                <a:gd name="connsiteX4" fmla="*/ 2550 w 4098300"/>
                <a:gd name="connsiteY4" fmla="*/ 20423 h 1182473"/>
                <a:gd name="connsiteX0" fmla="*/ 2550 w 4098300"/>
                <a:gd name="connsiteY0" fmla="*/ 40690 h 1202740"/>
                <a:gd name="connsiteX1" fmla="*/ 469275 w 4098300"/>
                <a:gd name="connsiteY1" fmla="*/ 78790 h 1202740"/>
                <a:gd name="connsiteX2" fmla="*/ 4098300 w 4098300"/>
                <a:gd name="connsiteY2" fmla="*/ 1202740 h 1202740"/>
                <a:gd name="connsiteX3" fmla="*/ 364500 w 4098300"/>
                <a:gd name="connsiteY3" fmla="*/ 250240 h 1202740"/>
                <a:gd name="connsiteX4" fmla="*/ 2550 w 4098300"/>
                <a:gd name="connsiteY4" fmla="*/ 40690 h 1202740"/>
                <a:gd name="connsiteX0" fmla="*/ 2326 w 4126651"/>
                <a:gd name="connsiteY0" fmla="*/ 27087 h 1217712"/>
                <a:gd name="connsiteX1" fmla="*/ 497626 w 4126651"/>
                <a:gd name="connsiteY1" fmla="*/ 93762 h 1217712"/>
                <a:gd name="connsiteX2" fmla="*/ 4126651 w 4126651"/>
                <a:gd name="connsiteY2" fmla="*/ 1217712 h 1217712"/>
                <a:gd name="connsiteX3" fmla="*/ 392851 w 4126651"/>
                <a:gd name="connsiteY3" fmla="*/ 265212 h 1217712"/>
                <a:gd name="connsiteX4" fmla="*/ 2326 w 4126651"/>
                <a:gd name="connsiteY4" fmla="*/ 27087 h 1217712"/>
                <a:gd name="connsiteX0" fmla="*/ 1201 w 4125526"/>
                <a:gd name="connsiteY0" fmla="*/ 37823 h 1228448"/>
                <a:gd name="connsiteX1" fmla="*/ 496501 w 4125526"/>
                <a:gd name="connsiteY1" fmla="*/ 104498 h 1228448"/>
                <a:gd name="connsiteX2" fmla="*/ 4125526 w 4125526"/>
                <a:gd name="connsiteY2" fmla="*/ 1228448 h 1228448"/>
                <a:gd name="connsiteX3" fmla="*/ 391726 w 4125526"/>
                <a:gd name="connsiteY3" fmla="*/ 275948 h 1228448"/>
                <a:gd name="connsiteX4" fmla="*/ 1201 w 4125526"/>
                <a:gd name="connsiteY4" fmla="*/ 37823 h 1228448"/>
                <a:gd name="connsiteX0" fmla="*/ 415 w 4124740"/>
                <a:gd name="connsiteY0" fmla="*/ 32229 h 1222854"/>
                <a:gd name="connsiteX1" fmla="*/ 467140 w 4124740"/>
                <a:gd name="connsiteY1" fmla="*/ 86204 h 1222854"/>
                <a:gd name="connsiteX2" fmla="*/ 4124740 w 4124740"/>
                <a:gd name="connsiteY2" fmla="*/ 1222854 h 1222854"/>
                <a:gd name="connsiteX3" fmla="*/ 390940 w 4124740"/>
                <a:gd name="connsiteY3" fmla="*/ 270354 h 1222854"/>
                <a:gd name="connsiteX4" fmla="*/ 415 w 4124740"/>
                <a:gd name="connsiteY4" fmla="*/ 32229 h 1222854"/>
                <a:gd name="connsiteX0" fmla="*/ 415 w 4124740"/>
                <a:gd name="connsiteY0" fmla="*/ 13284 h 1203909"/>
                <a:gd name="connsiteX1" fmla="*/ 467140 w 4124740"/>
                <a:gd name="connsiteY1" fmla="*/ 67259 h 1203909"/>
                <a:gd name="connsiteX2" fmla="*/ 4124740 w 4124740"/>
                <a:gd name="connsiteY2" fmla="*/ 1203909 h 1203909"/>
                <a:gd name="connsiteX3" fmla="*/ 390940 w 4124740"/>
                <a:gd name="connsiteY3" fmla="*/ 251409 h 1203909"/>
                <a:gd name="connsiteX4" fmla="*/ 415 w 4124740"/>
                <a:gd name="connsiteY4" fmla="*/ 13284 h 1203909"/>
                <a:gd name="connsiteX0" fmla="*/ 415 w 4124740"/>
                <a:gd name="connsiteY0" fmla="*/ 7104 h 1197729"/>
                <a:gd name="connsiteX1" fmla="*/ 467140 w 4124740"/>
                <a:gd name="connsiteY1" fmla="*/ 61079 h 1197729"/>
                <a:gd name="connsiteX2" fmla="*/ 4124740 w 4124740"/>
                <a:gd name="connsiteY2" fmla="*/ 1197729 h 1197729"/>
                <a:gd name="connsiteX3" fmla="*/ 390940 w 4124740"/>
                <a:gd name="connsiteY3" fmla="*/ 245229 h 1197729"/>
                <a:gd name="connsiteX4" fmla="*/ 415 w 4124740"/>
                <a:gd name="connsiteY4" fmla="*/ 7104 h 1197729"/>
                <a:gd name="connsiteX0" fmla="*/ 635 w 4124960"/>
                <a:gd name="connsiteY0" fmla="*/ 9339 h 1199964"/>
                <a:gd name="connsiteX1" fmla="*/ 467360 w 4124960"/>
                <a:gd name="connsiteY1" fmla="*/ 63314 h 1199964"/>
                <a:gd name="connsiteX2" fmla="*/ 4124960 w 4124960"/>
                <a:gd name="connsiteY2" fmla="*/ 1199964 h 1199964"/>
                <a:gd name="connsiteX3" fmla="*/ 391160 w 4124960"/>
                <a:gd name="connsiteY3" fmla="*/ 247464 h 1199964"/>
                <a:gd name="connsiteX4" fmla="*/ 635 w 4124960"/>
                <a:gd name="connsiteY4" fmla="*/ 9339 h 1199964"/>
                <a:gd name="connsiteX0" fmla="*/ 635 w 4058285"/>
                <a:gd name="connsiteY0" fmla="*/ 9339 h 1304739"/>
                <a:gd name="connsiteX1" fmla="*/ 467360 w 4058285"/>
                <a:gd name="connsiteY1" fmla="*/ 63314 h 1304739"/>
                <a:gd name="connsiteX2" fmla="*/ 4058285 w 4058285"/>
                <a:gd name="connsiteY2" fmla="*/ 1304739 h 1304739"/>
                <a:gd name="connsiteX3" fmla="*/ 391160 w 4058285"/>
                <a:gd name="connsiteY3" fmla="*/ 247464 h 1304739"/>
                <a:gd name="connsiteX4" fmla="*/ 635 w 4058285"/>
                <a:gd name="connsiteY4" fmla="*/ 9339 h 1304739"/>
                <a:gd name="connsiteX0" fmla="*/ 635 w 4020185"/>
                <a:gd name="connsiteY0" fmla="*/ 9339 h 1228539"/>
                <a:gd name="connsiteX1" fmla="*/ 467360 w 4020185"/>
                <a:gd name="connsiteY1" fmla="*/ 63314 h 1228539"/>
                <a:gd name="connsiteX2" fmla="*/ 4020185 w 4020185"/>
                <a:gd name="connsiteY2" fmla="*/ 1228539 h 1228539"/>
                <a:gd name="connsiteX3" fmla="*/ 391160 w 4020185"/>
                <a:gd name="connsiteY3" fmla="*/ 247464 h 1228539"/>
                <a:gd name="connsiteX4" fmla="*/ 635 w 4020185"/>
                <a:gd name="connsiteY4" fmla="*/ 9339 h 12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0185" h="1228539">
                  <a:moveTo>
                    <a:pt x="635" y="9339"/>
                  </a:moveTo>
                  <a:cubicBezTo>
                    <a:pt x="16510" y="-27703"/>
                    <a:pt x="311785" y="56964"/>
                    <a:pt x="467360" y="63314"/>
                  </a:cubicBezTo>
                  <a:cubicBezTo>
                    <a:pt x="781685" y="266514"/>
                    <a:pt x="2810510" y="853889"/>
                    <a:pt x="4020185" y="1228539"/>
                  </a:cubicBezTo>
                  <a:cubicBezTo>
                    <a:pt x="2775585" y="911039"/>
                    <a:pt x="768985" y="269689"/>
                    <a:pt x="391160" y="247464"/>
                  </a:cubicBezTo>
                  <a:cubicBezTo>
                    <a:pt x="270510" y="177614"/>
                    <a:pt x="-15240" y="46381"/>
                    <a:pt x="635" y="9339"/>
                  </a:cubicBezTo>
                  <a:close/>
                </a:path>
              </a:pathLst>
            </a:custGeom>
            <a:solidFill>
              <a:srgbClr val="ECF7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6" name="组合 495"/>
          <p:cNvGrpSpPr/>
          <p:nvPr/>
        </p:nvGrpSpPr>
        <p:grpSpPr>
          <a:xfrm>
            <a:off x="10524006" y="2363913"/>
            <a:ext cx="1449106" cy="4320327"/>
            <a:chOff x="5713652" y="395568"/>
            <a:chExt cx="2033966" cy="6064011"/>
          </a:xfrm>
        </p:grpSpPr>
        <p:grpSp>
          <p:nvGrpSpPr>
            <p:cNvPr id="503" name="组合 502"/>
            <p:cNvGrpSpPr/>
            <p:nvPr/>
          </p:nvGrpSpPr>
          <p:grpSpPr>
            <a:xfrm>
              <a:off x="5713652" y="682892"/>
              <a:ext cx="2033966" cy="5776687"/>
              <a:chOff x="5713652" y="682892"/>
              <a:chExt cx="2033966" cy="5776687"/>
            </a:xfrm>
          </p:grpSpPr>
          <p:grpSp>
            <p:nvGrpSpPr>
              <p:cNvPr id="505" name="组合 504"/>
              <p:cNvGrpSpPr/>
              <p:nvPr/>
            </p:nvGrpSpPr>
            <p:grpSpPr>
              <a:xfrm>
                <a:off x="5713653" y="682892"/>
                <a:ext cx="2033965" cy="5776686"/>
                <a:chOff x="4228707" y="641642"/>
                <a:chExt cx="2033965" cy="5776686"/>
              </a:xfrm>
            </p:grpSpPr>
            <p:sp>
              <p:nvSpPr>
                <p:cNvPr id="507" name="任意多边形 506"/>
                <p:cNvSpPr/>
                <p:nvPr/>
              </p:nvSpPr>
              <p:spPr>
                <a:xfrm rot="5400000">
                  <a:off x="2357347" y="2513002"/>
                  <a:ext cx="5776686" cy="2033965"/>
                </a:xfrm>
                <a:custGeom>
                  <a:avLst/>
                  <a:gdLst>
                    <a:gd name="connsiteX0" fmla="*/ 0 w 5776686"/>
                    <a:gd name="connsiteY0" fmla="*/ 0 h 1756229"/>
                    <a:gd name="connsiteX1" fmla="*/ 653143 w 5776686"/>
                    <a:gd name="connsiteY1" fmla="*/ 899886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0 h 1756229"/>
                    <a:gd name="connsiteX1" fmla="*/ 2129518 w 5776686"/>
                    <a:gd name="connsiteY1" fmla="*/ 1461861 h 1756229"/>
                    <a:gd name="connsiteX2" fmla="*/ 5268686 w 5776686"/>
                    <a:gd name="connsiteY2" fmla="*/ 1712686 h 1756229"/>
                    <a:gd name="connsiteX3" fmla="*/ 5776686 w 5776686"/>
                    <a:gd name="connsiteY3" fmla="*/ 1756229 h 1756229"/>
                    <a:gd name="connsiteX4" fmla="*/ 5312229 w 5776686"/>
                    <a:gd name="connsiteY4" fmla="*/ 1582057 h 1756229"/>
                    <a:gd name="connsiteX5" fmla="*/ 2801257 w 5776686"/>
                    <a:gd name="connsiteY5" fmla="*/ 0 h 1756229"/>
                    <a:gd name="connsiteX6" fmla="*/ 0 w 5776686"/>
                    <a:gd name="connsiteY6" fmla="*/ 0 h 1756229"/>
                    <a:gd name="connsiteX0" fmla="*/ 0 w 5776686"/>
                    <a:gd name="connsiteY0" fmla="*/ 198966 h 1955195"/>
                    <a:gd name="connsiteX1" fmla="*/ 2129518 w 5776686"/>
                    <a:gd name="connsiteY1" fmla="*/ 1660827 h 1955195"/>
                    <a:gd name="connsiteX2" fmla="*/ 5268686 w 5776686"/>
                    <a:gd name="connsiteY2" fmla="*/ 1911652 h 1955195"/>
                    <a:gd name="connsiteX3" fmla="*/ 5776686 w 5776686"/>
                    <a:gd name="connsiteY3" fmla="*/ 1955195 h 1955195"/>
                    <a:gd name="connsiteX4" fmla="*/ 5312229 w 5776686"/>
                    <a:gd name="connsiteY4" fmla="*/ 1781023 h 1955195"/>
                    <a:gd name="connsiteX5" fmla="*/ 2801257 w 5776686"/>
                    <a:gd name="connsiteY5" fmla="*/ 198966 h 1955195"/>
                    <a:gd name="connsiteX6" fmla="*/ 0 w 5776686"/>
                    <a:gd name="connsiteY6" fmla="*/ 198966 h 1955195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325128 h 2081357"/>
                    <a:gd name="connsiteX1" fmla="*/ 2129518 w 5776686"/>
                    <a:gd name="connsiteY1" fmla="*/ 1786989 h 2081357"/>
                    <a:gd name="connsiteX2" fmla="*/ 5268686 w 5776686"/>
                    <a:gd name="connsiteY2" fmla="*/ 2037814 h 2081357"/>
                    <a:gd name="connsiteX3" fmla="*/ 5776686 w 5776686"/>
                    <a:gd name="connsiteY3" fmla="*/ 2081357 h 2081357"/>
                    <a:gd name="connsiteX4" fmla="*/ 5312229 w 5776686"/>
                    <a:gd name="connsiteY4" fmla="*/ 1907185 h 2081357"/>
                    <a:gd name="connsiteX5" fmla="*/ 2801257 w 5776686"/>
                    <a:gd name="connsiteY5" fmla="*/ 325128 h 2081357"/>
                    <a:gd name="connsiteX6" fmla="*/ 0 w 5776686"/>
                    <a:gd name="connsiteY6" fmla="*/ 325128 h 2081357"/>
                    <a:gd name="connsiteX0" fmla="*/ 0 w 5776686"/>
                    <a:gd name="connsiteY0" fmla="*/ 286461 h 2042690"/>
                    <a:gd name="connsiteX1" fmla="*/ 2129518 w 5776686"/>
                    <a:gd name="connsiteY1" fmla="*/ 1748322 h 2042690"/>
                    <a:gd name="connsiteX2" fmla="*/ 5268686 w 5776686"/>
                    <a:gd name="connsiteY2" fmla="*/ 1999147 h 2042690"/>
                    <a:gd name="connsiteX3" fmla="*/ 5776686 w 5776686"/>
                    <a:gd name="connsiteY3" fmla="*/ 2042690 h 2042690"/>
                    <a:gd name="connsiteX4" fmla="*/ 5312229 w 5776686"/>
                    <a:gd name="connsiteY4" fmla="*/ 1868518 h 2042690"/>
                    <a:gd name="connsiteX5" fmla="*/ 2801257 w 5776686"/>
                    <a:gd name="connsiteY5" fmla="*/ 286461 h 2042690"/>
                    <a:gd name="connsiteX6" fmla="*/ 0 w 5776686"/>
                    <a:gd name="connsiteY6" fmla="*/ 286461 h 2042690"/>
                    <a:gd name="connsiteX0" fmla="*/ 0 w 5776686"/>
                    <a:gd name="connsiteY0" fmla="*/ 279742 h 2035971"/>
                    <a:gd name="connsiteX1" fmla="*/ 2129518 w 5776686"/>
                    <a:gd name="connsiteY1" fmla="*/ 1741603 h 2035971"/>
                    <a:gd name="connsiteX2" fmla="*/ 5268686 w 5776686"/>
                    <a:gd name="connsiteY2" fmla="*/ 1992428 h 2035971"/>
                    <a:gd name="connsiteX3" fmla="*/ 5776686 w 5776686"/>
                    <a:gd name="connsiteY3" fmla="*/ 2035971 h 2035971"/>
                    <a:gd name="connsiteX4" fmla="*/ 5312229 w 5776686"/>
                    <a:gd name="connsiteY4" fmla="*/ 1861799 h 2035971"/>
                    <a:gd name="connsiteX5" fmla="*/ 2801257 w 5776686"/>
                    <a:gd name="connsiteY5" fmla="*/ 279742 h 2035971"/>
                    <a:gd name="connsiteX6" fmla="*/ 0 w 5776686"/>
                    <a:gd name="connsiteY6" fmla="*/ 279742 h 2035971"/>
                    <a:gd name="connsiteX0" fmla="*/ 0 w 5776686"/>
                    <a:gd name="connsiteY0" fmla="*/ 257710 h 2013939"/>
                    <a:gd name="connsiteX1" fmla="*/ 2129518 w 5776686"/>
                    <a:gd name="connsiteY1" fmla="*/ 1719571 h 2013939"/>
                    <a:gd name="connsiteX2" fmla="*/ 5268686 w 5776686"/>
                    <a:gd name="connsiteY2" fmla="*/ 1970396 h 2013939"/>
                    <a:gd name="connsiteX3" fmla="*/ 5776686 w 5776686"/>
                    <a:gd name="connsiteY3" fmla="*/ 2013939 h 2013939"/>
                    <a:gd name="connsiteX4" fmla="*/ 5312229 w 5776686"/>
                    <a:gd name="connsiteY4" fmla="*/ 1811192 h 2013939"/>
                    <a:gd name="connsiteX5" fmla="*/ 2801257 w 5776686"/>
                    <a:gd name="connsiteY5" fmla="*/ 257710 h 2013939"/>
                    <a:gd name="connsiteX6" fmla="*/ 0 w 5776686"/>
                    <a:gd name="connsiteY6" fmla="*/ 257710 h 2013939"/>
                    <a:gd name="connsiteX0" fmla="*/ 0 w 5779282"/>
                    <a:gd name="connsiteY0" fmla="*/ 257710 h 2015410"/>
                    <a:gd name="connsiteX1" fmla="*/ 2129518 w 5779282"/>
                    <a:gd name="connsiteY1" fmla="*/ 1719571 h 2015410"/>
                    <a:gd name="connsiteX2" fmla="*/ 5268686 w 5779282"/>
                    <a:gd name="connsiteY2" fmla="*/ 1970396 h 2015410"/>
                    <a:gd name="connsiteX3" fmla="*/ 5776686 w 5779282"/>
                    <a:gd name="connsiteY3" fmla="*/ 2013939 h 2015410"/>
                    <a:gd name="connsiteX4" fmla="*/ 5312229 w 5779282"/>
                    <a:gd name="connsiteY4" fmla="*/ 1811192 h 2015410"/>
                    <a:gd name="connsiteX5" fmla="*/ 2801257 w 5779282"/>
                    <a:gd name="connsiteY5" fmla="*/ 257710 h 2015410"/>
                    <a:gd name="connsiteX6" fmla="*/ 0 w 5779282"/>
                    <a:gd name="connsiteY6" fmla="*/ 257710 h 2015410"/>
                    <a:gd name="connsiteX0" fmla="*/ 0 w 5776823"/>
                    <a:gd name="connsiteY0" fmla="*/ 257710 h 2013939"/>
                    <a:gd name="connsiteX1" fmla="*/ 2129518 w 5776823"/>
                    <a:gd name="connsiteY1" fmla="*/ 1719571 h 2013939"/>
                    <a:gd name="connsiteX2" fmla="*/ 5268686 w 5776823"/>
                    <a:gd name="connsiteY2" fmla="*/ 1970396 h 2013939"/>
                    <a:gd name="connsiteX3" fmla="*/ 5776686 w 5776823"/>
                    <a:gd name="connsiteY3" fmla="*/ 2013939 h 2013939"/>
                    <a:gd name="connsiteX4" fmla="*/ 5312229 w 5776823"/>
                    <a:gd name="connsiteY4" fmla="*/ 1811192 h 2013939"/>
                    <a:gd name="connsiteX5" fmla="*/ 2801257 w 5776823"/>
                    <a:gd name="connsiteY5" fmla="*/ 257710 h 2013939"/>
                    <a:gd name="connsiteX6" fmla="*/ 0 w 5776823"/>
                    <a:gd name="connsiteY6" fmla="*/ 257710 h 2013939"/>
                    <a:gd name="connsiteX0" fmla="*/ 0 w 5776792"/>
                    <a:gd name="connsiteY0" fmla="*/ 252547 h 2008776"/>
                    <a:gd name="connsiteX1" fmla="*/ 2129518 w 5776792"/>
                    <a:gd name="connsiteY1" fmla="*/ 1714408 h 2008776"/>
                    <a:gd name="connsiteX2" fmla="*/ 5268686 w 5776792"/>
                    <a:gd name="connsiteY2" fmla="*/ 1965233 h 2008776"/>
                    <a:gd name="connsiteX3" fmla="*/ 5776686 w 5776792"/>
                    <a:gd name="connsiteY3" fmla="*/ 2008776 h 2008776"/>
                    <a:gd name="connsiteX4" fmla="*/ 5226504 w 5776792"/>
                    <a:gd name="connsiteY4" fmla="*/ 1710779 h 2008776"/>
                    <a:gd name="connsiteX5" fmla="*/ 2801257 w 5776792"/>
                    <a:gd name="connsiteY5" fmla="*/ 252547 h 2008776"/>
                    <a:gd name="connsiteX6" fmla="*/ 0 w 5776792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268686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73436 w 5776784"/>
                    <a:gd name="connsiteY2" fmla="*/ 19271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26443"/>
                    <a:gd name="connsiteX1" fmla="*/ 2129518 w 5776784"/>
                    <a:gd name="connsiteY1" fmla="*/ 1714408 h 2026443"/>
                    <a:gd name="connsiteX2" fmla="*/ 5163911 w 5776784"/>
                    <a:gd name="connsiteY2" fmla="*/ 1965233 h 2026443"/>
                    <a:gd name="connsiteX3" fmla="*/ 5776686 w 5776784"/>
                    <a:gd name="connsiteY3" fmla="*/ 2008776 h 2026443"/>
                    <a:gd name="connsiteX4" fmla="*/ 5226504 w 5776784"/>
                    <a:gd name="connsiteY4" fmla="*/ 1710779 h 2026443"/>
                    <a:gd name="connsiteX5" fmla="*/ 2801257 w 5776784"/>
                    <a:gd name="connsiteY5" fmla="*/ 252547 h 2026443"/>
                    <a:gd name="connsiteX6" fmla="*/ 0 w 5776784"/>
                    <a:gd name="connsiteY6" fmla="*/ 252547 h 2026443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129518 w 5776784"/>
                    <a:gd name="connsiteY1" fmla="*/ 1714408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61526"/>
                    <a:gd name="connsiteX1" fmla="*/ 2453368 w 5776784"/>
                    <a:gd name="connsiteY1" fmla="*/ 1781083 h 2061526"/>
                    <a:gd name="connsiteX2" fmla="*/ 5163911 w 5776784"/>
                    <a:gd name="connsiteY2" fmla="*/ 1965233 h 2061526"/>
                    <a:gd name="connsiteX3" fmla="*/ 5776686 w 5776784"/>
                    <a:gd name="connsiteY3" fmla="*/ 2008776 h 2061526"/>
                    <a:gd name="connsiteX4" fmla="*/ 5226504 w 5776784"/>
                    <a:gd name="connsiteY4" fmla="*/ 1710779 h 2061526"/>
                    <a:gd name="connsiteX5" fmla="*/ 2801257 w 5776784"/>
                    <a:gd name="connsiteY5" fmla="*/ 252547 h 2061526"/>
                    <a:gd name="connsiteX6" fmla="*/ 0 w 5776784"/>
                    <a:gd name="connsiteY6" fmla="*/ 252547 h 2061526"/>
                    <a:gd name="connsiteX0" fmla="*/ 0 w 5776784"/>
                    <a:gd name="connsiteY0" fmla="*/ 252547 h 2008776"/>
                    <a:gd name="connsiteX1" fmla="*/ 2453368 w 5776784"/>
                    <a:gd name="connsiteY1" fmla="*/ 1781083 h 2008776"/>
                    <a:gd name="connsiteX2" fmla="*/ 5163911 w 5776784"/>
                    <a:gd name="connsiteY2" fmla="*/ 1965233 h 2008776"/>
                    <a:gd name="connsiteX3" fmla="*/ 5776686 w 5776784"/>
                    <a:gd name="connsiteY3" fmla="*/ 2008776 h 2008776"/>
                    <a:gd name="connsiteX4" fmla="*/ 5226504 w 5776784"/>
                    <a:gd name="connsiteY4" fmla="*/ 1710779 h 2008776"/>
                    <a:gd name="connsiteX5" fmla="*/ 2801257 w 5776784"/>
                    <a:gd name="connsiteY5" fmla="*/ 252547 h 2008776"/>
                    <a:gd name="connsiteX6" fmla="*/ 0 w 5776784"/>
                    <a:gd name="connsiteY6" fmla="*/ 252547 h 2008776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16365"/>
                    <a:gd name="connsiteX1" fmla="*/ 2386693 w 5776784"/>
                    <a:gd name="connsiteY1" fmla="*/ 1809658 h 2016365"/>
                    <a:gd name="connsiteX2" fmla="*/ 5163911 w 5776784"/>
                    <a:gd name="connsiteY2" fmla="*/ 1965233 h 2016365"/>
                    <a:gd name="connsiteX3" fmla="*/ 5776686 w 5776784"/>
                    <a:gd name="connsiteY3" fmla="*/ 2008776 h 2016365"/>
                    <a:gd name="connsiteX4" fmla="*/ 5226504 w 5776784"/>
                    <a:gd name="connsiteY4" fmla="*/ 1710779 h 2016365"/>
                    <a:gd name="connsiteX5" fmla="*/ 2801257 w 5776784"/>
                    <a:gd name="connsiteY5" fmla="*/ 252547 h 2016365"/>
                    <a:gd name="connsiteX6" fmla="*/ 0 w 5776784"/>
                    <a:gd name="connsiteY6" fmla="*/ 252547 h 2016365"/>
                    <a:gd name="connsiteX0" fmla="*/ 0 w 5776784"/>
                    <a:gd name="connsiteY0" fmla="*/ 252547 h 2029152"/>
                    <a:gd name="connsiteX1" fmla="*/ 2386693 w 5776784"/>
                    <a:gd name="connsiteY1" fmla="*/ 1809658 h 2029152"/>
                    <a:gd name="connsiteX2" fmla="*/ 4944836 w 5776784"/>
                    <a:gd name="connsiteY2" fmla="*/ 2022383 h 2029152"/>
                    <a:gd name="connsiteX3" fmla="*/ 5776686 w 5776784"/>
                    <a:gd name="connsiteY3" fmla="*/ 2008776 h 2029152"/>
                    <a:gd name="connsiteX4" fmla="*/ 5226504 w 5776784"/>
                    <a:gd name="connsiteY4" fmla="*/ 1710779 h 2029152"/>
                    <a:gd name="connsiteX5" fmla="*/ 2801257 w 5776784"/>
                    <a:gd name="connsiteY5" fmla="*/ 252547 h 2029152"/>
                    <a:gd name="connsiteX6" fmla="*/ 0 w 5776784"/>
                    <a:gd name="connsiteY6" fmla="*/ 252547 h 2029152"/>
                    <a:gd name="connsiteX0" fmla="*/ 0 w 5776784"/>
                    <a:gd name="connsiteY0" fmla="*/ 252547 h 2068902"/>
                    <a:gd name="connsiteX1" fmla="*/ 2386693 w 5776784"/>
                    <a:gd name="connsiteY1" fmla="*/ 1809658 h 2068902"/>
                    <a:gd name="connsiteX2" fmla="*/ 4944836 w 5776784"/>
                    <a:gd name="connsiteY2" fmla="*/ 2022383 h 2068902"/>
                    <a:gd name="connsiteX3" fmla="*/ 5776686 w 5776784"/>
                    <a:gd name="connsiteY3" fmla="*/ 2008776 h 2068902"/>
                    <a:gd name="connsiteX4" fmla="*/ 5226504 w 5776784"/>
                    <a:gd name="connsiteY4" fmla="*/ 1710779 h 2068902"/>
                    <a:gd name="connsiteX5" fmla="*/ 2801257 w 5776784"/>
                    <a:gd name="connsiteY5" fmla="*/ 252547 h 2068902"/>
                    <a:gd name="connsiteX6" fmla="*/ 0 w 5776784"/>
                    <a:gd name="connsiteY6" fmla="*/ 252547 h 2068902"/>
                    <a:gd name="connsiteX0" fmla="*/ 0 w 5776784"/>
                    <a:gd name="connsiteY0" fmla="*/ 252547 h 2046965"/>
                    <a:gd name="connsiteX1" fmla="*/ 2386693 w 5776784"/>
                    <a:gd name="connsiteY1" fmla="*/ 1809658 h 2046965"/>
                    <a:gd name="connsiteX2" fmla="*/ 4944836 w 5776784"/>
                    <a:gd name="connsiteY2" fmla="*/ 2022383 h 2046965"/>
                    <a:gd name="connsiteX3" fmla="*/ 5776686 w 5776784"/>
                    <a:gd name="connsiteY3" fmla="*/ 2008776 h 2046965"/>
                    <a:gd name="connsiteX4" fmla="*/ 5226504 w 5776784"/>
                    <a:gd name="connsiteY4" fmla="*/ 1710779 h 2046965"/>
                    <a:gd name="connsiteX5" fmla="*/ 2801257 w 5776784"/>
                    <a:gd name="connsiteY5" fmla="*/ 252547 h 2046965"/>
                    <a:gd name="connsiteX6" fmla="*/ 0 w 5776784"/>
                    <a:gd name="connsiteY6" fmla="*/ 252547 h 2046965"/>
                    <a:gd name="connsiteX0" fmla="*/ 0 w 5776784"/>
                    <a:gd name="connsiteY0" fmla="*/ 252547 h 2040774"/>
                    <a:gd name="connsiteX1" fmla="*/ 2386693 w 5776784"/>
                    <a:gd name="connsiteY1" fmla="*/ 1809658 h 2040774"/>
                    <a:gd name="connsiteX2" fmla="*/ 4944836 w 5776784"/>
                    <a:gd name="connsiteY2" fmla="*/ 2022383 h 2040774"/>
                    <a:gd name="connsiteX3" fmla="*/ 5776686 w 5776784"/>
                    <a:gd name="connsiteY3" fmla="*/ 2008776 h 2040774"/>
                    <a:gd name="connsiteX4" fmla="*/ 5226504 w 5776784"/>
                    <a:gd name="connsiteY4" fmla="*/ 1710779 h 2040774"/>
                    <a:gd name="connsiteX5" fmla="*/ 2801257 w 5776784"/>
                    <a:gd name="connsiteY5" fmla="*/ 252547 h 2040774"/>
                    <a:gd name="connsiteX6" fmla="*/ 0 w 5776784"/>
                    <a:gd name="connsiteY6" fmla="*/ 252547 h 2040774"/>
                    <a:gd name="connsiteX0" fmla="*/ 0 w 5776784"/>
                    <a:gd name="connsiteY0" fmla="*/ 252547 h 2046009"/>
                    <a:gd name="connsiteX1" fmla="*/ 2386693 w 5776784"/>
                    <a:gd name="connsiteY1" fmla="*/ 1809658 h 2046009"/>
                    <a:gd name="connsiteX2" fmla="*/ 4944836 w 5776784"/>
                    <a:gd name="connsiteY2" fmla="*/ 2022383 h 2046009"/>
                    <a:gd name="connsiteX3" fmla="*/ 5776686 w 5776784"/>
                    <a:gd name="connsiteY3" fmla="*/ 2008776 h 2046009"/>
                    <a:gd name="connsiteX4" fmla="*/ 5226504 w 5776784"/>
                    <a:gd name="connsiteY4" fmla="*/ 1710779 h 2046009"/>
                    <a:gd name="connsiteX5" fmla="*/ 2801257 w 5776784"/>
                    <a:gd name="connsiteY5" fmla="*/ 252547 h 2046009"/>
                    <a:gd name="connsiteX6" fmla="*/ 0 w 5776784"/>
                    <a:gd name="connsiteY6" fmla="*/ 252547 h 2046009"/>
                    <a:gd name="connsiteX0" fmla="*/ 0 w 5777215"/>
                    <a:gd name="connsiteY0" fmla="*/ 252547 h 2029887"/>
                    <a:gd name="connsiteX1" fmla="*/ 2386693 w 5777215"/>
                    <a:gd name="connsiteY1" fmla="*/ 1809658 h 2029887"/>
                    <a:gd name="connsiteX2" fmla="*/ 4944836 w 5777215"/>
                    <a:gd name="connsiteY2" fmla="*/ 2022383 h 2029887"/>
                    <a:gd name="connsiteX3" fmla="*/ 5776686 w 5777215"/>
                    <a:gd name="connsiteY3" fmla="*/ 2015126 h 2029887"/>
                    <a:gd name="connsiteX4" fmla="*/ 5226504 w 5777215"/>
                    <a:gd name="connsiteY4" fmla="*/ 1710779 h 2029887"/>
                    <a:gd name="connsiteX5" fmla="*/ 2801257 w 5777215"/>
                    <a:gd name="connsiteY5" fmla="*/ 252547 h 2029887"/>
                    <a:gd name="connsiteX6" fmla="*/ 0 w 5777215"/>
                    <a:gd name="connsiteY6" fmla="*/ 252547 h 2029887"/>
                    <a:gd name="connsiteX0" fmla="*/ 0 w 5776860"/>
                    <a:gd name="connsiteY0" fmla="*/ 252547 h 2029887"/>
                    <a:gd name="connsiteX1" fmla="*/ 2386693 w 5776860"/>
                    <a:gd name="connsiteY1" fmla="*/ 1809658 h 2029887"/>
                    <a:gd name="connsiteX2" fmla="*/ 4944836 w 5776860"/>
                    <a:gd name="connsiteY2" fmla="*/ 2022383 h 2029887"/>
                    <a:gd name="connsiteX3" fmla="*/ 5776686 w 5776860"/>
                    <a:gd name="connsiteY3" fmla="*/ 2015126 h 2029887"/>
                    <a:gd name="connsiteX4" fmla="*/ 5226504 w 5776860"/>
                    <a:gd name="connsiteY4" fmla="*/ 1710779 h 2029887"/>
                    <a:gd name="connsiteX5" fmla="*/ 2801257 w 5776860"/>
                    <a:gd name="connsiteY5" fmla="*/ 252547 h 2029887"/>
                    <a:gd name="connsiteX6" fmla="*/ 0 w 5776860"/>
                    <a:gd name="connsiteY6" fmla="*/ 252547 h 2029887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860"/>
                    <a:gd name="connsiteY0" fmla="*/ 252547 h 2024588"/>
                    <a:gd name="connsiteX1" fmla="*/ 2386693 w 5776860"/>
                    <a:gd name="connsiteY1" fmla="*/ 1809658 h 2024588"/>
                    <a:gd name="connsiteX2" fmla="*/ 4944836 w 5776860"/>
                    <a:gd name="connsiteY2" fmla="*/ 2022383 h 2024588"/>
                    <a:gd name="connsiteX3" fmla="*/ 5776686 w 5776860"/>
                    <a:gd name="connsiteY3" fmla="*/ 2015126 h 2024588"/>
                    <a:gd name="connsiteX4" fmla="*/ 5226504 w 5776860"/>
                    <a:gd name="connsiteY4" fmla="*/ 1710779 h 2024588"/>
                    <a:gd name="connsiteX5" fmla="*/ 2801257 w 5776860"/>
                    <a:gd name="connsiteY5" fmla="*/ 252547 h 2024588"/>
                    <a:gd name="connsiteX6" fmla="*/ 0 w 5776860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24588"/>
                    <a:gd name="connsiteX1" fmla="*/ 2386693 w 5776686"/>
                    <a:gd name="connsiteY1" fmla="*/ 1809658 h 2024588"/>
                    <a:gd name="connsiteX2" fmla="*/ 4944836 w 5776686"/>
                    <a:gd name="connsiteY2" fmla="*/ 2022383 h 2024588"/>
                    <a:gd name="connsiteX3" fmla="*/ 5776686 w 5776686"/>
                    <a:gd name="connsiteY3" fmla="*/ 2015126 h 2024588"/>
                    <a:gd name="connsiteX4" fmla="*/ 5226504 w 5776686"/>
                    <a:gd name="connsiteY4" fmla="*/ 1710779 h 2024588"/>
                    <a:gd name="connsiteX5" fmla="*/ 2801257 w 5776686"/>
                    <a:gd name="connsiteY5" fmla="*/ 252547 h 2024588"/>
                    <a:gd name="connsiteX6" fmla="*/ 0 w 5776686"/>
                    <a:gd name="connsiteY6" fmla="*/ 252547 h 2024588"/>
                    <a:gd name="connsiteX0" fmla="*/ 0 w 5776686"/>
                    <a:gd name="connsiteY0" fmla="*/ 252547 h 2033965"/>
                    <a:gd name="connsiteX1" fmla="*/ 2386693 w 5776686"/>
                    <a:gd name="connsiteY1" fmla="*/ 1809658 h 2033965"/>
                    <a:gd name="connsiteX2" fmla="*/ 4944836 w 5776686"/>
                    <a:gd name="connsiteY2" fmla="*/ 2022383 h 2033965"/>
                    <a:gd name="connsiteX3" fmla="*/ 5776686 w 5776686"/>
                    <a:gd name="connsiteY3" fmla="*/ 2015126 h 2033965"/>
                    <a:gd name="connsiteX4" fmla="*/ 5226504 w 5776686"/>
                    <a:gd name="connsiteY4" fmla="*/ 1710779 h 2033965"/>
                    <a:gd name="connsiteX5" fmla="*/ 2801257 w 5776686"/>
                    <a:gd name="connsiteY5" fmla="*/ 252547 h 2033965"/>
                    <a:gd name="connsiteX6" fmla="*/ 0 w 5776686"/>
                    <a:gd name="connsiteY6" fmla="*/ 252547 h 203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76686" h="2033965">
                      <a:moveTo>
                        <a:pt x="0" y="252547"/>
                      </a:moveTo>
                      <a:cubicBezTo>
                        <a:pt x="262164" y="1092259"/>
                        <a:pt x="1829254" y="1657560"/>
                        <a:pt x="2386693" y="1809658"/>
                      </a:cubicBezTo>
                      <a:cubicBezTo>
                        <a:pt x="2944132" y="1961756"/>
                        <a:pt x="4557637" y="2070688"/>
                        <a:pt x="4944836" y="2022383"/>
                      </a:cubicBezTo>
                      <a:cubicBezTo>
                        <a:pt x="5332035" y="1974078"/>
                        <a:pt x="5696253" y="2016487"/>
                        <a:pt x="5776686" y="2015126"/>
                      </a:cubicBezTo>
                      <a:cubicBezTo>
                        <a:pt x="5733143" y="1994942"/>
                        <a:pt x="5512859" y="1953742"/>
                        <a:pt x="5226504" y="1710779"/>
                      </a:cubicBezTo>
                      <a:cubicBezTo>
                        <a:pt x="4940149" y="1467816"/>
                        <a:pt x="3672341" y="495586"/>
                        <a:pt x="2801257" y="252547"/>
                      </a:cubicBezTo>
                      <a:cubicBezTo>
                        <a:pt x="1930173" y="9508"/>
                        <a:pt x="676577" y="-166553"/>
                        <a:pt x="0" y="252547"/>
                      </a:cubicBezTo>
                      <a:close/>
                    </a:path>
                  </a:pathLst>
                </a:custGeom>
                <a:solidFill>
                  <a:srgbClr val="5D9A22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cxnSp>
              <p:nvCxnSpPr>
                <p:cNvPr id="508" name="直接连接符 507"/>
                <p:cNvCxnSpPr/>
                <p:nvPr/>
              </p:nvCxnSpPr>
              <p:spPr>
                <a:xfrm rot="5400000">
                  <a:off x="5235603" y="3176112"/>
                  <a:ext cx="1406894" cy="44136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9" name="直接连接符 508"/>
                <p:cNvCxnSpPr/>
                <p:nvPr/>
              </p:nvCxnSpPr>
              <p:spPr>
                <a:xfrm rot="5400000">
                  <a:off x="4792485" y="3001466"/>
                  <a:ext cx="2182671" cy="68473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0" name="直接连接符 509"/>
                <p:cNvCxnSpPr/>
                <p:nvPr/>
              </p:nvCxnSpPr>
              <p:spPr>
                <a:xfrm flipH="1">
                  <a:off x="5378499" y="1968105"/>
                  <a:ext cx="858719" cy="273724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1" name="直接连接符 510"/>
                <p:cNvCxnSpPr/>
                <p:nvPr/>
              </p:nvCxnSpPr>
              <p:spPr>
                <a:xfrm rot="5400000">
                  <a:off x="4171033" y="2775194"/>
                  <a:ext cx="3162344" cy="99207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接连接符 511"/>
                <p:cNvCxnSpPr/>
                <p:nvPr/>
              </p:nvCxnSpPr>
              <p:spPr>
                <a:xfrm rot="5400000">
                  <a:off x="3856004" y="2726260"/>
                  <a:ext cx="3625157" cy="113727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3" name="直接连接符 512"/>
                <p:cNvCxnSpPr/>
                <p:nvPr/>
              </p:nvCxnSpPr>
              <p:spPr>
                <a:xfrm rot="5400000">
                  <a:off x="3555238" y="2704599"/>
                  <a:ext cx="4046420" cy="12694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直接连接符 513"/>
                <p:cNvCxnSpPr/>
                <p:nvPr/>
              </p:nvCxnSpPr>
              <p:spPr>
                <a:xfrm rot="5400000">
                  <a:off x="3335501" y="2637464"/>
                  <a:ext cx="4346121" cy="136344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直接连接符 514"/>
                <p:cNvCxnSpPr/>
                <p:nvPr/>
              </p:nvCxnSpPr>
              <p:spPr>
                <a:xfrm rot="5400000">
                  <a:off x="3089998" y="2634814"/>
                  <a:ext cx="4655902" cy="146063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6" name="直接连接符 515"/>
                <p:cNvCxnSpPr/>
                <p:nvPr/>
              </p:nvCxnSpPr>
              <p:spPr>
                <a:xfrm flipH="1">
                  <a:off x="4570898" y="873125"/>
                  <a:ext cx="1552633" cy="4949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7" name="直接连接符 516"/>
                <p:cNvCxnSpPr/>
                <p:nvPr/>
              </p:nvCxnSpPr>
              <p:spPr>
                <a:xfrm flipH="1">
                  <a:off x="4449147" y="768769"/>
                  <a:ext cx="1620659" cy="521882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8" name="直接连接符 517"/>
                <p:cNvCxnSpPr/>
                <p:nvPr/>
              </p:nvCxnSpPr>
              <p:spPr>
                <a:xfrm flipH="1">
                  <a:off x="4269677" y="692150"/>
                  <a:ext cx="1758227" cy="5604522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直接连接符 518"/>
                <p:cNvCxnSpPr/>
                <p:nvPr/>
              </p:nvCxnSpPr>
              <p:spPr>
                <a:xfrm flipH="1">
                  <a:off x="4274945" y="657225"/>
                  <a:ext cx="1687716" cy="537975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0" name="直接连接符 519"/>
                <p:cNvCxnSpPr/>
                <p:nvPr/>
              </p:nvCxnSpPr>
              <p:spPr>
                <a:xfrm rot="5400000">
                  <a:off x="2541788" y="2460428"/>
                  <a:ext cx="5059968" cy="158739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接连接符 520"/>
                <p:cNvCxnSpPr/>
                <p:nvPr/>
              </p:nvCxnSpPr>
              <p:spPr>
                <a:xfrm rot="5400000">
                  <a:off x="2613499" y="2429767"/>
                  <a:ext cx="4801420" cy="1512000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接连接符 521"/>
                <p:cNvCxnSpPr/>
                <p:nvPr/>
              </p:nvCxnSpPr>
              <p:spPr>
                <a:xfrm rot="5400000">
                  <a:off x="2709499" y="2402315"/>
                  <a:ext cx="4510305" cy="141495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接连接符 522"/>
                <p:cNvCxnSpPr/>
                <p:nvPr/>
              </p:nvCxnSpPr>
              <p:spPr>
                <a:xfrm rot="5400000">
                  <a:off x="2819761" y="2364795"/>
                  <a:ext cx="4192228" cy="1315169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4" name="直接连接符 523"/>
                <p:cNvCxnSpPr/>
                <p:nvPr/>
              </p:nvCxnSpPr>
              <p:spPr>
                <a:xfrm rot="5400000">
                  <a:off x="2943216" y="2358223"/>
                  <a:ext cx="3832450" cy="1202301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5" name="直接连接符 524"/>
                <p:cNvCxnSpPr/>
                <p:nvPr/>
              </p:nvCxnSpPr>
              <p:spPr>
                <a:xfrm rot="5400000">
                  <a:off x="3133458" y="2328147"/>
                  <a:ext cx="3364492" cy="1055495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6" name="直接连接符 525"/>
                <p:cNvCxnSpPr/>
                <p:nvPr/>
              </p:nvCxnSpPr>
              <p:spPr>
                <a:xfrm rot="5400000">
                  <a:off x="3288343" y="2368929"/>
                  <a:ext cx="2920437" cy="916188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7" name="直接连接符 526"/>
                <p:cNvCxnSpPr/>
                <p:nvPr/>
              </p:nvCxnSpPr>
              <p:spPr>
                <a:xfrm rot="5400000">
                  <a:off x="3541598" y="2398902"/>
                  <a:ext cx="2303443" cy="722627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8" name="直接连接符 527"/>
                <p:cNvCxnSpPr/>
                <p:nvPr/>
              </p:nvCxnSpPr>
              <p:spPr>
                <a:xfrm rot="5400000">
                  <a:off x="3829896" y="2554855"/>
                  <a:ext cx="1550683" cy="486474"/>
                </a:xfrm>
                <a:prstGeom prst="line">
                  <a:avLst/>
                </a:prstGeom>
                <a:ln w="28575">
                  <a:solidFill>
                    <a:srgbClr val="4A8417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06" name="任意多边形 505"/>
              <p:cNvSpPr/>
              <p:nvPr/>
            </p:nvSpPr>
            <p:spPr>
              <a:xfrm rot="5400000">
                <a:off x="3842292" y="2554253"/>
                <a:ext cx="5776686" cy="2033965"/>
              </a:xfrm>
              <a:custGeom>
                <a:avLst/>
                <a:gdLst>
                  <a:gd name="connsiteX0" fmla="*/ 0 w 5776686"/>
                  <a:gd name="connsiteY0" fmla="*/ 0 h 1756229"/>
                  <a:gd name="connsiteX1" fmla="*/ 653143 w 5776686"/>
                  <a:gd name="connsiteY1" fmla="*/ 899886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0 h 1756229"/>
                  <a:gd name="connsiteX1" fmla="*/ 2129518 w 5776686"/>
                  <a:gd name="connsiteY1" fmla="*/ 1461861 h 1756229"/>
                  <a:gd name="connsiteX2" fmla="*/ 5268686 w 5776686"/>
                  <a:gd name="connsiteY2" fmla="*/ 1712686 h 1756229"/>
                  <a:gd name="connsiteX3" fmla="*/ 5776686 w 5776686"/>
                  <a:gd name="connsiteY3" fmla="*/ 1756229 h 1756229"/>
                  <a:gd name="connsiteX4" fmla="*/ 5312229 w 5776686"/>
                  <a:gd name="connsiteY4" fmla="*/ 1582057 h 1756229"/>
                  <a:gd name="connsiteX5" fmla="*/ 2801257 w 5776686"/>
                  <a:gd name="connsiteY5" fmla="*/ 0 h 1756229"/>
                  <a:gd name="connsiteX6" fmla="*/ 0 w 5776686"/>
                  <a:gd name="connsiteY6" fmla="*/ 0 h 1756229"/>
                  <a:gd name="connsiteX0" fmla="*/ 0 w 5776686"/>
                  <a:gd name="connsiteY0" fmla="*/ 198966 h 1955195"/>
                  <a:gd name="connsiteX1" fmla="*/ 2129518 w 5776686"/>
                  <a:gd name="connsiteY1" fmla="*/ 1660827 h 1955195"/>
                  <a:gd name="connsiteX2" fmla="*/ 5268686 w 5776686"/>
                  <a:gd name="connsiteY2" fmla="*/ 1911652 h 1955195"/>
                  <a:gd name="connsiteX3" fmla="*/ 5776686 w 5776686"/>
                  <a:gd name="connsiteY3" fmla="*/ 1955195 h 1955195"/>
                  <a:gd name="connsiteX4" fmla="*/ 5312229 w 5776686"/>
                  <a:gd name="connsiteY4" fmla="*/ 1781023 h 1955195"/>
                  <a:gd name="connsiteX5" fmla="*/ 2801257 w 5776686"/>
                  <a:gd name="connsiteY5" fmla="*/ 198966 h 1955195"/>
                  <a:gd name="connsiteX6" fmla="*/ 0 w 5776686"/>
                  <a:gd name="connsiteY6" fmla="*/ 198966 h 1955195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325128 h 2081357"/>
                  <a:gd name="connsiteX1" fmla="*/ 2129518 w 5776686"/>
                  <a:gd name="connsiteY1" fmla="*/ 1786989 h 2081357"/>
                  <a:gd name="connsiteX2" fmla="*/ 5268686 w 5776686"/>
                  <a:gd name="connsiteY2" fmla="*/ 2037814 h 2081357"/>
                  <a:gd name="connsiteX3" fmla="*/ 5776686 w 5776686"/>
                  <a:gd name="connsiteY3" fmla="*/ 2081357 h 2081357"/>
                  <a:gd name="connsiteX4" fmla="*/ 5312229 w 5776686"/>
                  <a:gd name="connsiteY4" fmla="*/ 1907185 h 2081357"/>
                  <a:gd name="connsiteX5" fmla="*/ 2801257 w 5776686"/>
                  <a:gd name="connsiteY5" fmla="*/ 325128 h 2081357"/>
                  <a:gd name="connsiteX6" fmla="*/ 0 w 5776686"/>
                  <a:gd name="connsiteY6" fmla="*/ 325128 h 2081357"/>
                  <a:gd name="connsiteX0" fmla="*/ 0 w 5776686"/>
                  <a:gd name="connsiteY0" fmla="*/ 286461 h 2042690"/>
                  <a:gd name="connsiteX1" fmla="*/ 2129518 w 5776686"/>
                  <a:gd name="connsiteY1" fmla="*/ 1748322 h 2042690"/>
                  <a:gd name="connsiteX2" fmla="*/ 5268686 w 5776686"/>
                  <a:gd name="connsiteY2" fmla="*/ 1999147 h 2042690"/>
                  <a:gd name="connsiteX3" fmla="*/ 5776686 w 5776686"/>
                  <a:gd name="connsiteY3" fmla="*/ 2042690 h 2042690"/>
                  <a:gd name="connsiteX4" fmla="*/ 5312229 w 5776686"/>
                  <a:gd name="connsiteY4" fmla="*/ 1868518 h 2042690"/>
                  <a:gd name="connsiteX5" fmla="*/ 2801257 w 5776686"/>
                  <a:gd name="connsiteY5" fmla="*/ 286461 h 2042690"/>
                  <a:gd name="connsiteX6" fmla="*/ 0 w 5776686"/>
                  <a:gd name="connsiteY6" fmla="*/ 286461 h 2042690"/>
                  <a:gd name="connsiteX0" fmla="*/ 0 w 5776686"/>
                  <a:gd name="connsiteY0" fmla="*/ 279742 h 2035971"/>
                  <a:gd name="connsiteX1" fmla="*/ 2129518 w 5776686"/>
                  <a:gd name="connsiteY1" fmla="*/ 1741603 h 2035971"/>
                  <a:gd name="connsiteX2" fmla="*/ 5268686 w 5776686"/>
                  <a:gd name="connsiteY2" fmla="*/ 1992428 h 2035971"/>
                  <a:gd name="connsiteX3" fmla="*/ 5776686 w 5776686"/>
                  <a:gd name="connsiteY3" fmla="*/ 2035971 h 2035971"/>
                  <a:gd name="connsiteX4" fmla="*/ 5312229 w 5776686"/>
                  <a:gd name="connsiteY4" fmla="*/ 1861799 h 2035971"/>
                  <a:gd name="connsiteX5" fmla="*/ 2801257 w 5776686"/>
                  <a:gd name="connsiteY5" fmla="*/ 279742 h 2035971"/>
                  <a:gd name="connsiteX6" fmla="*/ 0 w 5776686"/>
                  <a:gd name="connsiteY6" fmla="*/ 279742 h 2035971"/>
                  <a:gd name="connsiteX0" fmla="*/ 0 w 5776686"/>
                  <a:gd name="connsiteY0" fmla="*/ 257710 h 2013939"/>
                  <a:gd name="connsiteX1" fmla="*/ 2129518 w 5776686"/>
                  <a:gd name="connsiteY1" fmla="*/ 1719571 h 2013939"/>
                  <a:gd name="connsiteX2" fmla="*/ 5268686 w 5776686"/>
                  <a:gd name="connsiteY2" fmla="*/ 1970396 h 2013939"/>
                  <a:gd name="connsiteX3" fmla="*/ 5776686 w 5776686"/>
                  <a:gd name="connsiteY3" fmla="*/ 2013939 h 2013939"/>
                  <a:gd name="connsiteX4" fmla="*/ 5312229 w 5776686"/>
                  <a:gd name="connsiteY4" fmla="*/ 1811192 h 2013939"/>
                  <a:gd name="connsiteX5" fmla="*/ 2801257 w 5776686"/>
                  <a:gd name="connsiteY5" fmla="*/ 257710 h 2013939"/>
                  <a:gd name="connsiteX6" fmla="*/ 0 w 5776686"/>
                  <a:gd name="connsiteY6" fmla="*/ 257710 h 2013939"/>
                  <a:gd name="connsiteX0" fmla="*/ 0 w 5779282"/>
                  <a:gd name="connsiteY0" fmla="*/ 257710 h 2015410"/>
                  <a:gd name="connsiteX1" fmla="*/ 2129518 w 5779282"/>
                  <a:gd name="connsiteY1" fmla="*/ 1719571 h 2015410"/>
                  <a:gd name="connsiteX2" fmla="*/ 5268686 w 5779282"/>
                  <a:gd name="connsiteY2" fmla="*/ 1970396 h 2015410"/>
                  <a:gd name="connsiteX3" fmla="*/ 5776686 w 5779282"/>
                  <a:gd name="connsiteY3" fmla="*/ 2013939 h 2015410"/>
                  <a:gd name="connsiteX4" fmla="*/ 5312229 w 5779282"/>
                  <a:gd name="connsiteY4" fmla="*/ 1811192 h 2015410"/>
                  <a:gd name="connsiteX5" fmla="*/ 2801257 w 5779282"/>
                  <a:gd name="connsiteY5" fmla="*/ 257710 h 2015410"/>
                  <a:gd name="connsiteX6" fmla="*/ 0 w 5779282"/>
                  <a:gd name="connsiteY6" fmla="*/ 257710 h 2015410"/>
                  <a:gd name="connsiteX0" fmla="*/ 0 w 5776823"/>
                  <a:gd name="connsiteY0" fmla="*/ 257710 h 2013939"/>
                  <a:gd name="connsiteX1" fmla="*/ 2129518 w 5776823"/>
                  <a:gd name="connsiteY1" fmla="*/ 1719571 h 2013939"/>
                  <a:gd name="connsiteX2" fmla="*/ 5268686 w 5776823"/>
                  <a:gd name="connsiteY2" fmla="*/ 1970396 h 2013939"/>
                  <a:gd name="connsiteX3" fmla="*/ 5776686 w 5776823"/>
                  <a:gd name="connsiteY3" fmla="*/ 2013939 h 2013939"/>
                  <a:gd name="connsiteX4" fmla="*/ 5312229 w 5776823"/>
                  <a:gd name="connsiteY4" fmla="*/ 1811192 h 2013939"/>
                  <a:gd name="connsiteX5" fmla="*/ 2801257 w 5776823"/>
                  <a:gd name="connsiteY5" fmla="*/ 257710 h 2013939"/>
                  <a:gd name="connsiteX6" fmla="*/ 0 w 5776823"/>
                  <a:gd name="connsiteY6" fmla="*/ 257710 h 2013939"/>
                  <a:gd name="connsiteX0" fmla="*/ 0 w 5776792"/>
                  <a:gd name="connsiteY0" fmla="*/ 252547 h 2008776"/>
                  <a:gd name="connsiteX1" fmla="*/ 2129518 w 5776792"/>
                  <a:gd name="connsiteY1" fmla="*/ 1714408 h 2008776"/>
                  <a:gd name="connsiteX2" fmla="*/ 5268686 w 5776792"/>
                  <a:gd name="connsiteY2" fmla="*/ 1965233 h 2008776"/>
                  <a:gd name="connsiteX3" fmla="*/ 5776686 w 5776792"/>
                  <a:gd name="connsiteY3" fmla="*/ 2008776 h 2008776"/>
                  <a:gd name="connsiteX4" fmla="*/ 5226504 w 5776792"/>
                  <a:gd name="connsiteY4" fmla="*/ 1710779 h 2008776"/>
                  <a:gd name="connsiteX5" fmla="*/ 2801257 w 5776792"/>
                  <a:gd name="connsiteY5" fmla="*/ 252547 h 2008776"/>
                  <a:gd name="connsiteX6" fmla="*/ 0 w 5776792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268686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73436 w 5776784"/>
                  <a:gd name="connsiteY2" fmla="*/ 19271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26443"/>
                  <a:gd name="connsiteX1" fmla="*/ 2129518 w 5776784"/>
                  <a:gd name="connsiteY1" fmla="*/ 1714408 h 2026443"/>
                  <a:gd name="connsiteX2" fmla="*/ 5163911 w 5776784"/>
                  <a:gd name="connsiteY2" fmla="*/ 1965233 h 2026443"/>
                  <a:gd name="connsiteX3" fmla="*/ 5776686 w 5776784"/>
                  <a:gd name="connsiteY3" fmla="*/ 2008776 h 2026443"/>
                  <a:gd name="connsiteX4" fmla="*/ 5226504 w 5776784"/>
                  <a:gd name="connsiteY4" fmla="*/ 1710779 h 2026443"/>
                  <a:gd name="connsiteX5" fmla="*/ 2801257 w 5776784"/>
                  <a:gd name="connsiteY5" fmla="*/ 252547 h 2026443"/>
                  <a:gd name="connsiteX6" fmla="*/ 0 w 5776784"/>
                  <a:gd name="connsiteY6" fmla="*/ 252547 h 2026443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129518 w 5776784"/>
                  <a:gd name="connsiteY1" fmla="*/ 1714408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61526"/>
                  <a:gd name="connsiteX1" fmla="*/ 2453368 w 5776784"/>
                  <a:gd name="connsiteY1" fmla="*/ 1781083 h 2061526"/>
                  <a:gd name="connsiteX2" fmla="*/ 5163911 w 5776784"/>
                  <a:gd name="connsiteY2" fmla="*/ 1965233 h 2061526"/>
                  <a:gd name="connsiteX3" fmla="*/ 5776686 w 5776784"/>
                  <a:gd name="connsiteY3" fmla="*/ 2008776 h 2061526"/>
                  <a:gd name="connsiteX4" fmla="*/ 5226504 w 5776784"/>
                  <a:gd name="connsiteY4" fmla="*/ 1710779 h 2061526"/>
                  <a:gd name="connsiteX5" fmla="*/ 2801257 w 5776784"/>
                  <a:gd name="connsiteY5" fmla="*/ 252547 h 2061526"/>
                  <a:gd name="connsiteX6" fmla="*/ 0 w 5776784"/>
                  <a:gd name="connsiteY6" fmla="*/ 252547 h 2061526"/>
                  <a:gd name="connsiteX0" fmla="*/ 0 w 5776784"/>
                  <a:gd name="connsiteY0" fmla="*/ 252547 h 2008776"/>
                  <a:gd name="connsiteX1" fmla="*/ 2453368 w 5776784"/>
                  <a:gd name="connsiteY1" fmla="*/ 1781083 h 2008776"/>
                  <a:gd name="connsiteX2" fmla="*/ 5163911 w 5776784"/>
                  <a:gd name="connsiteY2" fmla="*/ 1965233 h 2008776"/>
                  <a:gd name="connsiteX3" fmla="*/ 5776686 w 5776784"/>
                  <a:gd name="connsiteY3" fmla="*/ 2008776 h 2008776"/>
                  <a:gd name="connsiteX4" fmla="*/ 5226504 w 5776784"/>
                  <a:gd name="connsiteY4" fmla="*/ 1710779 h 2008776"/>
                  <a:gd name="connsiteX5" fmla="*/ 2801257 w 5776784"/>
                  <a:gd name="connsiteY5" fmla="*/ 252547 h 2008776"/>
                  <a:gd name="connsiteX6" fmla="*/ 0 w 5776784"/>
                  <a:gd name="connsiteY6" fmla="*/ 252547 h 2008776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16365"/>
                  <a:gd name="connsiteX1" fmla="*/ 2386693 w 5776784"/>
                  <a:gd name="connsiteY1" fmla="*/ 1809658 h 2016365"/>
                  <a:gd name="connsiteX2" fmla="*/ 5163911 w 5776784"/>
                  <a:gd name="connsiteY2" fmla="*/ 1965233 h 2016365"/>
                  <a:gd name="connsiteX3" fmla="*/ 5776686 w 5776784"/>
                  <a:gd name="connsiteY3" fmla="*/ 2008776 h 2016365"/>
                  <a:gd name="connsiteX4" fmla="*/ 5226504 w 5776784"/>
                  <a:gd name="connsiteY4" fmla="*/ 1710779 h 2016365"/>
                  <a:gd name="connsiteX5" fmla="*/ 2801257 w 5776784"/>
                  <a:gd name="connsiteY5" fmla="*/ 252547 h 2016365"/>
                  <a:gd name="connsiteX6" fmla="*/ 0 w 5776784"/>
                  <a:gd name="connsiteY6" fmla="*/ 252547 h 2016365"/>
                  <a:gd name="connsiteX0" fmla="*/ 0 w 5776784"/>
                  <a:gd name="connsiteY0" fmla="*/ 252547 h 2029152"/>
                  <a:gd name="connsiteX1" fmla="*/ 2386693 w 5776784"/>
                  <a:gd name="connsiteY1" fmla="*/ 1809658 h 2029152"/>
                  <a:gd name="connsiteX2" fmla="*/ 4944836 w 5776784"/>
                  <a:gd name="connsiteY2" fmla="*/ 2022383 h 2029152"/>
                  <a:gd name="connsiteX3" fmla="*/ 5776686 w 5776784"/>
                  <a:gd name="connsiteY3" fmla="*/ 2008776 h 2029152"/>
                  <a:gd name="connsiteX4" fmla="*/ 5226504 w 5776784"/>
                  <a:gd name="connsiteY4" fmla="*/ 1710779 h 2029152"/>
                  <a:gd name="connsiteX5" fmla="*/ 2801257 w 5776784"/>
                  <a:gd name="connsiteY5" fmla="*/ 252547 h 2029152"/>
                  <a:gd name="connsiteX6" fmla="*/ 0 w 5776784"/>
                  <a:gd name="connsiteY6" fmla="*/ 252547 h 2029152"/>
                  <a:gd name="connsiteX0" fmla="*/ 0 w 5776784"/>
                  <a:gd name="connsiteY0" fmla="*/ 252547 h 2068902"/>
                  <a:gd name="connsiteX1" fmla="*/ 2386693 w 5776784"/>
                  <a:gd name="connsiteY1" fmla="*/ 1809658 h 2068902"/>
                  <a:gd name="connsiteX2" fmla="*/ 4944836 w 5776784"/>
                  <a:gd name="connsiteY2" fmla="*/ 2022383 h 2068902"/>
                  <a:gd name="connsiteX3" fmla="*/ 5776686 w 5776784"/>
                  <a:gd name="connsiteY3" fmla="*/ 2008776 h 2068902"/>
                  <a:gd name="connsiteX4" fmla="*/ 5226504 w 5776784"/>
                  <a:gd name="connsiteY4" fmla="*/ 1710779 h 2068902"/>
                  <a:gd name="connsiteX5" fmla="*/ 2801257 w 5776784"/>
                  <a:gd name="connsiteY5" fmla="*/ 252547 h 2068902"/>
                  <a:gd name="connsiteX6" fmla="*/ 0 w 5776784"/>
                  <a:gd name="connsiteY6" fmla="*/ 252547 h 2068902"/>
                  <a:gd name="connsiteX0" fmla="*/ 0 w 5776784"/>
                  <a:gd name="connsiteY0" fmla="*/ 252547 h 2046965"/>
                  <a:gd name="connsiteX1" fmla="*/ 2386693 w 5776784"/>
                  <a:gd name="connsiteY1" fmla="*/ 1809658 h 2046965"/>
                  <a:gd name="connsiteX2" fmla="*/ 4944836 w 5776784"/>
                  <a:gd name="connsiteY2" fmla="*/ 2022383 h 2046965"/>
                  <a:gd name="connsiteX3" fmla="*/ 5776686 w 5776784"/>
                  <a:gd name="connsiteY3" fmla="*/ 2008776 h 2046965"/>
                  <a:gd name="connsiteX4" fmla="*/ 5226504 w 5776784"/>
                  <a:gd name="connsiteY4" fmla="*/ 1710779 h 2046965"/>
                  <a:gd name="connsiteX5" fmla="*/ 2801257 w 5776784"/>
                  <a:gd name="connsiteY5" fmla="*/ 252547 h 2046965"/>
                  <a:gd name="connsiteX6" fmla="*/ 0 w 5776784"/>
                  <a:gd name="connsiteY6" fmla="*/ 252547 h 2046965"/>
                  <a:gd name="connsiteX0" fmla="*/ 0 w 5776784"/>
                  <a:gd name="connsiteY0" fmla="*/ 252547 h 2040774"/>
                  <a:gd name="connsiteX1" fmla="*/ 2386693 w 5776784"/>
                  <a:gd name="connsiteY1" fmla="*/ 1809658 h 2040774"/>
                  <a:gd name="connsiteX2" fmla="*/ 4944836 w 5776784"/>
                  <a:gd name="connsiteY2" fmla="*/ 2022383 h 2040774"/>
                  <a:gd name="connsiteX3" fmla="*/ 5776686 w 5776784"/>
                  <a:gd name="connsiteY3" fmla="*/ 2008776 h 2040774"/>
                  <a:gd name="connsiteX4" fmla="*/ 5226504 w 5776784"/>
                  <a:gd name="connsiteY4" fmla="*/ 1710779 h 2040774"/>
                  <a:gd name="connsiteX5" fmla="*/ 2801257 w 5776784"/>
                  <a:gd name="connsiteY5" fmla="*/ 252547 h 2040774"/>
                  <a:gd name="connsiteX6" fmla="*/ 0 w 5776784"/>
                  <a:gd name="connsiteY6" fmla="*/ 252547 h 2040774"/>
                  <a:gd name="connsiteX0" fmla="*/ 0 w 5776784"/>
                  <a:gd name="connsiteY0" fmla="*/ 252547 h 2046009"/>
                  <a:gd name="connsiteX1" fmla="*/ 2386693 w 5776784"/>
                  <a:gd name="connsiteY1" fmla="*/ 1809658 h 2046009"/>
                  <a:gd name="connsiteX2" fmla="*/ 4944836 w 5776784"/>
                  <a:gd name="connsiteY2" fmla="*/ 2022383 h 2046009"/>
                  <a:gd name="connsiteX3" fmla="*/ 5776686 w 5776784"/>
                  <a:gd name="connsiteY3" fmla="*/ 2008776 h 2046009"/>
                  <a:gd name="connsiteX4" fmla="*/ 5226504 w 5776784"/>
                  <a:gd name="connsiteY4" fmla="*/ 1710779 h 2046009"/>
                  <a:gd name="connsiteX5" fmla="*/ 2801257 w 5776784"/>
                  <a:gd name="connsiteY5" fmla="*/ 252547 h 2046009"/>
                  <a:gd name="connsiteX6" fmla="*/ 0 w 5776784"/>
                  <a:gd name="connsiteY6" fmla="*/ 252547 h 2046009"/>
                  <a:gd name="connsiteX0" fmla="*/ 0 w 5777215"/>
                  <a:gd name="connsiteY0" fmla="*/ 252547 h 2029887"/>
                  <a:gd name="connsiteX1" fmla="*/ 2386693 w 5777215"/>
                  <a:gd name="connsiteY1" fmla="*/ 1809658 h 2029887"/>
                  <a:gd name="connsiteX2" fmla="*/ 4944836 w 5777215"/>
                  <a:gd name="connsiteY2" fmla="*/ 2022383 h 2029887"/>
                  <a:gd name="connsiteX3" fmla="*/ 5776686 w 5777215"/>
                  <a:gd name="connsiteY3" fmla="*/ 2015126 h 2029887"/>
                  <a:gd name="connsiteX4" fmla="*/ 5226504 w 5777215"/>
                  <a:gd name="connsiteY4" fmla="*/ 1710779 h 2029887"/>
                  <a:gd name="connsiteX5" fmla="*/ 2801257 w 5777215"/>
                  <a:gd name="connsiteY5" fmla="*/ 252547 h 2029887"/>
                  <a:gd name="connsiteX6" fmla="*/ 0 w 5777215"/>
                  <a:gd name="connsiteY6" fmla="*/ 252547 h 2029887"/>
                  <a:gd name="connsiteX0" fmla="*/ 0 w 5776860"/>
                  <a:gd name="connsiteY0" fmla="*/ 252547 h 2029887"/>
                  <a:gd name="connsiteX1" fmla="*/ 2386693 w 5776860"/>
                  <a:gd name="connsiteY1" fmla="*/ 1809658 h 2029887"/>
                  <a:gd name="connsiteX2" fmla="*/ 4944836 w 5776860"/>
                  <a:gd name="connsiteY2" fmla="*/ 2022383 h 2029887"/>
                  <a:gd name="connsiteX3" fmla="*/ 5776686 w 5776860"/>
                  <a:gd name="connsiteY3" fmla="*/ 2015126 h 2029887"/>
                  <a:gd name="connsiteX4" fmla="*/ 5226504 w 5776860"/>
                  <a:gd name="connsiteY4" fmla="*/ 1710779 h 2029887"/>
                  <a:gd name="connsiteX5" fmla="*/ 2801257 w 5776860"/>
                  <a:gd name="connsiteY5" fmla="*/ 252547 h 2029887"/>
                  <a:gd name="connsiteX6" fmla="*/ 0 w 5776860"/>
                  <a:gd name="connsiteY6" fmla="*/ 252547 h 2029887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860"/>
                  <a:gd name="connsiteY0" fmla="*/ 252547 h 2024588"/>
                  <a:gd name="connsiteX1" fmla="*/ 2386693 w 5776860"/>
                  <a:gd name="connsiteY1" fmla="*/ 1809658 h 2024588"/>
                  <a:gd name="connsiteX2" fmla="*/ 4944836 w 5776860"/>
                  <a:gd name="connsiteY2" fmla="*/ 2022383 h 2024588"/>
                  <a:gd name="connsiteX3" fmla="*/ 5776686 w 5776860"/>
                  <a:gd name="connsiteY3" fmla="*/ 2015126 h 2024588"/>
                  <a:gd name="connsiteX4" fmla="*/ 5226504 w 5776860"/>
                  <a:gd name="connsiteY4" fmla="*/ 1710779 h 2024588"/>
                  <a:gd name="connsiteX5" fmla="*/ 2801257 w 5776860"/>
                  <a:gd name="connsiteY5" fmla="*/ 252547 h 2024588"/>
                  <a:gd name="connsiteX6" fmla="*/ 0 w 5776860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24588"/>
                  <a:gd name="connsiteX1" fmla="*/ 2386693 w 5776686"/>
                  <a:gd name="connsiteY1" fmla="*/ 1809658 h 2024588"/>
                  <a:gd name="connsiteX2" fmla="*/ 4944836 w 5776686"/>
                  <a:gd name="connsiteY2" fmla="*/ 2022383 h 2024588"/>
                  <a:gd name="connsiteX3" fmla="*/ 5776686 w 5776686"/>
                  <a:gd name="connsiteY3" fmla="*/ 2015126 h 2024588"/>
                  <a:gd name="connsiteX4" fmla="*/ 5226504 w 5776686"/>
                  <a:gd name="connsiteY4" fmla="*/ 1710779 h 2024588"/>
                  <a:gd name="connsiteX5" fmla="*/ 2801257 w 5776686"/>
                  <a:gd name="connsiteY5" fmla="*/ 252547 h 2024588"/>
                  <a:gd name="connsiteX6" fmla="*/ 0 w 5776686"/>
                  <a:gd name="connsiteY6" fmla="*/ 252547 h 2024588"/>
                  <a:gd name="connsiteX0" fmla="*/ 0 w 5776686"/>
                  <a:gd name="connsiteY0" fmla="*/ 252547 h 2033965"/>
                  <a:gd name="connsiteX1" fmla="*/ 2386693 w 5776686"/>
                  <a:gd name="connsiteY1" fmla="*/ 1809658 h 2033965"/>
                  <a:gd name="connsiteX2" fmla="*/ 4944836 w 5776686"/>
                  <a:gd name="connsiteY2" fmla="*/ 2022383 h 2033965"/>
                  <a:gd name="connsiteX3" fmla="*/ 5776686 w 5776686"/>
                  <a:gd name="connsiteY3" fmla="*/ 2015126 h 2033965"/>
                  <a:gd name="connsiteX4" fmla="*/ 5226504 w 5776686"/>
                  <a:gd name="connsiteY4" fmla="*/ 1710779 h 2033965"/>
                  <a:gd name="connsiteX5" fmla="*/ 2801257 w 5776686"/>
                  <a:gd name="connsiteY5" fmla="*/ 252547 h 2033965"/>
                  <a:gd name="connsiteX6" fmla="*/ 0 w 5776686"/>
                  <a:gd name="connsiteY6" fmla="*/ 252547 h 2033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6686" h="2033965">
                    <a:moveTo>
                      <a:pt x="0" y="252547"/>
                    </a:moveTo>
                    <a:cubicBezTo>
                      <a:pt x="262164" y="1092259"/>
                      <a:pt x="1829254" y="1657560"/>
                      <a:pt x="2386693" y="1809658"/>
                    </a:cubicBezTo>
                    <a:cubicBezTo>
                      <a:pt x="2944132" y="1961756"/>
                      <a:pt x="4557637" y="2070688"/>
                      <a:pt x="4944836" y="2022383"/>
                    </a:cubicBezTo>
                    <a:cubicBezTo>
                      <a:pt x="5332035" y="1974078"/>
                      <a:pt x="5696253" y="2016487"/>
                      <a:pt x="5776686" y="2015126"/>
                    </a:cubicBezTo>
                    <a:cubicBezTo>
                      <a:pt x="5733143" y="1994942"/>
                      <a:pt x="5512859" y="1953742"/>
                      <a:pt x="5226504" y="1710779"/>
                    </a:cubicBezTo>
                    <a:cubicBezTo>
                      <a:pt x="4940149" y="1467816"/>
                      <a:pt x="3672341" y="495586"/>
                      <a:pt x="2801257" y="252547"/>
                    </a:cubicBezTo>
                    <a:cubicBezTo>
                      <a:pt x="1930173" y="9508"/>
                      <a:pt x="676577" y="-166553"/>
                      <a:pt x="0" y="252547"/>
                    </a:cubicBezTo>
                    <a:close/>
                  </a:path>
                </a:pathLst>
              </a:custGeom>
              <a:noFill/>
              <a:ln w="28575">
                <a:solidFill>
                  <a:srgbClr val="A5AC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04" name="任意多边形 503"/>
            <p:cNvSpPr/>
            <p:nvPr/>
          </p:nvSpPr>
          <p:spPr>
            <a:xfrm rot="5400000">
              <a:off x="4971639" y="1791391"/>
              <a:ext cx="4020185" cy="1228539"/>
            </a:xfrm>
            <a:custGeom>
              <a:avLst/>
              <a:gdLst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0 w 4095750"/>
                <a:gd name="connsiteY0" fmla="*/ 0 h 1162050"/>
                <a:gd name="connsiteX1" fmla="*/ 466725 w 4095750"/>
                <a:gd name="connsiteY1" fmla="*/ 38100 h 1162050"/>
                <a:gd name="connsiteX2" fmla="*/ 4095750 w 4095750"/>
                <a:gd name="connsiteY2" fmla="*/ 1162050 h 1162050"/>
                <a:gd name="connsiteX3" fmla="*/ 361950 w 4095750"/>
                <a:gd name="connsiteY3" fmla="*/ 209550 h 1162050"/>
                <a:gd name="connsiteX4" fmla="*/ 0 w 4095750"/>
                <a:gd name="connsiteY4" fmla="*/ 0 h 1162050"/>
                <a:gd name="connsiteX0" fmla="*/ 85377 w 4181127"/>
                <a:gd name="connsiteY0" fmla="*/ 80553 h 1242603"/>
                <a:gd name="connsiteX1" fmla="*/ 552102 w 4181127"/>
                <a:gd name="connsiteY1" fmla="*/ 118653 h 1242603"/>
                <a:gd name="connsiteX2" fmla="*/ 4181127 w 4181127"/>
                <a:gd name="connsiteY2" fmla="*/ 1242603 h 1242603"/>
                <a:gd name="connsiteX3" fmla="*/ 447327 w 4181127"/>
                <a:gd name="connsiteY3" fmla="*/ 290103 h 1242603"/>
                <a:gd name="connsiteX4" fmla="*/ 85377 w 4181127"/>
                <a:gd name="connsiteY4" fmla="*/ 80553 h 1242603"/>
                <a:gd name="connsiteX0" fmla="*/ 18605 w 4114355"/>
                <a:gd name="connsiteY0" fmla="*/ 68258 h 1230308"/>
                <a:gd name="connsiteX1" fmla="*/ 485330 w 4114355"/>
                <a:gd name="connsiteY1" fmla="*/ 106358 h 1230308"/>
                <a:gd name="connsiteX2" fmla="*/ 4114355 w 4114355"/>
                <a:gd name="connsiteY2" fmla="*/ 1230308 h 1230308"/>
                <a:gd name="connsiteX3" fmla="*/ 380555 w 4114355"/>
                <a:gd name="connsiteY3" fmla="*/ 277808 h 1230308"/>
                <a:gd name="connsiteX4" fmla="*/ 18605 w 4114355"/>
                <a:gd name="connsiteY4" fmla="*/ 68258 h 1230308"/>
                <a:gd name="connsiteX0" fmla="*/ 2550 w 4098300"/>
                <a:gd name="connsiteY0" fmla="*/ 20423 h 1182473"/>
                <a:gd name="connsiteX1" fmla="*/ 469275 w 4098300"/>
                <a:gd name="connsiteY1" fmla="*/ 58523 h 1182473"/>
                <a:gd name="connsiteX2" fmla="*/ 4098300 w 4098300"/>
                <a:gd name="connsiteY2" fmla="*/ 1182473 h 1182473"/>
                <a:gd name="connsiteX3" fmla="*/ 364500 w 4098300"/>
                <a:gd name="connsiteY3" fmla="*/ 229973 h 1182473"/>
                <a:gd name="connsiteX4" fmla="*/ 2550 w 4098300"/>
                <a:gd name="connsiteY4" fmla="*/ 20423 h 1182473"/>
                <a:gd name="connsiteX0" fmla="*/ 2550 w 4098300"/>
                <a:gd name="connsiteY0" fmla="*/ 40690 h 1202740"/>
                <a:gd name="connsiteX1" fmla="*/ 469275 w 4098300"/>
                <a:gd name="connsiteY1" fmla="*/ 78790 h 1202740"/>
                <a:gd name="connsiteX2" fmla="*/ 4098300 w 4098300"/>
                <a:gd name="connsiteY2" fmla="*/ 1202740 h 1202740"/>
                <a:gd name="connsiteX3" fmla="*/ 364500 w 4098300"/>
                <a:gd name="connsiteY3" fmla="*/ 250240 h 1202740"/>
                <a:gd name="connsiteX4" fmla="*/ 2550 w 4098300"/>
                <a:gd name="connsiteY4" fmla="*/ 40690 h 1202740"/>
                <a:gd name="connsiteX0" fmla="*/ 2326 w 4126651"/>
                <a:gd name="connsiteY0" fmla="*/ 27087 h 1217712"/>
                <a:gd name="connsiteX1" fmla="*/ 497626 w 4126651"/>
                <a:gd name="connsiteY1" fmla="*/ 93762 h 1217712"/>
                <a:gd name="connsiteX2" fmla="*/ 4126651 w 4126651"/>
                <a:gd name="connsiteY2" fmla="*/ 1217712 h 1217712"/>
                <a:gd name="connsiteX3" fmla="*/ 392851 w 4126651"/>
                <a:gd name="connsiteY3" fmla="*/ 265212 h 1217712"/>
                <a:gd name="connsiteX4" fmla="*/ 2326 w 4126651"/>
                <a:gd name="connsiteY4" fmla="*/ 27087 h 1217712"/>
                <a:gd name="connsiteX0" fmla="*/ 1201 w 4125526"/>
                <a:gd name="connsiteY0" fmla="*/ 37823 h 1228448"/>
                <a:gd name="connsiteX1" fmla="*/ 496501 w 4125526"/>
                <a:gd name="connsiteY1" fmla="*/ 104498 h 1228448"/>
                <a:gd name="connsiteX2" fmla="*/ 4125526 w 4125526"/>
                <a:gd name="connsiteY2" fmla="*/ 1228448 h 1228448"/>
                <a:gd name="connsiteX3" fmla="*/ 391726 w 4125526"/>
                <a:gd name="connsiteY3" fmla="*/ 275948 h 1228448"/>
                <a:gd name="connsiteX4" fmla="*/ 1201 w 4125526"/>
                <a:gd name="connsiteY4" fmla="*/ 37823 h 1228448"/>
                <a:gd name="connsiteX0" fmla="*/ 415 w 4124740"/>
                <a:gd name="connsiteY0" fmla="*/ 32229 h 1222854"/>
                <a:gd name="connsiteX1" fmla="*/ 467140 w 4124740"/>
                <a:gd name="connsiteY1" fmla="*/ 86204 h 1222854"/>
                <a:gd name="connsiteX2" fmla="*/ 4124740 w 4124740"/>
                <a:gd name="connsiteY2" fmla="*/ 1222854 h 1222854"/>
                <a:gd name="connsiteX3" fmla="*/ 390940 w 4124740"/>
                <a:gd name="connsiteY3" fmla="*/ 270354 h 1222854"/>
                <a:gd name="connsiteX4" fmla="*/ 415 w 4124740"/>
                <a:gd name="connsiteY4" fmla="*/ 32229 h 1222854"/>
                <a:gd name="connsiteX0" fmla="*/ 415 w 4124740"/>
                <a:gd name="connsiteY0" fmla="*/ 13284 h 1203909"/>
                <a:gd name="connsiteX1" fmla="*/ 467140 w 4124740"/>
                <a:gd name="connsiteY1" fmla="*/ 67259 h 1203909"/>
                <a:gd name="connsiteX2" fmla="*/ 4124740 w 4124740"/>
                <a:gd name="connsiteY2" fmla="*/ 1203909 h 1203909"/>
                <a:gd name="connsiteX3" fmla="*/ 390940 w 4124740"/>
                <a:gd name="connsiteY3" fmla="*/ 251409 h 1203909"/>
                <a:gd name="connsiteX4" fmla="*/ 415 w 4124740"/>
                <a:gd name="connsiteY4" fmla="*/ 13284 h 1203909"/>
                <a:gd name="connsiteX0" fmla="*/ 415 w 4124740"/>
                <a:gd name="connsiteY0" fmla="*/ 7104 h 1197729"/>
                <a:gd name="connsiteX1" fmla="*/ 467140 w 4124740"/>
                <a:gd name="connsiteY1" fmla="*/ 61079 h 1197729"/>
                <a:gd name="connsiteX2" fmla="*/ 4124740 w 4124740"/>
                <a:gd name="connsiteY2" fmla="*/ 1197729 h 1197729"/>
                <a:gd name="connsiteX3" fmla="*/ 390940 w 4124740"/>
                <a:gd name="connsiteY3" fmla="*/ 245229 h 1197729"/>
                <a:gd name="connsiteX4" fmla="*/ 415 w 4124740"/>
                <a:gd name="connsiteY4" fmla="*/ 7104 h 1197729"/>
                <a:gd name="connsiteX0" fmla="*/ 635 w 4124960"/>
                <a:gd name="connsiteY0" fmla="*/ 9339 h 1199964"/>
                <a:gd name="connsiteX1" fmla="*/ 467360 w 4124960"/>
                <a:gd name="connsiteY1" fmla="*/ 63314 h 1199964"/>
                <a:gd name="connsiteX2" fmla="*/ 4124960 w 4124960"/>
                <a:gd name="connsiteY2" fmla="*/ 1199964 h 1199964"/>
                <a:gd name="connsiteX3" fmla="*/ 391160 w 4124960"/>
                <a:gd name="connsiteY3" fmla="*/ 247464 h 1199964"/>
                <a:gd name="connsiteX4" fmla="*/ 635 w 4124960"/>
                <a:gd name="connsiteY4" fmla="*/ 9339 h 1199964"/>
                <a:gd name="connsiteX0" fmla="*/ 635 w 4058285"/>
                <a:gd name="connsiteY0" fmla="*/ 9339 h 1304739"/>
                <a:gd name="connsiteX1" fmla="*/ 467360 w 4058285"/>
                <a:gd name="connsiteY1" fmla="*/ 63314 h 1304739"/>
                <a:gd name="connsiteX2" fmla="*/ 4058285 w 4058285"/>
                <a:gd name="connsiteY2" fmla="*/ 1304739 h 1304739"/>
                <a:gd name="connsiteX3" fmla="*/ 391160 w 4058285"/>
                <a:gd name="connsiteY3" fmla="*/ 247464 h 1304739"/>
                <a:gd name="connsiteX4" fmla="*/ 635 w 4058285"/>
                <a:gd name="connsiteY4" fmla="*/ 9339 h 1304739"/>
                <a:gd name="connsiteX0" fmla="*/ 635 w 4020185"/>
                <a:gd name="connsiteY0" fmla="*/ 9339 h 1228539"/>
                <a:gd name="connsiteX1" fmla="*/ 467360 w 4020185"/>
                <a:gd name="connsiteY1" fmla="*/ 63314 h 1228539"/>
                <a:gd name="connsiteX2" fmla="*/ 4020185 w 4020185"/>
                <a:gd name="connsiteY2" fmla="*/ 1228539 h 1228539"/>
                <a:gd name="connsiteX3" fmla="*/ 391160 w 4020185"/>
                <a:gd name="connsiteY3" fmla="*/ 247464 h 1228539"/>
                <a:gd name="connsiteX4" fmla="*/ 635 w 4020185"/>
                <a:gd name="connsiteY4" fmla="*/ 9339 h 122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0185" h="1228539">
                  <a:moveTo>
                    <a:pt x="635" y="9339"/>
                  </a:moveTo>
                  <a:cubicBezTo>
                    <a:pt x="16510" y="-27703"/>
                    <a:pt x="311785" y="56964"/>
                    <a:pt x="467360" y="63314"/>
                  </a:cubicBezTo>
                  <a:cubicBezTo>
                    <a:pt x="781685" y="266514"/>
                    <a:pt x="2810510" y="853889"/>
                    <a:pt x="4020185" y="1228539"/>
                  </a:cubicBezTo>
                  <a:cubicBezTo>
                    <a:pt x="2775585" y="911039"/>
                    <a:pt x="768985" y="269689"/>
                    <a:pt x="391160" y="247464"/>
                  </a:cubicBezTo>
                  <a:cubicBezTo>
                    <a:pt x="270510" y="177614"/>
                    <a:pt x="-15240" y="46381"/>
                    <a:pt x="635" y="9339"/>
                  </a:cubicBezTo>
                  <a:close/>
                </a:path>
              </a:pathLst>
            </a:custGeom>
            <a:solidFill>
              <a:srgbClr val="ECF7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193327237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Tm="6000"/>
    </mc:Choice>
    <mc:Fallback>
      <p:transition spd="slow" advTm="6000"/>
    </mc:Fallback>
  </mc:AlternateContent>
  <mc:AlternateContent xmlns:mc="http://schemas.openxmlformats.org/markup-compatibility/2006">
    <mc:Choice xmlns:p14="http://schemas.microsoft.com/office/powerpoint/2010/main" xmlns="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0" presetClass="path" presetSubtype="0" fill="hold" nodeType="withEffect" p14:presetBounceEnd="15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8" dur="2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0" presetClass="path" presetSubtype="0" fill="hold" nodeType="withEffect" p14:presetBounceEnd="15000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12" dur="200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0" presetClass="path" presetSubtype="0" fill="hold" nodeType="withEffect" p14:presetBounceEnd="15000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16" dur="2000" fill="hold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0" presetClass="path" presetSubtype="0" fill="hold" nodeType="withEffect" p14:presetBounceEnd="15000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20" dur="20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0" presetClass="path" presetSubtype="0" fill="hold" nodeType="withEffect" p14:presetBounceEnd="15000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24" dur="2000" fill="hold"/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1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0" presetClass="path" presetSubtype="0" fill="hold" nodeType="withEffect" p14:presetBounceEnd="15000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28" dur="2000" fill="hold"/>
                                            <p:tgtEl>
                                              <p:spTgt spid="4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" presetID="1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0" presetClass="path" presetSubtype="0" fill="hold" nodeType="withEffect" p14:presetBounceEnd="15000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32" dur="2000" fill="hold"/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1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0" presetClass="path" presetSubtype="0" fill="hold" nodeType="withEffect" p14:presetBounceEnd="15000">
                                      <p:stCondLst>
                                        <p:cond delay="17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 p14:bounceEnd="15000">
                                          <p:cBhvr>
                                            <p:cTn id="36" dur="20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27" presetClass="entr" presetSubtype="0" fill="hold" grpId="0" nodeType="withEffect">
                                      <p:stCondLst>
                                        <p:cond delay="3750"/>
                                      </p:stCondLst>
                                      <p:iterate type="lt">
                                        <p:tmPct val="50000"/>
                                      </p:iterate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discrete" valueType="clr">
                                          <p:cBhvr override="childStyle">
                                            <p:cTn id="39" dur="500"/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rgbClr val="ECF7C4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rgbClr val="4A8417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anim calcmode="discrete" valueType="clr">
                                          <p:cBhvr>
                                            <p:cTn id="40" dur="500"/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chemeClr val="accent2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chemeClr val="hlink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1" dur="500"/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65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8" dur="2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0" presetClass="path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12" dur="200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0" presetClass="pat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16" dur="2000" fill="hold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0" presetClass="path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20" dur="20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0" presetClass="pat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24" dur="2000" fill="hold"/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1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0" presetClass="path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28" dur="2000" fill="hold"/>
                                            <p:tgtEl>
                                              <p:spTgt spid="4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" presetID="1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0" presetClass="path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32" dur="2000" fill="hold"/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1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0" presetClass="path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Motion origin="layout" path="M 1.00717 0.00741 C 0.98855 -0.0162 0.97006 -0.07014 0.95157 -0.09352 C 0.92618 -0.06273 0.90079 -0.00254 0.87579 0.02871 C 0.84701 -0.00254 0.81055 -0.04838 0.78217 -0.07916 C 0.75495 -0.04491 0.72826 -0.01065 0.70157 0.02338 C 0.66511 -0.00578 0.62605 -0.04815 0.58959 -0.07731 C 0.55443 -0.04815 0.53802 -0.00578 0.50287 0.02338 C 0.48243 -0.00254 0.43529 -0.05509 0.41485 -0.08078 C 0.37735 -0.06088 0.35079 -0.01227 0.31329 0.00903 C 0.29258 -0.0206 0.27201 -0.05139 0.25157 -0.08078 L 0.13907 0.01389 C 0.12123 -0.0162 0.10352 -0.04653 0.08568 -0.07639 C 0.0569 -0.05139 0.02839 -0.02569 -3.75E-6 -0.00092 " pathEditMode="relative" rAng="0" ptsTypes="AAAAAAAAAAAAA">
                                          <p:cBhvr>
                                            <p:cTn id="36" dur="20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365" y="-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27" presetClass="entr" presetSubtype="0" fill="hold" grpId="0" nodeType="withEffect">
                                      <p:stCondLst>
                                        <p:cond delay="3750"/>
                                      </p:stCondLst>
                                      <p:iterate type="lt">
                                        <p:tmPct val="50000"/>
                                      </p:iterate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discrete" valueType="clr">
                                          <p:cBhvr override="childStyle">
                                            <p:cTn id="39" dur="500"/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rgbClr val="ECF7C4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rgbClr val="4A8417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anim calcmode="discrete" valueType="clr">
                                          <p:cBhvr>
                                            <p:cTn id="40" dur="500"/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chemeClr val="accent2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chemeClr val="hlink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1" dur="500"/>
                                            <p:tgtEl>
                                              <p:spTgt spid="565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65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" name="图片 8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t="-1" b="24983"/>
          <a:stretch/>
        </p:blipFill>
        <p:spPr>
          <a:xfrm flipH="1">
            <a:off x="2834" y="-1"/>
            <a:ext cx="12189166" cy="6858001"/>
          </a:xfrm>
          <a:prstGeom prst="rect">
            <a:avLst/>
          </a:prstGeom>
        </p:spPr>
      </p:pic>
      <p:sp>
        <p:nvSpPr>
          <p:cNvPr id="85" name="矩形 84"/>
          <p:cNvSpPr/>
          <p:nvPr/>
        </p:nvSpPr>
        <p:spPr>
          <a:xfrm>
            <a:off x="-19050" y="0"/>
            <a:ext cx="12211050" cy="6858000"/>
          </a:xfrm>
          <a:prstGeom prst="rect">
            <a:avLst/>
          </a:prstGeom>
          <a:solidFill>
            <a:schemeClr val="tx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2" name="组合 81"/>
          <p:cNvGrpSpPr/>
          <p:nvPr/>
        </p:nvGrpSpPr>
        <p:grpSpPr>
          <a:xfrm>
            <a:off x="6932498" y="121163"/>
            <a:ext cx="3338540" cy="6584437"/>
            <a:chOff x="5618048" y="172589"/>
            <a:chExt cx="3338540" cy="6584437"/>
          </a:xfrm>
        </p:grpSpPr>
        <p:sp>
          <p:nvSpPr>
            <p:cNvPr id="44" name="任意多边形 43"/>
            <p:cNvSpPr/>
            <p:nvPr/>
          </p:nvSpPr>
          <p:spPr>
            <a:xfrm>
              <a:off x="8790180" y="1441595"/>
              <a:ext cx="124158" cy="1015093"/>
            </a:xfrm>
            <a:custGeom>
              <a:avLst/>
              <a:gdLst>
                <a:gd name="connsiteX0" fmla="*/ 0 w 332418"/>
                <a:gd name="connsiteY0" fmla="*/ 0 h 2717800"/>
                <a:gd name="connsiteX1" fmla="*/ 103 w 332418"/>
                <a:gd name="connsiteY1" fmla="*/ 0 h 2717800"/>
                <a:gd name="connsiteX2" fmla="*/ 332418 w 332418"/>
                <a:gd name="connsiteY2" fmla="*/ 332315 h 2717800"/>
                <a:gd name="connsiteX3" fmla="*/ 332418 w 332418"/>
                <a:gd name="connsiteY3" fmla="*/ 2385485 h 2717800"/>
                <a:gd name="connsiteX4" fmla="*/ 103 w 332418"/>
                <a:gd name="connsiteY4" fmla="*/ 2717800 h 2717800"/>
                <a:gd name="connsiteX5" fmla="*/ 0 w 332418"/>
                <a:gd name="connsiteY5" fmla="*/ 2717800 h 271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2418" h="2717800">
                  <a:moveTo>
                    <a:pt x="0" y="0"/>
                  </a:moveTo>
                  <a:lnTo>
                    <a:pt x="103" y="0"/>
                  </a:lnTo>
                  <a:cubicBezTo>
                    <a:pt x="183636" y="0"/>
                    <a:pt x="332418" y="148782"/>
                    <a:pt x="332418" y="332315"/>
                  </a:cubicBezTo>
                  <a:lnTo>
                    <a:pt x="332418" y="2385485"/>
                  </a:lnTo>
                  <a:cubicBezTo>
                    <a:pt x="332418" y="2569018"/>
                    <a:pt x="183636" y="2717800"/>
                    <a:pt x="103" y="2717800"/>
                  </a:cubicBezTo>
                  <a:lnTo>
                    <a:pt x="0" y="271780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7" name="组合 46"/>
            <p:cNvGrpSpPr/>
            <p:nvPr/>
          </p:nvGrpSpPr>
          <p:grpSpPr>
            <a:xfrm>
              <a:off x="8784216" y="2456688"/>
              <a:ext cx="172372" cy="1097019"/>
              <a:chOff x="5074797" y="2369599"/>
              <a:chExt cx="172372" cy="1097019"/>
            </a:xfrm>
            <a:solidFill>
              <a:srgbClr val="666666"/>
            </a:solidFill>
          </p:grpSpPr>
          <p:sp>
            <p:nvSpPr>
              <p:cNvPr id="45" name="任意多边形 44"/>
              <p:cNvSpPr/>
              <p:nvPr/>
            </p:nvSpPr>
            <p:spPr>
              <a:xfrm>
                <a:off x="5074797" y="2369599"/>
                <a:ext cx="134178" cy="1097019"/>
              </a:xfrm>
              <a:custGeom>
                <a:avLst/>
                <a:gdLst>
                  <a:gd name="connsiteX0" fmla="*/ 0 w 332418"/>
                  <a:gd name="connsiteY0" fmla="*/ 0 h 2717800"/>
                  <a:gd name="connsiteX1" fmla="*/ 103 w 332418"/>
                  <a:gd name="connsiteY1" fmla="*/ 0 h 2717800"/>
                  <a:gd name="connsiteX2" fmla="*/ 332418 w 332418"/>
                  <a:gd name="connsiteY2" fmla="*/ 332315 h 2717800"/>
                  <a:gd name="connsiteX3" fmla="*/ 332418 w 332418"/>
                  <a:gd name="connsiteY3" fmla="*/ 2385485 h 2717800"/>
                  <a:gd name="connsiteX4" fmla="*/ 103 w 332418"/>
                  <a:gd name="connsiteY4" fmla="*/ 2717800 h 2717800"/>
                  <a:gd name="connsiteX5" fmla="*/ 0 w 332418"/>
                  <a:gd name="connsiteY5" fmla="*/ 2717800 h 271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2418" h="2717800">
                    <a:moveTo>
                      <a:pt x="0" y="0"/>
                    </a:moveTo>
                    <a:lnTo>
                      <a:pt x="103" y="0"/>
                    </a:lnTo>
                    <a:cubicBezTo>
                      <a:pt x="183636" y="0"/>
                      <a:pt x="332418" y="148782"/>
                      <a:pt x="332418" y="332315"/>
                    </a:cubicBezTo>
                    <a:lnTo>
                      <a:pt x="332418" y="2385485"/>
                    </a:lnTo>
                    <a:cubicBezTo>
                      <a:pt x="332418" y="2569018"/>
                      <a:pt x="183636" y="2717800"/>
                      <a:pt x="103" y="2717800"/>
                    </a:cubicBezTo>
                    <a:lnTo>
                      <a:pt x="0" y="2717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" name="任意多边形 45"/>
              <p:cNvSpPr/>
              <p:nvPr/>
            </p:nvSpPr>
            <p:spPr>
              <a:xfrm>
                <a:off x="5201450" y="2642508"/>
                <a:ext cx="45719" cy="373790"/>
              </a:xfrm>
              <a:custGeom>
                <a:avLst/>
                <a:gdLst>
                  <a:gd name="connsiteX0" fmla="*/ 0 w 332418"/>
                  <a:gd name="connsiteY0" fmla="*/ 0 h 2717800"/>
                  <a:gd name="connsiteX1" fmla="*/ 103 w 332418"/>
                  <a:gd name="connsiteY1" fmla="*/ 0 h 2717800"/>
                  <a:gd name="connsiteX2" fmla="*/ 332418 w 332418"/>
                  <a:gd name="connsiteY2" fmla="*/ 332315 h 2717800"/>
                  <a:gd name="connsiteX3" fmla="*/ 332418 w 332418"/>
                  <a:gd name="connsiteY3" fmla="*/ 2385485 h 2717800"/>
                  <a:gd name="connsiteX4" fmla="*/ 103 w 332418"/>
                  <a:gd name="connsiteY4" fmla="*/ 2717800 h 2717800"/>
                  <a:gd name="connsiteX5" fmla="*/ 0 w 332418"/>
                  <a:gd name="connsiteY5" fmla="*/ 2717800 h 271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2418" h="2717800">
                    <a:moveTo>
                      <a:pt x="0" y="0"/>
                    </a:moveTo>
                    <a:lnTo>
                      <a:pt x="103" y="0"/>
                    </a:lnTo>
                    <a:cubicBezTo>
                      <a:pt x="183636" y="0"/>
                      <a:pt x="332418" y="148782"/>
                      <a:pt x="332418" y="332315"/>
                    </a:cubicBezTo>
                    <a:lnTo>
                      <a:pt x="332418" y="2385485"/>
                    </a:lnTo>
                    <a:cubicBezTo>
                      <a:pt x="332418" y="2569018"/>
                      <a:pt x="183636" y="2717800"/>
                      <a:pt x="103" y="2717800"/>
                    </a:cubicBezTo>
                    <a:lnTo>
                      <a:pt x="0" y="2717800"/>
                    </a:lnTo>
                    <a:close/>
                  </a:path>
                </a:pathLst>
              </a:custGeom>
              <a:solidFill>
                <a:srgbClr val="6A6A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/>
          </p:nvGrpSpPr>
          <p:grpSpPr>
            <a:xfrm>
              <a:off x="5618048" y="172589"/>
              <a:ext cx="3222172" cy="6584437"/>
              <a:chOff x="5007938" y="172589"/>
              <a:chExt cx="3222172" cy="6584437"/>
            </a:xfrm>
          </p:grpSpPr>
          <p:sp>
            <p:nvSpPr>
              <p:cNvPr id="6" name="圆角矩形 5"/>
              <p:cNvSpPr/>
              <p:nvPr/>
            </p:nvSpPr>
            <p:spPr>
              <a:xfrm>
                <a:off x="5007938" y="172589"/>
                <a:ext cx="3222172" cy="6584437"/>
              </a:xfrm>
              <a:prstGeom prst="roundRect">
                <a:avLst>
                  <a:gd name="adj" fmla="val 6522"/>
                </a:avLst>
              </a:prstGeom>
              <a:solidFill>
                <a:srgbClr val="2121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" name="圆角矩形 6"/>
              <p:cNvSpPr/>
              <p:nvPr/>
            </p:nvSpPr>
            <p:spPr>
              <a:xfrm>
                <a:off x="5113421" y="795314"/>
                <a:ext cx="3011207" cy="5338987"/>
              </a:xfrm>
              <a:prstGeom prst="roundRect">
                <a:avLst>
                  <a:gd name="adj" fmla="val 1220"/>
                </a:avLst>
              </a:prstGeom>
              <a:gradFill flip="none" rotWithShape="1">
                <a:gsLst>
                  <a:gs pos="0">
                    <a:srgbClr val="561025"/>
                  </a:gs>
                  <a:gs pos="48000">
                    <a:srgbClr val="A45E08"/>
                  </a:gs>
                  <a:gs pos="100000">
                    <a:srgbClr val="676311"/>
                  </a:gs>
                </a:gsLst>
                <a:lin ang="66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" name="圆角矩形 7"/>
              <p:cNvSpPr/>
              <p:nvPr/>
            </p:nvSpPr>
            <p:spPr>
              <a:xfrm>
                <a:off x="5007938" y="172589"/>
                <a:ext cx="3222172" cy="6584437"/>
              </a:xfrm>
              <a:prstGeom prst="roundRect">
                <a:avLst>
                  <a:gd name="adj" fmla="val 6522"/>
                </a:avLst>
              </a:prstGeom>
              <a:noFill/>
              <a:ln w="28575">
                <a:solidFill>
                  <a:srgbClr val="C6C6C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/>
          </p:nvGrpSpPr>
          <p:grpSpPr>
            <a:xfrm>
              <a:off x="5914009" y="521613"/>
              <a:ext cx="267716" cy="173711"/>
              <a:chOff x="9552868" y="447673"/>
              <a:chExt cx="1723530" cy="1118339"/>
            </a:xfrm>
          </p:grpSpPr>
          <p:sp>
            <p:nvSpPr>
              <p:cNvPr id="10" name="矩形 9"/>
              <p:cNvSpPr/>
              <p:nvPr/>
            </p:nvSpPr>
            <p:spPr>
              <a:xfrm>
                <a:off x="9552868" y="447673"/>
                <a:ext cx="304235" cy="1115528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" name="任意多边形 20"/>
              <p:cNvSpPr/>
              <p:nvPr/>
            </p:nvSpPr>
            <p:spPr>
              <a:xfrm rot="10800000">
                <a:off x="9658350" y="447674"/>
                <a:ext cx="1113860" cy="1113860"/>
              </a:xfrm>
              <a:custGeom>
                <a:avLst/>
                <a:gdLst>
                  <a:gd name="connsiteX0" fmla="*/ 0 w 1113860"/>
                  <a:gd name="connsiteY0" fmla="*/ 0 h 1113860"/>
                  <a:gd name="connsiteX1" fmla="*/ 303780 w 1113860"/>
                  <a:gd name="connsiteY1" fmla="*/ 0 h 1113860"/>
                  <a:gd name="connsiteX2" fmla="*/ 303780 w 1113860"/>
                  <a:gd name="connsiteY2" fmla="*/ 810080 h 1113860"/>
                  <a:gd name="connsiteX3" fmla="*/ 1113860 w 1113860"/>
                  <a:gd name="connsiteY3" fmla="*/ 810080 h 1113860"/>
                  <a:gd name="connsiteX4" fmla="*/ 1113860 w 1113860"/>
                  <a:gd name="connsiteY4" fmla="*/ 1113860 h 1113860"/>
                  <a:gd name="connsiteX5" fmla="*/ 152400 w 1113860"/>
                  <a:gd name="connsiteY5" fmla="*/ 1113860 h 1113860"/>
                  <a:gd name="connsiteX6" fmla="*/ 152400 w 1113860"/>
                  <a:gd name="connsiteY6" fmla="*/ 1113757 h 1113860"/>
                  <a:gd name="connsiteX7" fmla="*/ 151890 w 1113860"/>
                  <a:gd name="connsiteY7" fmla="*/ 1113860 h 1113860"/>
                  <a:gd name="connsiteX8" fmla="*/ 0 w 1113860"/>
                  <a:gd name="connsiteY8" fmla="*/ 961970 h 1113860"/>
                  <a:gd name="connsiteX9" fmla="*/ 950 w 1113860"/>
                  <a:gd name="connsiteY9" fmla="*/ 957263 h 1113860"/>
                  <a:gd name="connsiteX10" fmla="*/ 0 w 1113860"/>
                  <a:gd name="connsiteY10" fmla="*/ 957263 h 1113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13860" h="1113860">
                    <a:moveTo>
                      <a:pt x="0" y="0"/>
                    </a:moveTo>
                    <a:lnTo>
                      <a:pt x="303780" y="0"/>
                    </a:lnTo>
                    <a:lnTo>
                      <a:pt x="303780" y="810080"/>
                    </a:lnTo>
                    <a:lnTo>
                      <a:pt x="1113860" y="810080"/>
                    </a:lnTo>
                    <a:lnTo>
                      <a:pt x="1113860" y="1113860"/>
                    </a:lnTo>
                    <a:lnTo>
                      <a:pt x="152400" y="1113860"/>
                    </a:lnTo>
                    <a:lnTo>
                      <a:pt x="152400" y="1113757"/>
                    </a:lnTo>
                    <a:lnTo>
                      <a:pt x="151890" y="1113860"/>
                    </a:lnTo>
                    <a:cubicBezTo>
                      <a:pt x="68003" y="1113860"/>
                      <a:pt x="0" y="1045857"/>
                      <a:pt x="0" y="961970"/>
                    </a:cubicBezTo>
                    <a:lnTo>
                      <a:pt x="950" y="957263"/>
                    </a:lnTo>
                    <a:lnTo>
                      <a:pt x="0" y="957263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" name="矩形 22"/>
              <p:cNvSpPr/>
              <p:nvPr/>
            </p:nvSpPr>
            <p:spPr>
              <a:xfrm>
                <a:off x="10010421" y="873125"/>
                <a:ext cx="304235" cy="692887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" name="矩形 23"/>
              <p:cNvSpPr/>
              <p:nvPr/>
            </p:nvSpPr>
            <p:spPr>
              <a:xfrm>
                <a:off x="10972163" y="447673"/>
                <a:ext cx="304235" cy="1115528"/>
              </a:xfrm>
              <a:prstGeom prst="rect">
                <a:avLst/>
              </a:prstGeom>
              <a:solidFill>
                <a:srgbClr val="6666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8" name="圆角矩形 27"/>
            <p:cNvSpPr/>
            <p:nvPr/>
          </p:nvSpPr>
          <p:spPr>
            <a:xfrm>
              <a:off x="6959134" y="449613"/>
              <a:ext cx="540000" cy="72000"/>
            </a:xfrm>
            <a:prstGeom prst="roundRect">
              <a:avLst>
                <a:gd name="adj" fmla="val 50000"/>
              </a:avLst>
            </a:prstGeom>
            <a:solidFill>
              <a:srgbClr val="6666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373737"/>
                </a:solidFill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6339805" y="6378344"/>
              <a:ext cx="113573" cy="101112"/>
              <a:chOff x="5167086" y="4331608"/>
              <a:chExt cx="967382" cy="657459"/>
            </a:xfrm>
            <a:solidFill>
              <a:srgbClr val="666666"/>
            </a:solidFill>
          </p:grpSpPr>
          <p:sp>
            <p:nvSpPr>
              <p:cNvPr id="30" name="圆角矩形 29"/>
              <p:cNvSpPr/>
              <p:nvPr/>
            </p:nvSpPr>
            <p:spPr>
              <a:xfrm>
                <a:off x="5167086" y="4331608"/>
                <a:ext cx="967382" cy="148952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" name="圆角矩形 30"/>
              <p:cNvSpPr/>
              <p:nvPr/>
            </p:nvSpPr>
            <p:spPr>
              <a:xfrm>
                <a:off x="5167086" y="4585862"/>
                <a:ext cx="967382" cy="148952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" name="圆角矩形 31"/>
              <p:cNvSpPr/>
              <p:nvPr/>
            </p:nvSpPr>
            <p:spPr>
              <a:xfrm>
                <a:off x="5167086" y="4840115"/>
                <a:ext cx="967382" cy="148952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4" name="圆角矩形 33"/>
            <p:cNvSpPr/>
            <p:nvPr/>
          </p:nvSpPr>
          <p:spPr>
            <a:xfrm>
              <a:off x="7175134" y="6369025"/>
              <a:ext cx="108000" cy="108000"/>
            </a:xfrm>
            <a:prstGeom prst="roundRect">
              <a:avLst/>
            </a:prstGeom>
            <a:noFill/>
            <a:ln w="19050">
              <a:solidFill>
                <a:srgbClr val="66666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/>
            <p:nvPr/>
          </p:nvSpPr>
          <p:spPr>
            <a:xfrm rot="2699228">
              <a:off x="8010260" y="6372090"/>
              <a:ext cx="102835" cy="102835"/>
            </a:xfrm>
            <a:custGeom>
              <a:avLst/>
              <a:gdLst>
                <a:gd name="connsiteX0" fmla="*/ 0 w 1179832"/>
                <a:gd name="connsiteY0" fmla="*/ 0 h 1179832"/>
                <a:gd name="connsiteX1" fmla="*/ 270132 w 1179832"/>
                <a:gd name="connsiteY1" fmla="*/ 270132 h 1179832"/>
                <a:gd name="connsiteX2" fmla="*/ 270132 w 1179832"/>
                <a:gd name="connsiteY2" fmla="*/ 909712 h 1179832"/>
                <a:gd name="connsiteX3" fmla="*/ 909712 w 1179832"/>
                <a:gd name="connsiteY3" fmla="*/ 909712 h 1179832"/>
                <a:gd name="connsiteX4" fmla="*/ 1179832 w 1179832"/>
                <a:gd name="connsiteY4" fmla="*/ 1179832 h 1179832"/>
                <a:gd name="connsiteX5" fmla="*/ 0 w 1179832"/>
                <a:gd name="connsiteY5" fmla="*/ 1179832 h 1179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832" h="1179832">
                  <a:moveTo>
                    <a:pt x="0" y="0"/>
                  </a:moveTo>
                  <a:lnTo>
                    <a:pt x="270132" y="270132"/>
                  </a:lnTo>
                  <a:lnTo>
                    <a:pt x="270132" y="909712"/>
                  </a:lnTo>
                  <a:lnTo>
                    <a:pt x="909712" y="909712"/>
                  </a:lnTo>
                  <a:lnTo>
                    <a:pt x="1179832" y="1179832"/>
                  </a:lnTo>
                  <a:lnTo>
                    <a:pt x="0" y="1179832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0" name="组合 39"/>
            <p:cNvGrpSpPr/>
            <p:nvPr/>
          </p:nvGrpSpPr>
          <p:grpSpPr>
            <a:xfrm>
              <a:off x="8352189" y="441244"/>
              <a:ext cx="108000" cy="108000"/>
              <a:chOff x="8352189" y="441244"/>
              <a:chExt cx="108000" cy="108000"/>
            </a:xfrm>
          </p:grpSpPr>
          <p:sp>
            <p:nvSpPr>
              <p:cNvPr id="29" name="椭圆 28"/>
              <p:cNvSpPr/>
              <p:nvPr/>
            </p:nvSpPr>
            <p:spPr>
              <a:xfrm>
                <a:off x="8352189" y="441244"/>
                <a:ext cx="108000" cy="108000"/>
              </a:xfrm>
              <a:prstGeom prst="ellipse">
                <a:avLst/>
              </a:prstGeom>
              <a:solidFill>
                <a:srgbClr val="6666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" name="椭圆 38"/>
              <p:cNvSpPr/>
              <p:nvPr/>
            </p:nvSpPr>
            <p:spPr>
              <a:xfrm>
                <a:off x="8388189" y="477244"/>
                <a:ext cx="36000" cy="36000"/>
              </a:xfrm>
              <a:prstGeom prst="ellipse">
                <a:avLst/>
              </a:prstGeom>
              <a:solidFill>
                <a:srgbClr val="21212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1" name="组合 80"/>
          <p:cNvGrpSpPr/>
          <p:nvPr/>
        </p:nvGrpSpPr>
        <p:grpSpPr>
          <a:xfrm>
            <a:off x="7421441" y="1935279"/>
            <a:ext cx="2245198" cy="2626512"/>
            <a:chOff x="6365572" y="2289202"/>
            <a:chExt cx="1728036" cy="2021517"/>
          </a:xfrm>
        </p:grpSpPr>
        <p:grpSp>
          <p:nvGrpSpPr>
            <p:cNvPr id="56" name="组合 55"/>
            <p:cNvGrpSpPr/>
            <p:nvPr/>
          </p:nvGrpSpPr>
          <p:grpSpPr>
            <a:xfrm>
              <a:off x="7097433" y="2289202"/>
              <a:ext cx="263401" cy="627290"/>
              <a:chOff x="3252632" y="3002021"/>
              <a:chExt cx="263401" cy="627290"/>
            </a:xfrm>
          </p:grpSpPr>
          <p:sp>
            <p:nvSpPr>
              <p:cNvPr id="48" name="任意多边形 47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" name="任意多边形 54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7" name="组合 56"/>
            <p:cNvGrpSpPr/>
            <p:nvPr/>
          </p:nvGrpSpPr>
          <p:grpSpPr>
            <a:xfrm>
              <a:off x="7097433" y="2979089"/>
              <a:ext cx="263401" cy="627290"/>
              <a:chOff x="3252632" y="3002021"/>
              <a:chExt cx="263401" cy="627290"/>
            </a:xfrm>
          </p:grpSpPr>
          <p:sp>
            <p:nvSpPr>
              <p:cNvPr id="58" name="任意多边形 57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" name="任意多边形 58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0" name="组合 59"/>
            <p:cNvGrpSpPr/>
            <p:nvPr/>
          </p:nvGrpSpPr>
          <p:grpSpPr>
            <a:xfrm>
              <a:off x="7087782" y="3683429"/>
              <a:ext cx="263401" cy="627290"/>
              <a:chOff x="3252632" y="3002021"/>
              <a:chExt cx="263401" cy="627290"/>
            </a:xfrm>
          </p:grpSpPr>
          <p:sp>
            <p:nvSpPr>
              <p:cNvPr id="61" name="任意多边形 60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" name="任意多边形 61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3" name="组合 62"/>
            <p:cNvGrpSpPr/>
            <p:nvPr/>
          </p:nvGrpSpPr>
          <p:grpSpPr>
            <a:xfrm rot="16200000">
              <a:off x="6547516" y="2979087"/>
              <a:ext cx="263401" cy="627290"/>
              <a:chOff x="3252632" y="3002021"/>
              <a:chExt cx="263401" cy="627290"/>
            </a:xfrm>
          </p:grpSpPr>
          <p:sp>
            <p:nvSpPr>
              <p:cNvPr id="64" name="任意多边形 63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" name="任意多边形 64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6" name="组合 65"/>
            <p:cNvGrpSpPr/>
            <p:nvPr/>
          </p:nvGrpSpPr>
          <p:grpSpPr>
            <a:xfrm rot="5400000" flipH="1">
              <a:off x="7648262" y="2979088"/>
              <a:ext cx="263401" cy="627290"/>
              <a:chOff x="3252632" y="3002021"/>
              <a:chExt cx="263401" cy="627290"/>
            </a:xfrm>
          </p:grpSpPr>
          <p:sp>
            <p:nvSpPr>
              <p:cNvPr id="67" name="任意多边形 66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" name="任意多边形 67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9" name="组合 68"/>
            <p:cNvGrpSpPr/>
            <p:nvPr/>
          </p:nvGrpSpPr>
          <p:grpSpPr>
            <a:xfrm rot="2700000">
              <a:off x="7544040" y="2491134"/>
              <a:ext cx="263401" cy="627290"/>
              <a:chOff x="3252632" y="3002021"/>
              <a:chExt cx="263401" cy="627290"/>
            </a:xfrm>
          </p:grpSpPr>
          <p:sp>
            <p:nvSpPr>
              <p:cNvPr id="70" name="任意多边形 69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" name="任意多边形 70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2" name="组合 71"/>
            <p:cNvGrpSpPr/>
            <p:nvPr/>
          </p:nvGrpSpPr>
          <p:grpSpPr>
            <a:xfrm rot="18900000" flipH="1">
              <a:off x="6650827" y="2516284"/>
              <a:ext cx="263401" cy="627290"/>
              <a:chOff x="3252632" y="3002021"/>
              <a:chExt cx="263401" cy="627290"/>
            </a:xfrm>
          </p:grpSpPr>
          <p:sp>
            <p:nvSpPr>
              <p:cNvPr id="73" name="任意多边形 72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5" name="组合 74"/>
            <p:cNvGrpSpPr/>
            <p:nvPr/>
          </p:nvGrpSpPr>
          <p:grpSpPr>
            <a:xfrm rot="18900000" flipV="1">
              <a:off x="7534389" y="3447575"/>
              <a:ext cx="263401" cy="627290"/>
              <a:chOff x="3252632" y="3002021"/>
              <a:chExt cx="263401" cy="627290"/>
            </a:xfrm>
          </p:grpSpPr>
          <p:sp>
            <p:nvSpPr>
              <p:cNvPr id="76" name="任意多边形 75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7" name="任意多边形 76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8" name="组合 77"/>
            <p:cNvGrpSpPr/>
            <p:nvPr/>
          </p:nvGrpSpPr>
          <p:grpSpPr>
            <a:xfrm rot="2700000" flipH="1" flipV="1">
              <a:off x="6641176" y="3472725"/>
              <a:ext cx="263401" cy="627290"/>
              <a:chOff x="3252632" y="3002021"/>
              <a:chExt cx="263401" cy="627290"/>
            </a:xfrm>
          </p:grpSpPr>
          <p:sp>
            <p:nvSpPr>
              <p:cNvPr id="79" name="任意多边形 78"/>
              <p:cNvSpPr/>
              <p:nvPr/>
            </p:nvSpPr>
            <p:spPr>
              <a:xfrm>
                <a:off x="3252632" y="3002021"/>
                <a:ext cx="263401" cy="627289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3175 h 627289"/>
                  <a:gd name="connsiteX1" fmla="*/ 111959 w 263401"/>
                  <a:gd name="connsiteY1" fmla="*/ 0 h 627289"/>
                  <a:gd name="connsiteX2" fmla="*/ 34852 w 263401"/>
                  <a:gd name="connsiteY2" fmla="*/ 133803 h 627289"/>
                  <a:gd name="connsiteX3" fmla="*/ 5823 w 263401"/>
                  <a:gd name="connsiteY3" fmla="*/ 540203 h 627289"/>
                  <a:gd name="connsiteX4" fmla="*/ 150966 w 263401"/>
                  <a:gd name="connsiteY4" fmla="*/ 627289 h 627289"/>
                  <a:gd name="connsiteX5" fmla="*/ 252566 w 263401"/>
                  <a:gd name="connsiteY5" fmla="*/ 554718 h 627289"/>
                  <a:gd name="connsiteX6" fmla="*/ 238052 w 263401"/>
                  <a:gd name="connsiteY6" fmla="*/ 90261 h 627289"/>
                  <a:gd name="connsiteX7" fmla="*/ 150966 w 263401"/>
                  <a:gd name="connsiteY7" fmla="*/ 3175 h 62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401" h="627289">
                    <a:moveTo>
                      <a:pt x="150966" y="3175"/>
                    </a:moveTo>
                    <a:lnTo>
                      <a:pt x="111959" y="0"/>
                    </a:lnTo>
                    <a:lnTo>
                      <a:pt x="34852" y="133803"/>
                    </a:lnTo>
                    <a:cubicBezTo>
                      <a:pt x="20338" y="223308"/>
                      <a:pt x="-13529" y="457955"/>
                      <a:pt x="5823" y="540203"/>
                    </a:cubicBezTo>
                    <a:cubicBezTo>
                      <a:pt x="25175" y="622451"/>
                      <a:pt x="109842" y="624870"/>
                      <a:pt x="150966" y="627289"/>
                    </a:cubicBezTo>
                    <a:cubicBezTo>
                      <a:pt x="213408" y="622149"/>
                      <a:pt x="228224" y="591608"/>
                      <a:pt x="252566" y="554718"/>
                    </a:cubicBezTo>
                    <a:cubicBezTo>
                      <a:pt x="276908" y="517828"/>
                      <a:pt x="254985" y="182185"/>
                      <a:pt x="238052" y="90261"/>
                    </a:cubicBezTo>
                    <a:lnTo>
                      <a:pt x="150966" y="31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" name="任意多边形 79"/>
              <p:cNvSpPr/>
              <p:nvPr/>
            </p:nvSpPr>
            <p:spPr>
              <a:xfrm>
                <a:off x="3403598" y="3005197"/>
                <a:ext cx="112435" cy="624114"/>
              </a:xfrm>
              <a:custGeom>
                <a:avLst/>
                <a:gdLst>
                  <a:gd name="connsiteX0" fmla="*/ 145143 w 246743"/>
                  <a:gd name="connsiteY0" fmla="*/ 0 h 624114"/>
                  <a:gd name="connsiteX1" fmla="*/ 87086 w 246743"/>
                  <a:gd name="connsiteY1" fmla="*/ 0 h 624114"/>
                  <a:gd name="connsiteX2" fmla="*/ 29029 w 246743"/>
                  <a:gd name="connsiteY2" fmla="*/ 130628 h 624114"/>
                  <a:gd name="connsiteX3" fmla="*/ 0 w 246743"/>
                  <a:gd name="connsiteY3" fmla="*/ 537028 h 624114"/>
                  <a:gd name="connsiteX4" fmla="*/ 145143 w 246743"/>
                  <a:gd name="connsiteY4" fmla="*/ 624114 h 624114"/>
                  <a:gd name="connsiteX5" fmla="*/ 246743 w 246743"/>
                  <a:gd name="connsiteY5" fmla="*/ 551543 h 624114"/>
                  <a:gd name="connsiteX6" fmla="*/ 232229 w 246743"/>
                  <a:gd name="connsiteY6" fmla="*/ 87086 h 624114"/>
                  <a:gd name="connsiteX7" fmla="*/ 145143 w 246743"/>
                  <a:gd name="connsiteY7" fmla="*/ 0 h 624114"/>
                  <a:gd name="connsiteX0" fmla="*/ 150966 w 252566"/>
                  <a:gd name="connsiteY0" fmla="*/ 0 h 624114"/>
                  <a:gd name="connsiteX1" fmla="*/ 92909 w 252566"/>
                  <a:gd name="connsiteY1" fmla="*/ 0 h 624114"/>
                  <a:gd name="connsiteX2" fmla="*/ 34852 w 252566"/>
                  <a:gd name="connsiteY2" fmla="*/ 130628 h 624114"/>
                  <a:gd name="connsiteX3" fmla="*/ 5823 w 252566"/>
                  <a:gd name="connsiteY3" fmla="*/ 537028 h 624114"/>
                  <a:gd name="connsiteX4" fmla="*/ 150966 w 252566"/>
                  <a:gd name="connsiteY4" fmla="*/ 624114 h 624114"/>
                  <a:gd name="connsiteX5" fmla="*/ 252566 w 252566"/>
                  <a:gd name="connsiteY5" fmla="*/ 551543 h 624114"/>
                  <a:gd name="connsiteX6" fmla="*/ 238052 w 252566"/>
                  <a:gd name="connsiteY6" fmla="*/ 87086 h 624114"/>
                  <a:gd name="connsiteX7" fmla="*/ 150966 w 252566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67630"/>
                  <a:gd name="connsiteY0" fmla="*/ 0 h 624114"/>
                  <a:gd name="connsiteX1" fmla="*/ 92909 w 267630"/>
                  <a:gd name="connsiteY1" fmla="*/ 0 h 624114"/>
                  <a:gd name="connsiteX2" fmla="*/ 34852 w 267630"/>
                  <a:gd name="connsiteY2" fmla="*/ 130628 h 624114"/>
                  <a:gd name="connsiteX3" fmla="*/ 5823 w 267630"/>
                  <a:gd name="connsiteY3" fmla="*/ 537028 h 624114"/>
                  <a:gd name="connsiteX4" fmla="*/ 150966 w 267630"/>
                  <a:gd name="connsiteY4" fmla="*/ 624114 h 624114"/>
                  <a:gd name="connsiteX5" fmla="*/ 252566 w 267630"/>
                  <a:gd name="connsiteY5" fmla="*/ 551543 h 624114"/>
                  <a:gd name="connsiteX6" fmla="*/ 238052 w 267630"/>
                  <a:gd name="connsiteY6" fmla="*/ 87086 h 624114"/>
                  <a:gd name="connsiteX7" fmla="*/ 150966 w 267630"/>
                  <a:gd name="connsiteY7" fmla="*/ 0 h 624114"/>
                  <a:gd name="connsiteX0" fmla="*/ 150966 w 257769"/>
                  <a:gd name="connsiteY0" fmla="*/ 0 h 624114"/>
                  <a:gd name="connsiteX1" fmla="*/ 92909 w 257769"/>
                  <a:gd name="connsiteY1" fmla="*/ 0 h 624114"/>
                  <a:gd name="connsiteX2" fmla="*/ 34852 w 257769"/>
                  <a:gd name="connsiteY2" fmla="*/ 130628 h 624114"/>
                  <a:gd name="connsiteX3" fmla="*/ 5823 w 257769"/>
                  <a:gd name="connsiteY3" fmla="*/ 537028 h 624114"/>
                  <a:gd name="connsiteX4" fmla="*/ 150966 w 257769"/>
                  <a:gd name="connsiteY4" fmla="*/ 624114 h 624114"/>
                  <a:gd name="connsiteX5" fmla="*/ 252566 w 257769"/>
                  <a:gd name="connsiteY5" fmla="*/ 551543 h 624114"/>
                  <a:gd name="connsiteX6" fmla="*/ 238052 w 257769"/>
                  <a:gd name="connsiteY6" fmla="*/ 87086 h 624114"/>
                  <a:gd name="connsiteX7" fmla="*/ 150966 w 257769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85512 w 263401"/>
                  <a:gd name="connsiteY2" fmla="*/ 17403 h 624114"/>
                  <a:gd name="connsiteX3" fmla="*/ 34852 w 263401"/>
                  <a:gd name="connsiteY3" fmla="*/ 130628 h 624114"/>
                  <a:gd name="connsiteX4" fmla="*/ 5823 w 263401"/>
                  <a:gd name="connsiteY4" fmla="*/ 537028 h 624114"/>
                  <a:gd name="connsiteX5" fmla="*/ 150966 w 263401"/>
                  <a:gd name="connsiteY5" fmla="*/ 624114 h 624114"/>
                  <a:gd name="connsiteX6" fmla="*/ 252566 w 263401"/>
                  <a:gd name="connsiteY6" fmla="*/ 551543 h 624114"/>
                  <a:gd name="connsiteX7" fmla="*/ 238052 w 263401"/>
                  <a:gd name="connsiteY7" fmla="*/ 87086 h 624114"/>
                  <a:gd name="connsiteX8" fmla="*/ 150966 w 263401"/>
                  <a:gd name="connsiteY8" fmla="*/ 0 h 624114"/>
                  <a:gd name="connsiteX0" fmla="*/ 150966 w 263401"/>
                  <a:gd name="connsiteY0" fmla="*/ 0 h 624114"/>
                  <a:gd name="connsiteX1" fmla="*/ 92909 w 263401"/>
                  <a:gd name="connsiteY1" fmla="*/ 0 h 624114"/>
                  <a:gd name="connsiteX2" fmla="*/ 34852 w 263401"/>
                  <a:gd name="connsiteY2" fmla="*/ 130628 h 624114"/>
                  <a:gd name="connsiteX3" fmla="*/ 5823 w 263401"/>
                  <a:gd name="connsiteY3" fmla="*/ 537028 h 624114"/>
                  <a:gd name="connsiteX4" fmla="*/ 150966 w 263401"/>
                  <a:gd name="connsiteY4" fmla="*/ 624114 h 624114"/>
                  <a:gd name="connsiteX5" fmla="*/ 252566 w 263401"/>
                  <a:gd name="connsiteY5" fmla="*/ 551543 h 624114"/>
                  <a:gd name="connsiteX6" fmla="*/ 238052 w 263401"/>
                  <a:gd name="connsiteY6" fmla="*/ 87086 h 624114"/>
                  <a:gd name="connsiteX7" fmla="*/ 150966 w 263401"/>
                  <a:gd name="connsiteY7" fmla="*/ 0 h 624114"/>
                  <a:gd name="connsiteX0" fmla="*/ 145143 w 257578"/>
                  <a:gd name="connsiteY0" fmla="*/ 0 h 624114"/>
                  <a:gd name="connsiteX1" fmla="*/ 87086 w 257578"/>
                  <a:gd name="connsiteY1" fmla="*/ 0 h 624114"/>
                  <a:gd name="connsiteX2" fmla="*/ 0 w 257578"/>
                  <a:gd name="connsiteY2" fmla="*/ 537028 h 624114"/>
                  <a:gd name="connsiteX3" fmla="*/ 145143 w 257578"/>
                  <a:gd name="connsiteY3" fmla="*/ 624114 h 624114"/>
                  <a:gd name="connsiteX4" fmla="*/ 246743 w 257578"/>
                  <a:gd name="connsiteY4" fmla="*/ 551543 h 624114"/>
                  <a:gd name="connsiteX5" fmla="*/ 232229 w 257578"/>
                  <a:gd name="connsiteY5" fmla="*/ 87086 h 624114"/>
                  <a:gd name="connsiteX6" fmla="*/ 145143 w 257578"/>
                  <a:gd name="connsiteY6" fmla="*/ 0 h 624114"/>
                  <a:gd name="connsiteX0" fmla="*/ 145143 w 257578"/>
                  <a:gd name="connsiteY0" fmla="*/ 0 h 624114"/>
                  <a:gd name="connsiteX1" fmla="*/ 0 w 257578"/>
                  <a:gd name="connsiteY1" fmla="*/ 537028 h 624114"/>
                  <a:gd name="connsiteX2" fmla="*/ 145143 w 257578"/>
                  <a:gd name="connsiteY2" fmla="*/ 624114 h 624114"/>
                  <a:gd name="connsiteX3" fmla="*/ 246743 w 257578"/>
                  <a:gd name="connsiteY3" fmla="*/ 551543 h 624114"/>
                  <a:gd name="connsiteX4" fmla="*/ 232229 w 257578"/>
                  <a:gd name="connsiteY4" fmla="*/ 87086 h 624114"/>
                  <a:gd name="connsiteX5" fmla="*/ 145143 w 257578"/>
                  <a:gd name="connsiteY5" fmla="*/ 0 h 624114"/>
                  <a:gd name="connsiteX0" fmla="*/ 0 w 112435"/>
                  <a:gd name="connsiteY0" fmla="*/ 0 h 624114"/>
                  <a:gd name="connsiteX1" fmla="*/ 0 w 112435"/>
                  <a:gd name="connsiteY1" fmla="*/ 624114 h 624114"/>
                  <a:gd name="connsiteX2" fmla="*/ 101600 w 112435"/>
                  <a:gd name="connsiteY2" fmla="*/ 551543 h 624114"/>
                  <a:gd name="connsiteX3" fmla="*/ 87086 w 112435"/>
                  <a:gd name="connsiteY3" fmla="*/ 87086 h 624114"/>
                  <a:gd name="connsiteX4" fmla="*/ 0 w 112435"/>
                  <a:gd name="connsiteY4" fmla="*/ 0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5" h="624114">
                    <a:moveTo>
                      <a:pt x="0" y="0"/>
                    </a:moveTo>
                    <a:lnTo>
                      <a:pt x="0" y="624114"/>
                    </a:lnTo>
                    <a:cubicBezTo>
                      <a:pt x="62442" y="618974"/>
                      <a:pt x="77258" y="588433"/>
                      <a:pt x="101600" y="551543"/>
                    </a:cubicBezTo>
                    <a:cubicBezTo>
                      <a:pt x="125942" y="514653"/>
                      <a:pt x="104019" y="179010"/>
                      <a:pt x="87086" y="8708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6C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83" name="文本框 82"/>
          <p:cNvSpPr txBox="1"/>
          <p:nvPr/>
        </p:nvSpPr>
        <p:spPr>
          <a:xfrm>
            <a:off x="1074083" y="2551837"/>
            <a:ext cx="662820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0800" dirty="0" smtClean="0">
                <a:solidFill>
                  <a:schemeClr val="bg1"/>
                </a:solidFill>
                <a:latin typeface="方正彩云简体" panose="03000509000000000000" pitchFamily="65" charset="-122"/>
                <a:ea typeface="方正彩云简体" panose="03000509000000000000" pitchFamily="65" charset="-122"/>
              </a:rPr>
              <a:t>我是小</a:t>
            </a:r>
            <a:endParaRPr lang="zh-CN" altLang="en-US" sz="10800" dirty="0">
              <a:solidFill>
                <a:schemeClr val="bg1"/>
              </a:solidFill>
              <a:latin typeface="方正彩云简体" panose="03000509000000000000" pitchFamily="65" charset="-122"/>
              <a:ea typeface="方正彩云简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29991125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Tm="6000"/>
    </mc:Choice>
    <mc:Fallback>
      <p:transition spd="slow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7" presetClass="entr" presetSubtype="0" fill="hold" grpId="0" nodeType="withEffect">
                                  <p:stCondLst>
                                    <p:cond delay="200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bg1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CFC6C6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图片 53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t="25097"/>
          <a:stretch/>
        </p:blipFill>
        <p:spPr>
          <a:xfrm>
            <a:off x="-19564" y="-1"/>
            <a:ext cx="12211563" cy="6867003"/>
          </a:xfrm>
          <a:prstGeom prst="rect">
            <a:avLst/>
          </a:prstGeom>
        </p:spPr>
      </p:pic>
      <p:sp>
        <p:nvSpPr>
          <p:cNvPr id="55" name="矩形 54"/>
          <p:cNvSpPr/>
          <p:nvPr/>
        </p:nvSpPr>
        <p:spPr>
          <a:xfrm>
            <a:off x="-19050" y="0"/>
            <a:ext cx="12211050" cy="6858000"/>
          </a:xfrm>
          <a:prstGeom prst="rect">
            <a:avLst/>
          </a:pr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文本框 52"/>
          <p:cNvSpPr txBox="1"/>
          <p:nvPr/>
        </p:nvSpPr>
        <p:spPr>
          <a:xfrm>
            <a:off x="1074083" y="2551837"/>
            <a:ext cx="662820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0800" dirty="0" smtClean="0">
                <a:solidFill>
                  <a:srgbClr val="FFEFDB"/>
                </a:solidFill>
                <a:latin typeface="HanWangWCL01" panose="02020500000000000000" pitchFamily="18" charset="-120"/>
                <a:ea typeface="HanWangWCL01" panose="02020500000000000000" pitchFamily="18" charset="-120"/>
              </a:rPr>
              <a:t>我是小</a:t>
            </a:r>
            <a:endParaRPr lang="zh-CN" altLang="en-US" sz="10800" dirty="0">
              <a:solidFill>
                <a:srgbClr val="FFEFDB"/>
              </a:solidFill>
              <a:latin typeface="HanWangWCL01" panose="02020500000000000000" pitchFamily="18" charset="-120"/>
              <a:ea typeface="HanWangWCL01" panose="02020500000000000000" pitchFamily="18" charset="-120"/>
            </a:endParaRPr>
          </a:p>
        </p:txBody>
      </p:sp>
      <p:grpSp>
        <p:nvGrpSpPr>
          <p:cNvPr id="58" name="组合 57"/>
          <p:cNvGrpSpPr/>
          <p:nvPr/>
        </p:nvGrpSpPr>
        <p:grpSpPr>
          <a:xfrm>
            <a:off x="6275193" y="969593"/>
            <a:ext cx="5004465" cy="5004465"/>
            <a:chOff x="9583100" y="4483166"/>
            <a:chExt cx="1728192" cy="1728192"/>
          </a:xfrm>
        </p:grpSpPr>
        <p:sp>
          <p:nvSpPr>
            <p:cNvPr id="56" name="椭圆 55"/>
            <p:cNvSpPr/>
            <p:nvPr/>
          </p:nvSpPr>
          <p:spPr>
            <a:xfrm>
              <a:off x="9583100" y="4483166"/>
              <a:ext cx="1728192" cy="1728192"/>
            </a:xfrm>
            <a:prstGeom prst="ellipse">
              <a:avLst/>
            </a:prstGeom>
            <a:gradFill flip="none" rotWithShape="1">
              <a:gsLst>
                <a:gs pos="100000">
                  <a:schemeClr val="bg1">
                    <a:lumMod val="85000"/>
                  </a:schemeClr>
                </a:gs>
                <a:gs pos="0">
                  <a:sysClr val="window" lastClr="FFFFFF"/>
                </a:gs>
              </a:gsLst>
              <a:lin ang="5400000" scaled="1"/>
              <a:tileRect/>
            </a:gradFill>
            <a:ln w="25400" cap="flat" cmpd="sng" algn="ctr">
              <a:noFill/>
              <a:prstDash val="solid"/>
            </a:ln>
            <a:effectLst/>
            <a:scene3d>
              <a:camera prst="orthographicFront"/>
              <a:lightRig rig="contrasting" dir="t">
                <a:rot lat="0" lon="0" rev="7800000"/>
              </a:lightRig>
            </a:scene3d>
            <a:sp3d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7" name="椭圆 56"/>
            <p:cNvSpPr/>
            <p:nvPr/>
          </p:nvSpPr>
          <p:spPr>
            <a:xfrm>
              <a:off x="9656176" y="4556242"/>
              <a:ext cx="1582041" cy="1582041"/>
            </a:xfrm>
            <a:prstGeom prst="ellipse">
              <a:avLst/>
            </a:prstGeom>
            <a:gradFill flip="none" rotWithShape="1">
              <a:gsLst>
                <a:gs pos="100000">
                  <a:schemeClr val="bg1">
                    <a:lumMod val="85000"/>
                  </a:schemeClr>
                </a:gs>
                <a:gs pos="0">
                  <a:sysClr val="window" lastClr="FFFFFF"/>
                </a:gs>
              </a:gsLst>
              <a:lin ang="13500000" scaled="1"/>
              <a:tileRect/>
            </a:gradFill>
            <a:ln w="25400" cap="flat" cmpd="sng" algn="ctr">
              <a:noFill/>
              <a:prstDash val="solid"/>
            </a:ln>
            <a:effectLst/>
            <a:scene3d>
              <a:camera prst="orthographicFront"/>
              <a:lightRig rig="contrasting" dir="t">
                <a:rot lat="0" lon="0" rev="7800000"/>
              </a:lightRig>
            </a:scene3d>
            <a:sp3d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7836708" y="1863175"/>
            <a:ext cx="648863" cy="422348"/>
            <a:chOff x="-870858" y="1726734"/>
            <a:chExt cx="2119088" cy="1379324"/>
          </a:xfrm>
        </p:grpSpPr>
        <p:sp>
          <p:nvSpPr>
            <p:cNvPr id="7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8493912" y="1863175"/>
            <a:ext cx="648863" cy="422348"/>
            <a:chOff x="-870858" y="1726734"/>
            <a:chExt cx="2119088" cy="1379324"/>
          </a:xfrm>
        </p:grpSpPr>
        <p:sp>
          <p:nvSpPr>
            <p:cNvPr id="11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9145297" y="1863175"/>
            <a:ext cx="648863" cy="422348"/>
            <a:chOff x="-870858" y="1726734"/>
            <a:chExt cx="2119088" cy="1379324"/>
          </a:xfrm>
        </p:grpSpPr>
        <p:sp>
          <p:nvSpPr>
            <p:cNvPr id="14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8169480" y="2470157"/>
            <a:ext cx="648863" cy="422348"/>
            <a:chOff x="-870858" y="1726734"/>
            <a:chExt cx="2119088" cy="1379324"/>
          </a:xfrm>
        </p:grpSpPr>
        <p:sp>
          <p:nvSpPr>
            <p:cNvPr id="17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8826684" y="2470157"/>
            <a:ext cx="648863" cy="422348"/>
            <a:chOff x="-870858" y="1726734"/>
            <a:chExt cx="2119088" cy="1379324"/>
          </a:xfrm>
        </p:grpSpPr>
        <p:sp>
          <p:nvSpPr>
            <p:cNvPr id="20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" name="组合 21"/>
          <p:cNvGrpSpPr/>
          <p:nvPr/>
        </p:nvGrpSpPr>
        <p:grpSpPr>
          <a:xfrm rot="15025487">
            <a:off x="7962494" y="2963407"/>
            <a:ext cx="648863" cy="422348"/>
            <a:chOff x="-870858" y="1726734"/>
            <a:chExt cx="2119088" cy="1379324"/>
          </a:xfrm>
        </p:grpSpPr>
        <p:sp>
          <p:nvSpPr>
            <p:cNvPr id="23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" name="组合 24"/>
          <p:cNvGrpSpPr/>
          <p:nvPr/>
        </p:nvGrpSpPr>
        <p:grpSpPr>
          <a:xfrm rot="17300185">
            <a:off x="9043998" y="2972125"/>
            <a:ext cx="648863" cy="422348"/>
            <a:chOff x="-870858" y="1726734"/>
            <a:chExt cx="2119088" cy="1379324"/>
          </a:xfrm>
        </p:grpSpPr>
        <p:sp>
          <p:nvSpPr>
            <p:cNvPr id="26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8144483" y="3471826"/>
            <a:ext cx="648863" cy="422348"/>
            <a:chOff x="-870858" y="1726734"/>
            <a:chExt cx="2119088" cy="1379324"/>
          </a:xfrm>
        </p:grpSpPr>
        <p:sp>
          <p:nvSpPr>
            <p:cNvPr id="29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8801687" y="3471826"/>
            <a:ext cx="648863" cy="422348"/>
            <a:chOff x="-870858" y="1726734"/>
            <a:chExt cx="2119088" cy="1379324"/>
          </a:xfrm>
        </p:grpSpPr>
        <p:sp>
          <p:nvSpPr>
            <p:cNvPr id="32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 rot="13531351">
            <a:off x="8169480" y="4072595"/>
            <a:ext cx="648863" cy="422348"/>
            <a:chOff x="-870858" y="1726734"/>
            <a:chExt cx="2119088" cy="1379324"/>
          </a:xfrm>
        </p:grpSpPr>
        <p:sp>
          <p:nvSpPr>
            <p:cNvPr id="35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" name="组合 36"/>
          <p:cNvGrpSpPr/>
          <p:nvPr/>
        </p:nvGrpSpPr>
        <p:grpSpPr>
          <a:xfrm rot="8068649" flipH="1">
            <a:off x="8736169" y="4075527"/>
            <a:ext cx="648863" cy="422348"/>
            <a:chOff x="-870858" y="1726734"/>
            <a:chExt cx="2119088" cy="1379324"/>
          </a:xfrm>
        </p:grpSpPr>
        <p:sp>
          <p:nvSpPr>
            <p:cNvPr id="38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7467064" y="4572477"/>
            <a:ext cx="648863" cy="422348"/>
            <a:chOff x="-870858" y="1726734"/>
            <a:chExt cx="2119088" cy="1379324"/>
          </a:xfrm>
        </p:grpSpPr>
        <p:sp>
          <p:nvSpPr>
            <p:cNvPr id="41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8124268" y="4572477"/>
            <a:ext cx="648863" cy="422348"/>
            <a:chOff x="-870858" y="1726734"/>
            <a:chExt cx="2119088" cy="1379324"/>
          </a:xfrm>
        </p:grpSpPr>
        <p:sp>
          <p:nvSpPr>
            <p:cNvPr id="44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8775654" y="4572477"/>
            <a:ext cx="648863" cy="422348"/>
            <a:chOff x="-870858" y="1726734"/>
            <a:chExt cx="2119088" cy="1379324"/>
          </a:xfrm>
        </p:grpSpPr>
        <p:sp>
          <p:nvSpPr>
            <p:cNvPr id="47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9438923" y="4572476"/>
            <a:ext cx="648863" cy="422348"/>
            <a:chOff x="-870858" y="1726734"/>
            <a:chExt cx="2119088" cy="1379324"/>
          </a:xfrm>
        </p:grpSpPr>
        <p:sp>
          <p:nvSpPr>
            <p:cNvPr id="50" name="椭圆 6"/>
            <p:cNvSpPr/>
            <p:nvPr/>
          </p:nvSpPr>
          <p:spPr>
            <a:xfrm>
              <a:off x="-870858" y="1726734"/>
              <a:ext cx="2119088" cy="1379324"/>
            </a:xfrm>
            <a:custGeom>
              <a:avLst/>
              <a:gdLst>
                <a:gd name="connsiteX0" fmla="*/ 0 w 2119087"/>
                <a:gd name="connsiteY0" fmla="*/ 798340 h 1596680"/>
                <a:gd name="connsiteX1" fmla="*/ 1059544 w 2119087"/>
                <a:gd name="connsiteY1" fmla="*/ 0 h 1596680"/>
                <a:gd name="connsiteX2" fmla="*/ 2119088 w 2119087"/>
                <a:gd name="connsiteY2" fmla="*/ 798340 h 1596680"/>
                <a:gd name="connsiteX3" fmla="*/ 1059544 w 2119087"/>
                <a:gd name="connsiteY3" fmla="*/ 1596680 h 1596680"/>
                <a:gd name="connsiteX4" fmla="*/ 0 w 2119087"/>
                <a:gd name="connsiteY4" fmla="*/ 798340 h 1596680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  <a:gd name="connsiteX0" fmla="*/ 0 w 2119088"/>
                <a:gd name="connsiteY0" fmla="*/ 798751 h 1597091"/>
                <a:gd name="connsiteX1" fmla="*/ 1059544 w 2119088"/>
                <a:gd name="connsiteY1" fmla="*/ 411 h 1597091"/>
                <a:gd name="connsiteX2" fmla="*/ 2119088 w 2119088"/>
                <a:gd name="connsiteY2" fmla="*/ 798751 h 1597091"/>
                <a:gd name="connsiteX3" fmla="*/ 1059544 w 2119088"/>
                <a:gd name="connsiteY3" fmla="*/ 1597091 h 1597091"/>
                <a:gd name="connsiteX4" fmla="*/ 0 w 2119088"/>
                <a:gd name="connsiteY4" fmla="*/ 798751 h 15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9088" h="1597091">
                  <a:moveTo>
                    <a:pt x="0" y="798751"/>
                  </a:moveTo>
                  <a:cubicBezTo>
                    <a:pt x="0" y="357840"/>
                    <a:pt x="300203" y="-14104"/>
                    <a:pt x="1059544" y="411"/>
                  </a:cubicBezTo>
                  <a:cubicBezTo>
                    <a:pt x="1818885" y="14926"/>
                    <a:pt x="2119088" y="357840"/>
                    <a:pt x="2119088" y="798751"/>
                  </a:cubicBezTo>
                  <a:cubicBezTo>
                    <a:pt x="2119088" y="1239662"/>
                    <a:pt x="1789857" y="1597091"/>
                    <a:pt x="1059544" y="1597091"/>
                  </a:cubicBezTo>
                  <a:cubicBezTo>
                    <a:pt x="329231" y="1597091"/>
                    <a:pt x="0" y="1239662"/>
                    <a:pt x="0" y="798751"/>
                  </a:cubicBezTo>
                  <a:close/>
                </a:path>
              </a:pathLst>
            </a:custGeom>
            <a:solidFill>
              <a:srgbClr val="BB4C39"/>
            </a:solidFill>
            <a:ln w="19050">
              <a:solidFill>
                <a:srgbClr val="81140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圆角矩形 7"/>
            <p:cNvSpPr/>
            <p:nvPr/>
          </p:nvSpPr>
          <p:spPr>
            <a:xfrm rot="174271" flipV="1">
              <a:off x="-112188" y="2315616"/>
              <a:ext cx="1301750" cy="201557"/>
            </a:xfrm>
            <a:custGeom>
              <a:avLst/>
              <a:gdLst>
                <a:gd name="connsiteX0" fmla="*/ 0 w 2133600"/>
                <a:gd name="connsiteY0" fmla="*/ 137886 h 275771"/>
                <a:gd name="connsiteX1" fmla="*/ 137886 w 2133600"/>
                <a:gd name="connsiteY1" fmla="*/ 0 h 275771"/>
                <a:gd name="connsiteX2" fmla="*/ 1995715 w 2133600"/>
                <a:gd name="connsiteY2" fmla="*/ 0 h 275771"/>
                <a:gd name="connsiteX3" fmla="*/ 2133601 w 2133600"/>
                <a:gd name="connsiteY3" fmla="*/ 137886 h 275771"/>
                <a:gd name="connsiteX4" fmla="*/ 2133600 w 2133600"/>
                <a:gd name="connsiteY4" fmla="*/ 137886 h 275771"/>
                <a:gd name="connsiteX5" fmla="*/ 1995714 w 2133600"/>
                <a:gd name="connsiteY5" fmla="*/ 275772 h 275771"/>
                <a:gd name="connsiteX6" fmla="*/ 137886 w 2133600"/>
                <a:gd name="connsiteY6" fmla="*/ 275771 h 275771"/>
                <a:gd name="connsiteX7" fmla="*/ 0 w 2133600"/>
                <a:gd name="connsiteY7" fmla="*/ 137885 h 275771"/>
                <a:gd name="connsiteX8" fmla="*/ 0 w 2133600"/>
                <a:gd name="connsiteY8" fmla="*/ 137886 h 275771"/>
                <a:gd name="connsiteX0" fmla="*/ 0 w 2133601"/>
                <a:gd name="connsiteY0" fmla="*/ 137886 h 305220"/>
                <a:gd name="connsiteX1" fmla="*/ 137886 w 2133601"/>
                <a:gd name="connsiteY1" fmla="*/ 0 h 305220"/>
                <a:gd name="connsiteX2" fmla="*/ 1995715 w 2133601"/>
                <a:gd name="connsiteY2" fmla="*/ 0 h 305220"/>
                <a:gd name="connsiteX3" fmla="*/ 2133601 w 2133601"/>
                <a:gd name="connsiteY3" fmla="*/ 137886 h 305220"/>
                <a:gd name="connsiteX4" fmla="*/ 2133600 w 2133601"/>
                <a:gd name="connsiteY4" fmla="*/ 137886 h 305220"/>
                <a:gd name="connsiteX5" fmla="*/ 1995714 w 2133601"/>
                <a:gd name="connsiteY5" fmla="*/ 275772 h 305220"/>
                <a:gd name="connsiteX6" fmla="*/ 1494971 w 2133601"/>
                <a:gd name="connsiteY6" fmla="*/ 304801 h 305220"/>
                <a:gd name="connsiteX7" fmla="*/ 137886 w 2133601"/>
                <a:gd name="connsiteY7" fmla="*/ 275771 h 305220"/>
                <a:gd name="connsiteX8" fmla="*/ 0 w 2133601"/>
                <a:gd name="connsiteY8" fmla="*/ 137885 h 305220"/>
                <a:gd name="connsiteX9" fmla="*/ 0 w 2133601"/>
                <a:gd name="connsiteY9" fmla="*/ 137886 h 305220"/>
                <a:gd name="connsiteX0" fmla="*/ 0 w 2133601"/>
                <a:gd name="connsiteY0" fmla="*/ 152400 h 319734"/>
                <a:gd name="connsiteX1" fmla="*/ 137886 w 2133601"/>
                <a:gd name="connsiteY1" fmla="*/ 14514 h 319734"/>
                <a:gd name="connsiteX2" fmla="*/ 1219200 w 2133601"/>
                <a:gd name="connsiteY2" fmla="*/ 0 h 319734"/>
                <a:gd name="connsiteX3" fmla="*/ 1995715 w 2133601"/>
                <a:gd name="connsiteY3" fmla="*/ 14514 h 319734"/>
                <a:gd name="connsiteX4" fmla="*/ 2133601 w 2133601"/>
                <a:gd name="connsiteY4" fmla="*/ 152400 h 319734"/>
                <a:gd name="connsiteX5" fmla="*/ 2133600 w 2133601"/>
                <a:gd name="connsiteY5" fmla="*/ 152400 h 319734"/>
                <a:gd name="connsiteX6" fmla="*/ 1995714 w 2133601"/>
                <a:gd name="connsiteY6" fmla="*/ 290286 h 319734"/>
                <a:gd name="connsiteX7" fmla="*/ 1494971 w 2133601"/>
                <a:gd name="connsiteY7" fmla="*/ 319315 h 319734"/>
                <a:gd name="connsiteX8" fmla="*/ 137886 w 2133601"/>
                <a:gd name="connsiteY8" fmla="*/ 290285 h 319734"/>
                <a:gd name="connsiteX9" fmla="*/ 0 w 2133601"/>
                <a:gd name="connsiteY9" fmla="*/ 152399 h 319734"/>
                <a:gd name="connsiteX10" fmla="*/ 0 w 2133601"/>
                <a:gd name="connsiteY10" fmla="*/ 152400 h 319734"/>
                <a:gd name="connsiteX0" fmla="*/ 0 w 2133601"/>
                <a:gd name="connsiteY0" fmla="*/ 156028 h 323362"/>
                <a:gd name="connsiteX1" fmla="*/ 137886 w 2133601"/>
                <a:gd name="connsiteY1" fmla="*/ 18142 h 323362"/>
                <a:gd name="connsiteX2" fmla="*/ 1219200 w 2133601"/>
                <a:gd name="connsiteY2" fmla="*/ 3628 h 323362"/>
                <a:gd name="connsiteX3" fmla="*/ 1995715 w 2133601"/>
                <a:gd name="connsiteY3" fmla="*/ 18142 h 323362"/>
                <a:gd name="connsiteX4" fmla="*/ 2133601 w 2133601"/>
                <a:gd name="connsiteY4" fmla="*/ 156028 h 323362"/>
                <a:gd name="connsiteX5" fmla="*/ 2133600 w 2133601"/>
                <a:gd name="connsiteY5" fmla="*/ 156028 h 323362"/>
                <a:gd name="connsiteX6" fmla="*/ 1995714 w 2133601"/>
                <a:gd name="connsiteY6" fmla="*/ 293914 h 323362"/>
                <a:gd name="connsiteX7" fmla="*/ 1494971 w 2133601"/>
                <a:gd name="connsiteY7" fmla="*/ 322943 h 323362"/>
                <a:gd name="connsiteX8" fmla="*/ 137886 w 2133601"/>
                <a:gd name="connsiteY8" fmla="*/ 293913 h 323362"/>
                <a:gd name="connsiteX9" fmla="*/ 0 w 2133601"/>
                <a:gd name="connsiteY9" fmla="*/ 156027 h 323362"/>
                <a:gd name="connsiteX10" fmla="*/ 0 w 2133601"/>
                <a:gd name="connsiteY10" fmla="*/ 156028 h 323362"/>
                <a:gd name="connsiteX0" fmla="*/ 0 w 2133601"/>
                <a:gd name="connsiteY0" fmla="*/ 156028 h 330357"/>
                <a:gd name="connsiteX1" fmla="*/ 137886 w 2133601"/>
                <a:gd name="connsiteY1" fmla="*/ 18142 h 330357"/>
                <a:gd name="connsiteX2" fmla="*/ 1219200 w 2133601"/>
                <a:gd name="connsiteY2" fmla="*/ 3628 h 330357"/>
                <a:gd name="connsiteX3" fmla="*/ 1995715 w 2133601"/>
                <a:gd name="connsiteY3" fmla="*/ 18142 h 330357"/>
                <a:gd name="connsiteX4" fmla="*/ 2133601 w 2133601"/>
                <a:gd name="connsiteY4" fmla="*/ 156028 h 330357"/>
                <a:gd name="connsiteX5" fmla="*/ 2133600 w 2133601"/>
                <a:gd name="connsiteY5" fmla="*/ 156028 h 330357"/>
                <a:gd name="connsiteX6" fmla="*/ 1995714 w 2133601"/>
                <a:gd name="connsiteY6" fmla="*/ 293914 h 330357"/>
                <a:gd name="connsiteX7" fmla="*/ 1494971 w 2133601"/>
                <a:gd name="connsiteY7" fmla="*/ 322943 h 330357"/>
                <a:gd name="connsiteX8" fmla="*/ 137886 w 2133601"/>
                <a:gd name="connsiteY8" fmla="*/ 293913 h 330357"/>
                <a:gd name="connsiteX9" fmla="*/ 0 w 2133601"/>
                <a:gd name="connsiteY9" fmla="*/ 156027 h 330357"/>
                <a:gd name="connsiteX10" fmla="*/ 0 w 2133601"/>
                <a:gd name="connsiteY10" fmla="*/ 156028 h 33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33601" h="330357">
                  <a:moveTo>
                    <a:pt x="0" y="156028"/>
                  </a:moveTo>
                  <a:cubicBezTo>
                    <a:pt x="0" y="79876"/>
                    <a:pt x="61734" y="18142"/>
                    <a:pt x="137886" y="18142"/>
                  </a:cubicBezTo>
                  <a:cubicBezTo>
                    <a:pt x="232228" y="-10886"/>
                    <a:pt x="732972" y="3628"/>
                    <a:pt x="1219200" y="3628"/>
                  </a:cubicBezTo>
                  <a:lnTo>
                    <a:pt x="1995715" y="18142"/>
                  </a:lnTo>
                  <a:cubicBezTo>
                    <a:pt x="2071867" y="18142"/>
                    <a:pt x="2133601" y="79876"/>
                    <a:pt x="2133601" y="156028"/>
                  </a:cubicBezTo>
                  <a:lnTo>
                    <a:pt x="2133600" y="156028"/>
                  </a:lnTo>
                  <a:cubicBezTo>
                    <a:pt x="2133600" y="232180"/>
                    <a:pt x="2071866" y="293914"/>
                    <a:pt x="1995714" y="293914"/>
                  </a:cubicBezTo>
                  <a:cubicBezTo>
                    <a:pt x="1867504" y="289076"/>
                    <a:pt x="1623181" y="327781"/>
                    <a:pt x="1494971" y="322943"/>
                  </a:cubicBezTo>
                  <a:cubicBezTo>
                    <a:pt x="1003905" y="327781"/>
                    <a:pt x="309638" y="347132"/>
                    <a:pt x="137886" y="293913"/>
                  </a:cubicBezTo>
                  <a:cubicBezTo>
                    <a:pt x="61734" y="293913"/>
                    <a:pt x="0" y="232179"/>
                    <a:pt x="0" y="156027"/>
                  </a:cubicBezTo>
                  <a:lnTo>
                    <a:pt x="0" y="156028"/>
                  </a:lnTo>
                  <a:close/>
                </a:path>
              </a:pathLst>
            </a:custGeom>
            <a:solidFill>
              <a:srgbClr val="FFEF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196455308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Tm="6000"/>
    </mc:Choice>
    <mc:Fallback>
      <p:transition spd="slow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58" presetClass="entr" presetSubtype="0" ac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8" presetClass="entr" presetSubtype="0" ac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8" presetClass="entr" presetSubtype="0" accel="10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8" presetClass="entr" presetSubtype="0" accel="100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8" presetClass="entr" presetSubtype="0" accel="10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8" presetClass="entr" presetSubtype="0" ac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8" presetClass="entr" presetSubtype="0" accel="10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8" presetClass="entr" presetSubtype="0" accel="10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8" presetClass="entr" presetSubtype="0" accel="10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8" presetClass="entr" presetSubtype="0" accel="10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8" presetClass="entr" presetSubtype="0" accel="10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8" presetClass="entr" presetSubtype="0" accel="100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8" presetClass="entr" presetSubtype="0" accel="10000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8" presetClass="entr" presetSubtype="0" accel="10000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8" presetClass="entr" presetSubtype="0" accel="10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2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*0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7" presetClass="entr" presetSubtype="0" fill="hold" grpId="0" nodeType="withEffect">
                                  <p:stCondLst>
                                    <p:cond delay="300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18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rgbClr val="FFEFDB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BB4C39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19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t="8405" b="7500"/>
          <a:stretch/>
        </p:blipFill>
        <p:spPr>
          <a:xfrm>
            <a:off x="-25714" y="-1"/>
            <a:ext cx="12233732" cy="6862019"/>
          </a:xfrm>
          <a:prstGeom prst="rect">
            <a:avLst/>
          </a:prstGeom>
        </p:spPr>
      </p:pic>
      <p:sp>
        <p:nvSpPr>
          <p:cNvPr id="89" name="矩形 88"/>
          <p:cNvSpPr/>
          <p:nvPr/>
        </p:nvSpPr>
        <p:spPr>
          <a:xfrm>
            <a:off x="-19050" y="0"/>
            <a:ext cx="12211050" cy="6858000"/>
          </a:xfrm>
          <a:prstGeom prst="rect">
            <a:avLst/>
          </a:pr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9" name="组合 78"/>
          <p:cNvGrpSpPr/>
          <p:nvPr/>
        </p:nvGrpSpPr>
        <p:grpSpPr>
          <a:xfrm>
            <a:off x="8968333" y="1343047"/>
            <a:ext cx="2053940" cy="4742019"/>
            <a:chOff x="8402780" y="948981"/>
            <a:chExt cx="2053940" cy="4742019"/>
          </a:xfrm>
        </p:grpSpPr>
        <p:sp>
          <p:nvSpPr>
            <p:cNvPr id="5" name="任意多边形 4"/>
            <p:cNvSpPr/>
            <p:nvPr/>
          </p:nvSpPr>
          <p:spPr>
            <a:xfrm>
              <a:off x="8402780" y="948981"/>
              <a:ext cx="2053940" cy="4740963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3940" h="4740963">
                  <a:moveTo>
                    <a:pt x="723900" y="28910"/>
                  </a:moveTo>
                  <a:cubicBezTo>
                    <a:pt x="974725" y="-59990"/>
                    <a:pt x="1276350" y="47960"/>
                    <a:pt x="1676400" y="467060"/>
                  </a:cubicBezTo>
                  <a:cubicBezTo>
                    <a:pt x="2076450" y="886160"/>
                    <a:pt x="1676400" y="1648160"/>
                    <a:pt x="1676400" y="2238710"/>
                  </a:cubicBezTo>
                  <a:cubicBezTo>
                    <a:pt x="1857375" y="2695910"/>
                    <a:pt x="2120900" y="2778460"/>
                    <a:pt x="2038350" y="3267410"/>
                  </a:cubicBezTo>
                  <a:cubicBezTo>
                    <a:pt x="1955800" y="3756360"/>
                    <a:pt x="1549400" y="4835860"/>
                    <a:pt x="819150" y="4734260"/>
                  </a:cubicBezTo>
                  <a:cubicBezTo>
                    <a:pt x="146050" y="4607260"/>
                    <a:pt x="25400" y="3984960"/>
                    <a:pt x="0" y="3496010"/>
                  </a:cubicBezTo>
                  <a:cubicBezTo>
                    <a:pt x="0" y="3083260"/>
                    <a:pt x="285750" y="2841960"/>
                    <a:pt x="285750" y="2372060"/>
                  </a:cubicBezTo>
                  <a:cubicBezTo>
                    <a:pt x="304800" y="2048210"/>
                    <a:pt x="-76200" y="1895810"/>
                    <a:pt x="171450" y="1000460"/>
                  </a:cubicBezTo>
                  <a:cubicBezTo>
                    <a:pt x="336550" y="600410"/>
                    <a:pt x="692150" y="219410"/>
                    <a:pt x="723900" y="28910"/>
                  </a:cubicBezTo>
                  <a:close/>
                </a:path>
              </a:pathLst>
            </a:custGeom>
            <a:solidFill>
              <a:srgbClr val="F5DCB9"/>
            </a:solidFill>
            <a:ln w="28575">
              <a:solidFill>
                <a:srgbClr val="D2BF9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 rot="5400000">
              <a:off x="9070905" y="1858019"/>
              <a:ext cx="152491" cy="14609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任意多边形 10"/>
            <p:cNvSpPr/>
            <p:nvPr/>
          </p:nvSpPr>
          <p:spPr>
            <a:xfrm>
              <a:off x="9067800" y="1514475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任意多边形 11"/>
            <p:cNvSpPr/>
            <p:nvPr/>
          </p:nvSpPr>
          <p:spPr>
            <a:xfrm flipV="1">
              <a:off x="8997902" y="2135524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9034463" y="2483145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9034463" y="2861502"/>
              <a:ext cx="180975" cy="20002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80975"/>
                <a:gd name="connsiteY0" fmla="*/ 0 h 200025"/>
                <a:gd name="connsiteX1" fmla="*/ 0 w 180975"/>
                <a:gd name="connsiteY1" fmla="*/ 57150 h 200025"/>
                <a:gd name="connsiteX2" fmla="*/ 19050 w 180975"/>
                <a:gd name="connsiteY2" fmla="*/ 171450 h 200025"/>
                <a:gd name="connsiteX3" fmla="*/ 180975 w 180975"/>
                <a:gd name="connsiteY3" fmla="*/ 200025 h 200025"/>
                <a:gd name="connsiteX4" fmla="*/ 152400 w 180975"/>
                <a:gd name="connsiteY4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200025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80975" y="200025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9078686" y="3183421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任意多边形 15"/>
            <p:cNvSpPr/>
            <p:nvPr/>
          </p:nvSpPr>
          <p:spPr>
            <a:xfrm flipH="1">
              <a:off x="9072563" y="3531617"/>
              <a:ext cx="1905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57150 w 152400"/>
                <a:gd name="connsiteY2" fmla="*/ 2095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90500"/>
                <a:gd name="connsiteY0" fmla="*/ 0 h 209550"/>
                <a:gd name="connsiteX1" fmla="*/ 0 w 190500"/>
                <a:gd name="connsiteY1" fmla="*/ 57150 h 209550"/>
                <a:gd name="connsiteX2" fmla="*/ 57150 w 190500"/>
                <a:gd name="connsiteY2" fmla="*/ 209550 h 209550"/>
                <a:gd name="connsiteX3" fmla="*/ 190500 w 190500"/>
                <a:gd name="connsiteY3" fmla="*/ 190500 h 209550"/>
                <a:gd name="connsiteX4" fmla="*/ 152400 w 1905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0" h="209550">
                  <a:moveTo>
                    <a:pt x="152400" y="0"/>
                  </a:moveTo>
                  <a:lnTo>
                    <a:pt x="0" y="57150"/>
                  </a:lnTo>
                  <a:lnTo>
                    <a:pt x="57150" y="209550"/>
                  </a:lnTo>
                  <a:lnTo>
                    <a:pt x="190500" y="19050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9053513" y="3874171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任意多边形 17"/>
            <p:cNvSpPr/>
            <p:nvPr/>
          </p:nvSpPr>
          <p:spPr>
            <a:xfrm>
              <a:off x="8949206" y="4216725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8965549" y="4559279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8965549" y="4922722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8" name="组合 77"/>
            <p:cNvGrpSpPr/>
            <p:nvPr/>
          </p:nvGrpSpPr>
          <p:grpSpPr>
            <a:xfrm>
              <a:off x="9010902" y="5126642"/>
              <a:ext cx="917700" cy="564358"/>
              <a:chOff x="8982327" y="5088542"/>
              <a:chExt cx="917700" cy="564358"/>
            </a:xfrm>
          </p:grpSpPr>
          <p:sp>
            <p:nvSpPr>
              <p:cNvPr id="21" name="任意多边形 20"/>
              <p:cNvSpPr/>
              <p:nvPr/>
            </p:nvSpPr>
            <p:spPr>
              <a:xfrm rot="13455028">
                <a:off x="9044784" y="5352150"/>
                <a:ext cx="505183" cy="174527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46444 w 246444"/>
                  <a:gd name="connsiteY0" fmla="*/ 0 h 209550"/>
                  <a:gd name="connsiteX1" fmla="*/ 0 w 246444"/>
                  <a:gd name="connsiteY1" fmla="*/ 161896 h 209550"/>
                  <a:gd name="connsiteX2" fmla="*/ 113094 w 246444"/>
                  <a:gd name="connsiteY2" fmla="*/ 171450 h 209550"/>
                  <a:gd name="connsiteX3" fmla="*/ 246444 w 246444"/>
                  <a:gd name="connsiteY3" fmla="*/ 209550 h 209550"/>
                  <a:gd name="connsiteX4" fmla="*/ 246444 w 246444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444" h="209550">
                    <a:moveTo>
                      <a:pt x="246444" y="0"/>
                    </a:moveTo>
                    <a:lnTo>
                      <a:pt x="0" y="161896"/>
                    </a:lnTo>
                    <a:lnTo>
                      <a:pt x="113094" y="171450"/>
                    </a:lnTo>
                    <a:lnTo>
                      <a:pt x="246444" y="209550"/>
                    </a:lnTo>
                    <a:lnTo>
                      <a:pt x="246444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" name="任意多边形 21"/>
              <p:cNvSpPr/>
              <p:nvPr/>
            </p:nvSpPr>
            <p:spPr>
              <a:xfrm rot="11602253">
                <a:off x="8982327" y="5479668"/>
                <a:ext cx="558871" cy="169422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26898 w 226898"/>
                  <a:gd name="connsiteY0" fmla="*/ 0 h 209550"/>
                  <a:gd name="connsiteX1" fmla="*/ 0 w 226898"/>
                  <a:gd name="connsiteY1" fmla="*/ 94728 h 209550"/>
                  <a:gd name="connsiteX2" fmla="*/ 93548 w 226898"/>
                  <a:gd name="connsiteY2" fmla="*/ 171450 h 209550"/>
                  <a:gd name="connsiteX3" fmla="*/ 226898 w 226898"/>
                  <a:gd name="connsiteY3" fmla="*/ 209550 h 209550"/>
                  <a:gd name="connsiteX4" fmla="*/ 226898 w 226898"/>
                  <a:gd name="connsiteY4" fmla="*/ 0 h 209550"/>
                  <a:gd name="connsiteX0" fmla="*/ 226898 w 226898"/>
                  <a:gd name="connsiteY0" fmla="*/ 0 h 209550"/>
                  <a:gd name="connsiteX1" fmla="*/ 0 w 226898"/>
                  <a:gd name="connsiteY1" fmla="*/ 94728 h 209550"/>
                  <a:gd name="connsiteX2" fmla="*/ 41617 w 226898"/>
                  <a:gd name="connsiteY2" fmla="*/ 169758 h 209550"/>
                  <a:gd name="connsiteX3" fmla="*/ 226898 w 226898"/>
                  <a:gd name="connsiteY3" fmla="*/ 209550 h 209550"/>
                  <a:gd name="connsiteX4" fmla="*/ 226898 w 226898"/>
                  <a:gd name="connsiteY4" fmla="*/ 0 h 209550"/>
                  <a:gd name="connsiteX0" fmla="*/ 246352 w 246352"/>
                  <a:gd name="connsiteY0" fmla="*/ 0 h 209550"/>
                  <a:gd name="connsiteX1" fmla="*/ 0 w 246352"/>
                  <a:gd name="connsiteY1" fmla="*/ 119812 h 209550"/>
                  <a:gd name="connsiteX2" fmla="*/ 61071 w 246352"/>
                  <a:gd name="connsiteY2" fmla="*/ 169758 h 209550"/>
                  <a:gd name="connsiteX3" fmla="*/ 246352 w 246352"/>
                  <a:gd name="connsiteY3" fmla="*/ 209550 h 209550"/>
                  <a:gd name="connsiteX4" fmla="*/ 246352 w 246352"/>
                  <a:gd name="connsiteY4" fmla="*/ 0 h 209550"/>
                  <a:gd name="connsiteX0" fmla="*/ 246352 w 246352"/>
                  <a:gd name="connsiteY0" fmla="*/ 0 h 209550"/>
                  <a:gd name="connsiteX1" fmla="*/ 0 w 246352"/>
                  <a:gd name="connsiteY1" fmla="*/ 119812 h 209550"/>
                  <a:gd name="connsiteX2" fmla="*/ 84609 w 246352"/>
                  <a:gd name="connsiteY2" fmla="*/ 141949 h 209550"/>
                  <a:gd name="connsiteX3" fmla="*/ 246352 w 246352"/>
                  <a:gd name="connsiteY3" fmla="*/ 209550 h 209550"/>
                  <a:gd name="connsiteX4" fmla="*/ 246352 w 246352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352" h="209550">
                    <a:moveTo>
                      <a:pt x="246352" y="0"/>
                    </a:moveTo>
                    <a:lnTo>
                      <a:pt x="0" y="119812"/>
                    </a:lnTo>
                    <a:lnTo>
                      <a:pt x="84609" y="141949"/>
                    </a:lnTo>
                    <a:lnTo>
                      <a:pt x="246352" y="209550"/>
                    </a:lnTo>
                    <a:lnTo>
                      <a:pt x="246352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" name="任意多边形 22"/>
              <p:cNvSpPr/>
              <p:nvPr/>
            </p:nvSpPr>
            <p:spPr>
              <a:xfrm rot="15410096">
                <a:off x="9162519" y="5284717"/>
                <a:ext cx="552328" cy="184038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94575 w 294575"/>
                  <a:gd name="connsiteY0" fmla="*/ 0 h 209550"/>
                  <a:gd name="connsiteX1" fmla="*/ 0 w 294575"/>
                  <a:gd name="connsiteY1" fmla="*/ 164362 h 209550"/>
                  <a:gd name="connsiteX2" fmla="*/ 161225 w 294575"/>
                  <a:gd name="connsiteY2" fmla="*/ 171450 h 209550"/>
                  <a:gd name="connsiteX3" fmla="*/ 294575 w 294575"/>
                  <a:gd name="connsiteY3" fmla="*/ 209550 h 209550"/>
                  <a:gd name="connsiteX4" fmla="*/ 294575 w 294575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575" h="209550">
                    <a:moveTo>
                      <a:pt x="294575" y="0"/>
                    </a:moveTo>
                    <a:lnTo>
                      <a:pt x="0" y="164362"/>
                    </a:lnTo>
                    <a:lnTo>
                      <a:pt x="161225" y="171450"/>
                    </a:lnTo>
                    <a:lnTo>
                      <a:pt x="294575" y="209550"/>
                    </a:lnTo>
                    <a:lnTo>
                      <a:pt x="294575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" name="任意多边形 23"/>
              <p:cNvSpPr/>
              <p:nvPr/>
            </p:nvSpPr>
            <p:spPr>
              <a:xfrm rot="17554791">
                <a:off x="9323621" y="5235053"/>
                <a:ext cx="477060" cy="184038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54432 w 254432"/>
                  <a:gd name="connsiteY0" fmla="*/ 0 h 209550"/>
                  <a:gd name="connsiteX1" fmla="*/ 0 w 254432"/>
                  <a:gd name="connsiteY1" fmla="*/ 182971 h 209550"/>
                  <a:gd name="connsiteX2" fmla="*/ 121082 w 254432"/>
                  <a:gd name="connsiteY2" fmla="*/ 171450 h 209550"/>
                  <a:gd name="connsiteX3" fmla="*/ 254432 w 254432"/>
                  <a:gd name="connsiteY3" fmla="*/ 209550 h 209550"/>
                  <a:gd name="connsiteX4" fmla="*/ 254432 w 254432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432" h="209550">
                    <a:moveTo>
                      <a:pt x="254432" y="0"/>
                    </a:moveTo>
                    <a:lnTo>
                      <a:pt x="0" y="182971"/>
                    </a:lnTo>
                    <a:lnTo>
                      <a:pt x="121082" y="171450"/>
                    </a:lnTo>
                    <a:lnTo>
                      <a:pt x="254432" y="209550"/>
                    </a:lnTo>
                    <a:lnTo>
                      <a:pt x="254432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" name="任意多边形 24"/>
              <p:cNvSpPr/>
              <p:nvPr/>
            </p:nvSpPr>
            <p:spPr>
              <a:xfrm rot="19180607">
                <a:off x="9440457" y="5296184"/>
                <a:ext cx="459570" cy="184038"/>
              </a:xfrm>
              <a:custGeom>
                <a:avLst/>
                <a:gdLst>
                  <a:gd name="connsiteX0" fmla="*/ 152400 w 152400"/>
                  <a:gd name="connsiteY0" fmla="*/ 0 h 209550"/>
                  <a:gd name="connsiteX1" fmla="*/ 0 w 152400"/>
                  <a:gd name="connsiteY1" fmla="*/ 57150 h 209550"/>
                  <a:gd name="connsiteX2" fmla="*/ 19050 w 152400"/>
                  <a:gd name="connsiteY2" fmla="*/ 171450 h 209550"/>
                  <a:gd name="connsiteX3" fmla="*/ 152400 w 152400"/>
                  <a:gd name="connsiteY3" fmla="*/ 209550 h 209550"/>
                  <a:gd name="connsiteX4" fmla="*/ 152400 w 152400"/>
                  <a:gd name="connsiteY4" fmla="*/ 0 h 209550"/>
                  <a:gd name="connsiteX0" fmla="*/ 262064 w 262064"/>
                  <a:gd name="connsiteY0" fmla="*/ 0 h 238303"/>
                  <a:gd name="connsiteX1" fmla="*/ 0 w 262064"/>
                  <a:gd name="connsiteY1" fmla="*/ 238302 h 238303"/>
                  <a:gd name="connsiteX2" fmla="*/ 128714 w 262064"/>
                  <a:gd name="connsiteY2" fmla="*/ 171450 h 238303"/>
                  <a:gd name="connsiteX3" fmla="*/ 262064 w 262064"/>
                  <a:gd name="connsiteY3" fmla="*/ 209550 h 238303"/>
                  <a:gd name="connsiteX4" fmla="*/ 262064 w 262064"/>
                  <a:gd name="connsiteY4" fmla="*/ 0 h 238303"/>
                  <a:gd name="connsiteX0" fmla="*/ 245104 w 245104"/>
                  <a:gd name="connsiteY0" fmla="*/ 0 h 209550"/>
                  <a:gd name="connsiteX1" fmla="*/ 0 w 245104"/>
                  <a:gd name="connsiteY1" fmla="*/ 183156 h 209550"/>
                  <a:gd name="connsiteX2" fmla="*/ 111754 w 245104"/>
                  <a:gd name="connsiteY2" fmla="*/ 171450 h 209550"/>
                  <a:gd name="connsiteX3" fmla="*/ 245104 w 245104"/>
                  <a:gd name="connsiteY3" fmla="*/ 209550 h 209550"/>
                  <a:gd name="connsiteX4" fmla="*/ 245104 w 245104"/>
                  <a:gd name="connsiteY4" fmla="*/ 0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104" h="209550">
                    <a:moveTo>
                      <a:pt x="245104" y="0"/>
                    </a:moveTo>
                    <a:lnTo>
                      <a:pt x="0" y="183156"/>
                    </a:lnTo>
                    <a:lnTo>
                      <a:pt x="111754" y="171450"/>
                    </a:lnTo>
                    <a:lnTo>
                      <a:pt x="245104" y="209550"/>
                    </a:lnTo>
                    <a:lnTo>
                      <a:pt x="245104" y="0"/>
                    </a:lnTo>
                    <a:close/>
                  </a:path>
                </a:pathLst>
              </a:custGeom>
              <a:solidFill>
                <a:srgbClr val="D2B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6" name="任意多边形 25"/>
            <p:cNvSpPr/>
            <p:nvPr/>
          </p:nvSpPr>
          <p:spPr>
            <a:xfrm flipH="1">
              <a:off x="8741499" y="4957193"/>
              <a:ext cx="171450" cy="22860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 26"/>
            <p:cNvSpPr/>
            <p:nvPr/>
          </p:nvSpPr>
          <p:spPr>
            <a:xfrm flipH="1">
              <a:off x="8663365" y="4616224"/>
              <a:ext cx="171450" cy="22860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 flipH="1">
              <a:off x="8643558" y="4275255"/>
              <a:ext cx="171450" cy="22860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 flipH="1">
              <a:off x="8693755" y="4017896"/>
              <a:ext cx="142238" cy="1896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29"/>
            <p:cNvSpPr/>
            <p:nvPr/>
          </p:nvSpPr>
          <p:spPr>
            <a:xfrm flipH="1">
              <a:off x="8798531" y="3780493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任意多边形 30"/>
            <p:cNvSpPr/>
            <p:nvPr/>
          </p:nvSpPr>
          <p:spPr>
            <a:xfrm flipH="1">
              <a:off x="8856965" y="3512819"/>
              <a:ext cx="108584" cy="14477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任意多边形 31"/>
            <p:cNvSpPr/>
            <p:nvPr/>
          </p:nvSpPr>
          <p:spPr>
            <a:xfrm flipH="1">
              <a:off x="8845324" y="3209688"/>
              <a:ext cx="121878" cy="162504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 flipH="1">
              <a:off x="8778460" y="2918001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 flipH="1">
              <a:off x="8779501" y="2656040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任意多边形 34"/>
            <p:cNvSpPr/>
            <p:nvPr/>
          </p:nvSpPr>
          <p:spPr>
            <a:xfrm flipH="1">
              <a:off x="8692735" y="2382578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任意多边形 35"/>
            <p:cNvSpPr/>
            <p:nvPr/>
          </p:nvSpPr>
          <p:spPr>
            <a:xfrm flipH="1">
              <a:off x="8759979" y="2096796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任意多边形 36"/>
            <p:cNvSpPr/>
            <p:nvPr/>
          </p:nvSpPr>
          <p:spPr>
            <a:xfrm flipH="1">
              <a:off x="8826675" y="1754158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/>
            <p:nvPr/>
          </p:nvSpPr>
          <p:spPr>
            <a:xfrm flipH="1">
              <a:off x="8912949" y="1436025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任意多边形 38"/>
            <p:cNvSpPr/>
            <p:nvPr/>
          </p:nvSpPr>
          <p:spPr>
            <a:xfrm flipH="1">
              <a:off x="9065313" y="1259560"/>
              <a:ext cx="142993" cy="127131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  <a:gd name="connsiteX0" fmla="*/ 214268 w 214268"/>
                <a:gd name="connsiteY0" fmla="*/ 33264 h 190500"/>
                <a:gd name="connsiteX1" fmla="*/ 28575 w 214268"/>
                <a:gd name="connsiteY1" fmla="*/ 0 h 190500"/>
                <a:gd name="connsiteX2" fmla="*/ 0 w 214268"/>
                <a:gd name="connsiteY2" fmla="*/ 190500 h 190500"/>
                <a:gd name="connsiteX3" fmla="*/ 171450 w 214268"/>
                <a:gd name="connsiteY3" fmla="*/ 171450 h 190500"/>
                <a:gd name="connsiteX4" fmla="*/ 214268 w 214268"/>
                <a:gd name="connsiteY4" fmla="*/ 3326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268" h="190500">
                  <a:moveTo>
                    <a:pt x="214268" y="33264"/>
                  </a:moveTo>
                  <a:lnTo>
                    <a:pt x="28575" y="0"/>
                  </a:lnTo>
                  <a:lnTo>
                    <a:pt x="0" y="190500"/>
                  </a:lnTo>
                  <a:lnTo>
                    <a:pt x="171450" y="171450"/>
                  </a:lnTo>
                  <a:lnTo>
                    <a:pt x="214268" y="33264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任意多边形 39"/>
            <p:cNvSpPr/>
            <p:nvPr/>
          </p:nvSpPr>
          <p:spPr>
            <a:xfrm flipH="1">
              <a:off x="9275040" y="1062889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>
              <a:off x="9363894" y="1334719"/>
              <a:ext cx="171450" cy="1714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>
              <a:off x="9363894" y="160878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任意多边形 42"/>
            <p:cNvSpPr/>
            <p:nvPr/>
          </p:nvSpPr>
          <p:spPr>
            <a:xfrm>
              <a:off x="9371192" y="1901039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任意多边形 43"/>
            <p:cNvSpPr/>
            <p:nvPr/>
          </p:nvSpPr>
          <p:spPr>
            <a:xfrm>
              <a:off x="9370312" y="2422704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任意多边形 44"/>
            <p:cNvSpPr/>
            <p:nvPr/>
          </p:nvSpPr>
          <p:spPr>
            <a:xfrm flipH="1">
              <a:off x="9352101" y="2096796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任意多边形 45"/>
            <p:cNvSpPr/>
            <p:nvPr/>
          </p:nvSpPr>
          <p:spPr>
            <a:xfrm>
              <a:off x="9340686" y="2683626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任意多边形 46"/>
            <p:cNvSpPr/>
            <p:nvPr/>
          </p:nvSpPr>
          <p:spPr>
            <a:xfrm>
              <a:off x="9380515" y="3001342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任意多边形 47"/>
            <p:cNvSpPr/>
            <p:nvPr/>
          </p:nvSpPr>
          <p:spPr>
            <a:xfrm flipH="1">
              <a:off x="9431631" y="3236987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任意多边形 48"/>
            <p:cNvSpPr/>
            <p:nvPr/>
          </p:nvSpPr>
          <p:spPr>
            <a:xfrm flipH="1">
              <a:off x="9461205" y="3544961"/>
              <a:ext cx="108584" cy="14477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任意多边形 49"/>
            <p:cNvSpPr/>
            <p:nvPr/>
          </p:nvSpPr>
          <p:spPr>
            <a:xfrm flipH="1">
              <a:off x="9382944" y="3832763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任意多边形 50"/>
            <p:cNvSpPr/>
            <p:nvPr/>
          </p:nvSpPr>
          <p:spPr>
            <a:xfrm flipH="1">
              <a:off x="9311370" y="4151858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任意多边形 51"/>
            <p:cNvSpPr/>
            <p:nvPr/>
          </p:nvSpPr>
          <p:spPr>
            <a:xfrm>
              <a:off x="9294768" y="4511051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任意多边形 52"/>
            <p:cNvSpPr/>
            <p:nvPr/>
          </p:nvSpPr>
          <p:spPr>
            <a:xfrm>
              <a:off x="9323725" y="4757412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" name="任意多边形 53"/>
            <p:cNvSpPr/>
            <p:nvPr/>
          </p:nvSpPr>
          <p:spPr>
            <a:xfrm>
              <a:off x="9338599" y="494697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任意多边形 54"/>
            <p:cNvSpPr/>
            <p:nvPr/>
          </p:nvSpPr>
          <p:spPr>
            <a:xfrm>
              <a:off x="8888729" y="5280769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 flipH="1">
              <a:off x="9582435" y="1138206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9749774" y="1385394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 rot="5400000">
              <a:off x="10005848" y="1650976"/>
              <a:ext cx="152491" cy="14609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>
              <a:off x="9669095" y="166528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>
              <a:off x="9696853" y="1939822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9719524" y="2664827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 flipH="1">
              <a:off x="10019312" y="2007313"/>
              <a:ext cx="134489" cy="179319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>
              <a:off x="9693917" y="2240299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9970142" y="2356410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flipH="1">
              <a:off x="9913147" y="2849466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flipH="1">
              <a:off x="9740021" y="3082688"/>
              <a:ext cx="1905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57150 w 152400"/>
                <a:gd name="connsiteY2" fmla="*/ 2095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90500"/>
                <a:gd name="connsiteY0" fmla="*/ 0 h 209550"/>
                <a:gd name="connsiteX1" fmla="*/ 0 w 190500"/>
                <a:gd name="connsiteY1" fmla="*/ 57150 h 209550"/>
                <a:gd name="connsiteX2" fmla="*/ 57150 w 190500"/>
                <a:gd name="connsiteY2" fmla="*/ 209550 h 209550"/>
                <a:gd name="connsiteX3" fmla="*/ 190500 w 190500"/>
                <a:gd name="connsiteY3" fmla="*/ 190500 h 209550"/>
                <a:gd name="connsiteX4" fmla="*/ 152400 w 1905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0" h="209550">
                  <a:moveTo>
                    <a:pt x="152400" y="0"/>
                  </a:moveTo>
                  <a:lnTo>
                    <a:pt x="0" y="57150"/>
                  </a:lnTo>
                  <a:lnTo>
                    <a:pt x="57150" y="209550"/>
                  </a:lnTo>
                  <a:lnTo>
                    <a:pt x="190500" y="19050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>
              <a:off x="9749123" y="3444114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 flipH="1">
              <a:off x="9785053" y="3822360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>
              <a:off x="9691011" y="4134926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85725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85725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flipH="1">
              <a:off x="9651217" y="4486656"/>
              <a:ext cx="114418" cy="152557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任意多边形 70"/>
            <p:cNvSpPr/>
            <p:nvPr/>
          </p:nvSpPr>
          <p:spPr>
            <a:xfrm flipH="1">
              <a:off x="9645604" y="4844824"/>
              <a:ext cx="142993" cy="127131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  <a:gd name="connsiteX0" fmla="*/ 214268 w 214268"/>
                <a:gd name="connsiteY0" fmla="*/ 33264 h 190500"/>
                <a:gd name="connsiteX1" fmla="*/ 28575 w 214268"/>
                <a:gd name="connsiteY1" fmla="*/ 0 h 190500"/>
                <a:gd name="connsiteX2" fmla="*/ 0 w 214268"/>
                <a:gd name="connsiteY2" fmla="*/ 190500 h 190500"/>
                <a:gd name="connsiteX3" fmla="*/ 171450 w 214268"/>
                <a:gd name="connsiteY3" fmla="*/ 171450 h 190500"/>
                <a:gd name="connsiteX4" fmla="*/ 214268 w 214268"/>
                <a:gd name="connsiteY4" fmla="*/ 33264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268" h="190500">
                  <a:moveTo>
                    <a:pt x="214268" y="33264"/>
                  </a:moveTo>
                  <a:lnTo>
                    <a:pt x="28575" y="0"/>
                  </a:lnTo>
                  <a:lnTo>
                    <a:pt x="0" y="190500"/>
                  </a:lnTo>
                  <a:lnTo>
                    <a:pt x="171450" y="171450"/>
                  </a:lnTo>
                  <a:lnTo>
                    <a:pt x="214268" y="33264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任意多边形 71"/>
            <p:cNvSpPr/>
            <p:nvPr/>
          </p:nvSpPr>
          <p:spPr>
            <a:xfrm>
              <a:off x="10030114" y="3479778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任意多边形 72"/>
            <p:cNvSpPr/>
            <p:nvPr/>
          </p:nvSpPr>
          <p:spPr>
            <a:xfrm>
              <a:off x="10149180" y="3756602"/>
              <a:ext cx="152400" cy="21907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04775 w 152400"/>
                <a:gd name="connsiteY0" fmla="*/ 0 h 219075"/>
                <a:gd name="connsiteX1" fmla="*/ 0 w 152400"/>
                <a:gd name="connsiteY1" fmla="*/ 66675 h 219075"/>
                <a:gd name="connsiteX2" fmla="*/ 19050 w 152400"/>
                <a:gd name="connsiteY2" fmla="*/ 180975 h 219075"/>
                <a:gd name="connsiteX3" fmla="*/ 152400 w 152400"/>
                <a:gd name="connsiteY3" fmla="*/ 219075 h 219075"/>
                <a:gd name="connsiteX4" fmla="*/ 104775 w 152400"/>
                <a:gd name="connsiteY4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19075">
                  <a:moveTo>
                    <a:pt x="104775" y="0"/>
                  </a:moveTo>
                  <a:lnTo>
                    <a:pt x="0" y="66675"/>
                  </a:lnTo>
                  <a:lnTo>
                    <a:pt x="19050" y="180975"/>
                  </a:lnTo>
                  <a:lnTo>
                    <a:pt x="152400" y="219075"/>
                  </a:lnTo>
                  <a:lnTo>
                    <a:pt x="104775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任意多边形 73"/>
            <p:cNvSpPr/>
            <p:nvPr/>
          </p:nvSpPr>
          <p:spPr>
            <a:xfrm rot="1649901">
              <a:off x="10062556" y="4121475"/>
              <a:ext cx="180975" cy="200025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80975"/>
                <a:gd name="connsiteY0" fmla="*/ 0 h 200025"/>
                <a:gd name="connsiteX1" fmla="*/ 0 w 180975"/>
                <a:gd name="connsiteY1" fmla="*/ 57150 h 200025"/>
                <a:gd name="connsiteX2" fmla="*/ 19050 w 180975"/>
                <a:gd name="connsiteY2" fmla="*/ 171450 h 200025"/>
                <a:gd name="connsiteX3" fmla="*/ 180975 w 180975"/>
                <a:gd name="connsiteY3" fmla="*/ 200025 h 200025"/>
                <a:gd name="connsiteX4" fmla="*/ 152400 w 180975"/>
                <a:gd name="connsiteY4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200025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80975" y="200025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" name="任意多边形 74"/>
            <p:cNvSpPr/>
            <p:nvPr/>
          </p:nvSpPr>
          <p:spPr>
            <a:xfrm flipH="1">
              <a:off x="9988931" y="4436547"/>
              <a:ext cx="142238" cy="1896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52400 w 152400"/>
                <a:gd name="connsiteY0" fmla="*/ 47625 h 257175"/>
                <a:gd name="connsiteX1" fmla="*/ 0 w 152400"/>
                <a:gd name="connsiteY1" fmla="*/ 0 h 257175"/>
                <a:gd name="connsiteX2" fmla="*/ 19050 w 152400"/>
                <a:gd name="connsiteY2" fmla="*/ 219075 h 257175"/>
                <a:gd name="connsiteX3" fmla="*/ 152400 w 152400"/>
                <a:gd name="connsiteY3" fmla="*/ 257175 h 257175"/>
                <a:gd name="connsiteX4" fmla="*/ 152400 w 152400"/>
                <a:gd name="connsiteY4" fmla="*/ 47625 h 257175"/>
                <a:gd name="connsiteX0" fmla="*/ 171450 w 171450"/>
                <a:gd name="connsiteY0" fmla="*/ 47625 h 276225"/>
                <a:gd name="connsiteX1" fmla="*/ 19050 w 171450"/>
                <a:gd name="connsiteY1" fmla="*/ 0 h 276225"/>
                <a:gd name="connsiteX2" fmla="*/ 0 w 171450"/>
                <a:gd name="connsiteY2" fmla="*/ 276225 h 276225"/>
                <a:gd name="connsiteX3" fmla="*/ 171450 w 171450"/>
                <a:gd name="connsiteY3" fmla="*/ 257175 h 276225"/>
                <a:gd name="connsiteX4" fmla="*/ 171450 w 171450"/>
                <a:gd name="connsiteY4" fmla="*/ 47625 h 276225"/>
                <a:gd name="connsiteX0" fmla="*/ 171450 w 171450"/>
                <a:gd name="connsiteY0" fmla="*/ 0 h 228600"/>
                <a:gd name="connsiteX1" fmla="*/ 28575 w 171450"/>
                <a:gd name="connsiteY1" fmla="*/ 38100 h 228600"/>
                <a:gd name="connsiteX2" fmla="*/ 0 w 171450"/>
                <a:gd name="connsiteY2" fmla="*/ 228600 h 228600"/>
                <a:gd name="connsiteX3" fmla="*/ 171450 w 171450"/>
                <a:gd name="connsiteY3" fmla="*/ 209550 h 228600"/>
                <a:gd name="connsiteX4" fmla="*/ 171450 w 171450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228600">
                  <a:moveTo>
                    <a:pt x="171450" y="0"/>
                  </a:moveTo>
                  <a:lnTo>
                    <a:pt x="28575" y="38100"/>
                  </a:lnTo>
                  <a:lnTo>
                    <a:pt x="0" y="228600"/>
                  </a:lnTo>
                  <a:lnTo>
                    <a:pt x="171450" y="2095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" name="任意多边形 75"/>
            <p:cNvSpPr/>
            <p:nvPr/>
          </p:nvSpPr>
          <p:spPr>
            <a:xfrm>
              <a:off x="9983850" y="4728469"/>
              <a:ext cx="152400" cy="209550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209550">
                  <a:moveTo>
                    <a:pt x="152400" y="0"/>
                  </a:moveTo>
                  <a:lnTo>
                    <a:pt x="0" y="57150"/>
                  </a:lnTo>
                  <a:lnTo>
                    <a:pt x="19050" y="171450"/>
                  </a:lnTo>
                  <a:lnTo>
                    <a:pt x="152400" y="20955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任意多边形 76"/>
            <p:cNvSpPr/>
            <p:nvPr/>
          </p:nvSpPr>
          <p:spPr>
            <a:xfrm rot="1528760">
              <a:off x="9876817" y="5039203"/>
              <a:ext cx="134982" cy="134982"/>
            </a:xfrm>
            <a:custGeom>
              <a:avLst/>
              <a:gdLst>
                <a:gd name="connsiteX0" fmla="*/ 152400 w 152400"/>
                <a:gd name="connsiteY0" fmla="*/ 0 h 209550"/>
                <a:gd name="connsiteX1" fmla="*/ 0 w 152400"/>
                <a:gd name="connsiteY1" fmla="*/ 57150 h 209550"/>
                <a:gd name="connsiteX2" fmla="*/ 19050 w 152400"/>
                <a:gd name="connsiteY2" fmla="*/ 171450 h 209550"/>
                <a:gd name="connsiteX3" fmla="*/ 152400 w 152400"/>
                <a:gd name="connsiteY3" fmla="*/ 209550 h 209550"/>
                <a:gd name="connsiteX4" fmla="*/ 152400 w 152400"/>
                <a:gd name="connsiteY4" fmla="*/ 0 h 209550"/>
                <a:gd name="connsiteX0" fmla="*/ 171450 w 171450"/>
                <a:gd name="connsiteY0" fmla="*/ 0 h 171450"/>
                <a:gd name="connsiteX1" fmla="*/ 0 w 171450"/>
                <a:gd name="connsiteY1" fmla="*/ 19050 h 171450"/>
                <a:gd name="connsiteX2" fmla="*/ 19050 w 171450"/>
                <a:gd name="connsiteY2" fmla="*/ 133350 h 171450"/>
                <a:gd name="connsiteX3" fmla="*/ 152400 w 171450"/>
                <a:gd name="connsiteY3" fmla="*/ 171450 h 171450"/>
                <a:gd name="connsiteX4" fmla="*/ 171450 w 171450"/>
                <a:gd name="connsiteY4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71450">
                  <a:moveTo>
                    <a:pt x="171450" y="0"/>
                  </a:moveTo>
                  <a:lnTo>
                    <a:pt x="0" y="19050"/>
                  </a:lnTo>
                  <a:lnTo>
                    <a:pt x="19050" y="133350"/>
                  </a:lnTo>
                  <a:lnTo>
                    <a:pt x="152400" y="171450"/>
                  </a:lnTo>
                  <a:lnTo>
                    <a:pt x="171450" y="0"/>
                  </a:lnTo>
                  <a:close/>
                </a:path>
              </a:pathLst>
            </a:custGeom>
            <a:solidFill>
              <a:srgbClr val="D2B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8" name="组合 87"/>
          <p:cNvGrpSpPr/>
          <p:nvPr/>
        </p:nvGrpSpPr>
        <p:grpSpPr>
          <a:xfrm>
            <a:off x="3995610" y="4643921"/>
            <a:ext cx="1544073" cy="1186911"/>
            <a:chOff x="11764" y="686019"/>
            <a:chExt cx="3679909" cy="2828704"/>
          </a:xfrm>
        </p:grpSpPr>
        <p:sp>
          <p:nvSpPr>
            <p:cNvPr id="81" name="任意多边形 80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7" name="组合 86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83" name="任意多边形 82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4" name="任意多边形 83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5" name="任意多边形 84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86" name="任意多边形 85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90" name="组合 89"/>
          <p:cNvGrpSpPr/>
          <p:nvPr/>
        </p:nvGrpSpPr>
        <p:grpSpPr>
          <a:xfrm>
            <a:off x="5478316" y="4573298"/>
            <a:ext cx="1577825" cy="1257534"/>
            <a:chOff x="11764" y="881391"/>
            <a:chExt cx="3679909" cy="2434085"/>
          </a:xfrm>
        </p:grpSpPr>
        <p:sp>
          <p:nvSpPr>
            <p:cNvPr id="91" name="任意多边形 90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2" name="组合 91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93" name="任意多边形 92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4" name="任意多边形 93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5" name="任意多边形 94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96" name="任意多边形 95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04" name="组合 103"/>
          <p:cNvGrpSpPr/>
          <p:nvPr/>
        </p:nvGrpSpPr>
        <p:grpSpPr>
          <a:xfrm>
            <a:off x="6994773" y="4643921"/>
            <a:ext cx="1544073" cy="1186911"/>
            <a:chOff x="11764" y="686019"/>
            <a:chExt cx="3679909" cy="2828704"/>
          </a:xfrm>
        </p:grpSpPr>
        <p:sp>
          <p:nvSpPr>
            <p:cNvPr id="105" name="任意多边形 104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6" name="组合 105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07" name="任意多边形 106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" name="任意多边形 107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" name="任意多边形 108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10" name="任意多边形 109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12" name="文本框 111"/>
          <p:cNvSpPr txBox="1"/>
          <p:nvPr/>
        </p:nvSpPr>
        <p:spPr>
          <a:xfrm>
            <a:off x="1074083" y="2551837"/>
            <a:ext cx="662820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0800" b="1" dirty="0" smtClean="0">
                <a:solidFill>
                  <a:srgbClr val="D2BF9D"/>
                </a:solidFill>
                <a:latin typeface="方正卡通繁体" panose="03000509000000000000" pitchFamily="65" charset="-122"/>
                <a:ea typeface="方正卡通繁体" panose="03000509000000000000" pitchFamily="65" charset="-122"/>
              </a:rPr>
              <a:t>我是小</a:t>
            </a:r>
            <a:endParaRPr lang="zh-CN" altLang="en-US" sz="10800" b="1" dirty="0">
              <a:solidFill>
                <a:srgbClr val="D2BF9D"/>
              </a:solidFill>
              <a:latin typeface="方正卡通繁体" panose="03000509000000000000" pitchFamily="65" charset="-122"/>
              <a:ea typeface="方正卡通繁体" panose="03000509000000000000" pitchFamily="65" charset="-122"/>
            </a:endParaRPr>
          </a:p>
        </p:txBody>
      </p:sp>
      <p:grpSp>
        <p:nvGrpSpPr>
          <p:cNvPr id="113" name="组合 112"/>
          <p:cNvGrpSpPr/>
          <p:nvPr/>
        </p:nvGrpSpPr>
        <p:grpSpPr>
          <a:xfrm>
            <a:off x="2479152" y="4573298"/>
            <a:ext cx="1577825" cy="1257534"/>
            <a:chOff x="11764" y="881391"/>
            <a:chExt cx="3679909" cy="2434085"/>
          </a:xfrm>
        </p:grpSpPr>
        <p:sp>
          <p:nvSpPr>
            <p:cNvPr id="114" name="任意多边形 113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5" name="组合 114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116" name="任意多边形 115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7" name="任意多边形 116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" name="任意多边形 117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19" name="任意多边形 118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20" name="组合 119"/>
          <p:cNvGrpSpPr/>
          <p:nvPr/>
        </p:nvGrpSpPr>
        <p:grpSpPr>
          <a:xfrm>
            <a:off x="996446" y="4643921"/>
            <a:ext cx="1544073" cy="1186911"/>
            <a:chOff x="11764" y="686019"/>
            <a:chExt cx="3679909" cy="2828704"/>
          </a:xfrm>
        </p:grpSpPr>
        <p:sp>
          <p:nvSpPr>
            <p:cNvPr id="121" name="任意多边形 120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2" name="组合 121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23" name="任意多边形 122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" name="任意多边形 123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5" name="任意多边形 124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26" name="任意多边形 125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27" name="矩形 126"/>
          <p:cNvSpPr/>
          <p:nvPr/>
        </p:nvSpPr>
        <p:spPr>
          <a:xfrm>
            <a:off x="5247911" y="1173761"/>
            <a:ext cx="3249608" cy="37702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3900" b="1" dirty="0" smtClean="0">
                <a:solidFill>
                  <a:srgbClr val="FFEFDB"/>
                </a:solidFill>
                <a:latin typeface="方正卡通繁体" panose="03000509000000000000" pitchFamily="65" charset="-122"/>
                <a:ea typeface="方正卡通繁体" panose="03000509000000000000" pitchFamily="65" charset="-122"/>
              </a:rPr>
              <a:t>生</a:t>
            </a:r>
            <a:endParaRPr lang="zh-CN" altLang="en-US" sz="23900" b="1" dirty="0">
              <a:solidFill>
                <a:srgbClr val="FFEFDB"/>
              </a:solidFill>
              <a:latin typeface="方正卡通繁体" panose="03000509000000000000" pitchFamily="65" charset="-122"/>
              <a:ea typeface="方正卡通繁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424500065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Tm="6000"/>
    </mc:Choice>
    <mc:Fallback>
      <p:transition spd="slow" advTm="6000"/>
    </mc:Fallback>
  </mc:AlternateContent>
  <mc:AlternateContent xmlns:mc="http://schemas.openxmlformats.org/markup-compatibility/2006">
    <mc:Choice xmlns:p14="http://schemas.microsoft.com/office/powerpoint/2010/main" xmlns="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6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362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139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415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415" tmFilter="0, 0; 0.125,0.2665; 0.25,0.4; 0.375,0.465; 0.5,0.5;  0.625,0.535; 0.75,0.6; 0.875,0.7335; 1,1">
                                              <p:stCondLst>
                                                <p:cond delay="415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207" tmFilter="0, 0; 0.125,0.2665; 0.25,0.4; 0.375,0.465; 0.5,0.5;  0.625,0.535; 0.75,0.6; 0.875,0.7335; 1,1">
                                              <p:stCondLst>
                                                <p:cond delay="828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3" tmFilter="0, 0; 0.125,0.2665; 0.25,0.4; 0.375,0.465; 0.5,0.5;  0.625,0.535; 0.75,0.6; 0.875,0.7335; 1,1">
                                              <p:stCondLst>
                                                <p:cond delay="1035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13" dur="16">
                                              <p:stCondLst>
                                                <p:cond delay="406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14" dur="104" decel="50000">
                                              <p:stCondLst>
                                                <p:cond delay="423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5" dur="16">
                                              <p:stCondLst>
                                                <p:cond delay="82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16" dur="104" decel="50000">
                                              <p:stCondLst>
                                                <p:cond delay="836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7" dur="16">
                                              <p:stCondLst>
                                                <p:cond delay="1026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18" dur="104" decel="50000">
                                              <p:stCondLst>
                                                <p:cond delay="1042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9" dur="16">
                                              <p:stCondLst>
                                                <p:cond delay="113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20" dur="104" decel="50000">
                                              <p:stCondLst>
                                                <p:cond delay="1146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32" presetClass="emph" presetSubtype="0" repeatCount="2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" dur="2" fill="hold">
                                              <p:stCondLst>
                                                <p:cond delay="148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" dur="2" fill="hold">
                                              <p:stCondLst>
                                                <p:cond delay="296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" fill="hold">
                                              <p:stCondLst>
                                                <p:cond delay="444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" dur="2" fill="hold">
                                              <p:stCondLst>
                                                <p:cond delay="76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" presetID="1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" presetID="0" presetClass="path" presetSubtype="0" fill="hold" nodeType="withEffect" p14:presetBounceEnd="15000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0.67474 0.00625 C 0.63828 -0.02292 0.62591 -0.04861 0.58946 -0.07755 C 0.55404 -0.04861 0.53776 -0.00625 0.50274 0.02291 C 0.48203 -0.00301 0.43503 -0.05579 0.41472 -0.08079 C 0.37735 -0.06135 0.35065 -0.0125 0.31302 0.00833 C 0.29258 -0.02107 0.27201 -0.05162 0.2513 -0.08079 L 0.13854 0.01342 C 0.1211 -0.01621 0.10339 -0.04653 0.08542 -0.07662 C 0.05677 -0.05162 0.028 -0.02639 -2.08333E-6 -0.00093 " pathEditMode="relative" rAng="0" ptsTypes="AAAAAAAAA" p14:bounceEnd="15000">
                                          <p:cBhvr>
                                            <p:cTn id="30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737" y="-35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1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0" presetClass="path" presetSubtype="0" fill="hold" nodeType="withEffect" p14:presetBounceEnd="15000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0.55338 -0.03865 C 0.51797 -0.00972 0.53776 -0.00625 0.50273 0.02292 C 0.48203 -0.003 0.43489 -0.05578 0.41445 -0.08078 C 0.37708 -0.06134 0.35065 -0.0125 0.31289 0.00834 C 0.29232 -0.02106 0.27174 -0.05162 0.25117 -0.08078 L 0.13828 0.01343 C 0.12096 -0.0162 0.10325 -0.04652 0.08529 -0.07662 C 0.05664 -0.05162 0.02799 -0.02638 1.04167E-6 -0.00092 " pathEditMode="relative" rAng="0" ptsTypes="AAAAAAAA" p14:bounceEnd="15000">
                                          <p:cBhvr>
                                            <p:cTn id="34" dur="1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669" y="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5" presetID="1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0" presetClass="path" presetSubtype="0" fill="hold" nodeType="withEffect" p14:presetBounceEnd="15000">
                                      <p:stCondLst>
                                        <p:cond delay="1750"/>
                                      </p:stCondLst>
                                      <p:childTnLst>
                                        <p:animMotion origin="layout" path="M 0.43307 -0.05718 C 0.39557 -0.0382 0.35039 -0.01134 0.31263 0.00949 C 0.29205 -0.02014 0.27161 -0.05023 0.25104 -0.0794 L 0.13828 0.01481 C 0.12096 -0.01505 0.10312 -0.04537 0.08502 -0.07546 C 0.05651 -0.05023 0.02799 -0.025 4.375E-6 1.48148E-6 " pathEditMode="relative" rAng="0" ptsTypes="AAAAAA" p14:bounceEnd="15000">
                                          <p:cBhvr>
                                            <p:cTn id="38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654" y="247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" presetID="1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" presetID="0" presetClass="path" presetSubtype="0" fill="hold" nodeType="withEffect" p14:presetBounceEnd="15000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0.31263 0.0095 C 0.29206 -0.02013 0.27162 -0.05023 0.25104 -0.07939 L 0.13815 0.01482 C 0.12084 -0.01527 0.103 -0.04537 0.0849 -0.07546 C 0.05651 -0.05023 0.02787 -0.025 -2.5E-6 -4.81481E-6 " pathEditMode="relative" rAng="0" ptsTypes="AAAAA" p14:bounceEnd="15000">
                                          <p:cBhvr>
                                            <p:cTn id="42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5638" y="-419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1" presetClass="entr" presetSubtype="0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0" presetClass="path" presetSubtype="0" fill="hold" nodeType="withEffect" p14:presetBounceEnd="15000">
                                      <p:stCondLst>
                                        <p:cond delay="2250"/>
                                      </p:stCondLst>
                                      <p:childTnLst>
                                        <p:animMotion origin="layout" path="M 0.19792 -0.04051 C 0.16016 -0.00926 0.17565 -0.01667 0.13802 0.01481 C 0.12057 -0.01528 0.10286 -0.04537 0.0849 -0.07547 C 0.05638 -0.05047 0.02773 -0.02523 8.33333E-7 2.59259E-6 " pathEditMode="relative" rAng="0" ptsTypes="AAAA" p14:bounceEnd="15000">
                                          <p:cBhvr>
                                            <p:cTn id="46" dur="10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896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" presetID="27" presetClass="entr" presetSubtype="0" fill="hold" grpId="0" nodeType="withEffect">
                                      <p:stCondLst>
                                        <p:cond delay="3250"/>
                                      </p:stCondLst>
                                      <p:iterate type="lt">
                                        <p:tmPct val="50000"/>
                                      </p:iterate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discrete" valueType="clr">
                                          <p:cBhvr override="childStyle">
                                            <p:cTn id="49" dur="500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rgbClr val="D2BF9D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rgbClr val="C68372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anim calcmode="discrete" valueType="clr">
                                          <p:cBhvr>
                                            <p:cTn id="50" dur="500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chemeClr val="accent2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chemeClr val="hlink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1" dur="500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42" presetClass="entr" presetSubtype="0" fill="hold" grpId="0" nodeType="withEffect">
                                      <p:stCondLst>
                                        <p:cond delay="42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10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2" grpId="0"/>
          <p:bldP spid="127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6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362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139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415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415" tmFilter="0, 0; 0.125,0.2665; 0.25,0.4; 0.375,0.465; 0.5,0.5;  0.625,0.535; 0.75,0.6; 0.875,0.7335; 1,1">
                                              <p:stCondLst>
                                                <p:cond delay="415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207" tmFilter="0, 0; 0.125,0.2665; 0.25,0.4; 0.375,0.465; 0.5,0.5;  0.625,0.535; 0.75,0.6; 0.875,0.7335; 1,1">
                                              <p:stCondLst>
                                                <p:cond delay="828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3" tmFilter="0, 0; 0.125,0.2665; 0.25,0.4; 0.375,0.465; 0.5,0.5;  0.625,0.535; 0.75,0.6; 0.875,0.7335; 1,1">
                                              <p:stCondLst>
                                                <p:cond delay="1035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13" dur="16">
                                              <p:stCondLst>
                                                <p:cond delay="406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14" dur="104" decel="50000">
                                              <p:stCondLst>
                                                <p:cond delay="423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5" dur="16">
                                              <p:stCondLst>
                                                <p:cond delay="82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16" dur="104" decel="50000">
                                              <p:stCondLst>
                                                <p:cond delay="836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7" dur="16">
                                              <p:stCondLst>
                                                <p:cond delay="1026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18" dur="104" decel="50000">
                                              <p:stCondLst>
                                                <p:cond delay="1042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9" dur="16">
                                              <p:stCondLst>
                                                <p:cond delay="113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20" dur="104" decel="50000">
                                              <p:stCondLst>
                                                <p:cond delay="1146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32" presetClass="emph" presetSubtype="0" repeatCount="2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3" dur="2" fill="hold">
                                              <p:stCondLst>
                                                <p:cond delay="148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" dur="2" fill="hold">
                                              <p:stCondLst>
                                                <p:cond delay="296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5" dur="2" fill="hold">
                                              <p:stCondLst>
                                                <p:cond delay="444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6" dur="2" fill="hold">
                                              <p:stCondLst>
                                                <p:cond delay="76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" presetID="1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" presetID="0" presetClass="path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0.67474 0.00625 C 0.63828 -0.02292 0.62591 -0.04861 0.58946 -0.07755 C 0.55404 -0.04861 0.53776 -0.00625 0.50274 0.02291 C 0.48203 -0.00301 0.43503 -0.05579 0.41472 -0.08079 C 0.37735 -0.06135 0.35065 -0.0125 0.31302 0.00833 C 0.29258 -0.02107 0.27201 -0.05162 0.2513 -0.08079 L 0.13854 0.01342 C 0.1211 -0.01621 0.10339 -0.04653 0.08542 -0.07662 C 0.05677 -0.05162 0.028 -0.02639 -2.08333E-6 -0.00093 " pathEditMode="relative" rAng="0" ptsTypes="AAAAAAAAA">
                                          <p:cBhvr>
                                            <p:cTn id="30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737" y="-35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1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0" presetClass="path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0.55338 -0.03865 C 0.51797 -0.00972 0.53776 -0.00625 0.50273 0.02292 C 0.48203 -0.003 0.43489 -0.05578 0.41445 -0.08078 C 0.37708 -0.06134 0.35065 -0.0125 0.31289 0.00834 C 0.29232 -0.02106 0.27174 -0.05162 0.25117 -0.08078 L 0.13828 0.01343 C 0.12096 -0.0162 0.10325 -0.04652 0.08529 -0.07662 C 0.05664 -0.05162 0.02799 -0.02638 1.04167E-6 -0.00092 " pathEditMode="relative" rAng="0" ptsTypes="AAAAAAAA">
                                          <p:cBhvr>
                                            <p:cTn id="34" dur="1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669" y="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5" presetID="1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0" presetClass="path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Motion origin="layout" path="M 0.43307 -0.05718 C 0.39557 -0.0382 0.35039 -0.01134 0.31263 0.00949 C 0.29205 -0.02014 0.27161 -0.05023 0.25104 -0.0794 L 0.13828 0.01481 C 0.12096 -0.01505 0.10312 -0.04537 0.08502 -0.07546 C 0.05651 -0.05023 0.02799 -0.025 4.375E-6 1.48148E-6 " pathEditMode="relative" rAng="0" ptsTypes="AAAAAA">
                                          <p:cBhvr>
                                            <p:cTn id="38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654" y="247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" presetID="1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" presetID="0" presetClass="pat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0.31263 0.0095 C 0.29206 -0.02013 0.27162 -0.05023 0.25104 -0.07939 L 0.13815 0.01482 C 0.12084 -0.01527 0.103 -0.04537 0.0849 -0.07546 C 0.05651 -0.05023 0.02787 -0.025 -2.5E-6 -4.81481E-6 " pathEditMode="relative" rAng="0" ptsTypes="AAAAA">
                                          <p:cBhvr>
                                            <p:cTn id="42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5638" y="-419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1" presetClass="entr" presetSubtype="0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0" presetClass="path" presetSubtype="0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Motion origin="layout" path="M 0.19792 -0.04051 C 0.16016 -0.00926 0.17565 -0.01667 0.13802 0.01481 C 0.12057 -0.01528 0.10286 -0.04537 0.0849 -0.07547 C 0.05638 -0.05047 0.02773 -0.02523 8.33333E-7 2.59259E-6 " pathEditMode="relative" rAng="0" ptsTypes="AAAA">
                                          <p:cBhvr>
                                            <p:cTn id="46" dur="10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896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" presetID="27" presetClass="entr" presetSubtype="0" fill="hold" grpId="0" nodeType="withEffect">
                                      <p:stCondLst>
                                        <p:cond delay="3250"/>
                                      </p:stCondLst>
                                      <p:iterate type="lt">
                                        <p:tmPct val="50000"/>
                                      </p:iterate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discrete" valueType="clr">
                                          <p:cBhvr override="childStyle">
                                            <p:cTn id="49" dur="500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rgbClr val="D2BF9D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rgbClr val="C68372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anim calcmode="discrete" valueType="clr">
                                          <p:cBhvr>
                                            <p:cTn id="50" dur="500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clrVal>
                                                  <a:schemeClr val="accent2"/>
                                                </p:clrVal>
                                              </p:val>
                                            </p:tav>
                                            <p:tav tm="50000">
                                              <p:val>
                                                <p:clrVal>
                                                  <a:schemeClr val="hlink"/>
                                                </p:clrVal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1" dur="500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42" presetClass="entr" presetSubtype="0" fill="hold" grpId="0" nodeType="withEffect">
                                      <p:stCondLst>
                                        <p:cond delay="42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10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2" grpId="0"/>
          <p:bldP spid="127" grpId="0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图片 7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439" b="21116"/>
          <a:stretch/>
        </p:blipFill>
        <p:spPr>
          <a:xfrm>
            <a:off x="-1" y="-17445"/>
            <a:ext cx="12192001" cy="6892891"/>
          </a:xfrm>
          <a:prstGeom prst="rect">
            <a:avLst/>
          </a:prstGeom>
        </p:spPr>
      </p:pic>
      <p:grpSp>
        <p:nvGrpSpPr>
          <p:cNvPr id="76" name="组合 75"/>
          <p:cNvGrpSpPr/>
          <p:nvPr/>
        </p:nvGrpSpPr>
        <p:grpSpPr>
          <a:xfrm>
            <a:off x="697924" y="2286000"/>
            <a:ext cx="1515716" cy="4238125"/>
            <a:chOff x="1002724" y="663464"/>
            <a:chExt cx="2045276" cy="6013061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1301707" y="4642941"/>
              <a:ext cx="1742117" cy="2033584"/>
            </a:xfrm>
            <a:custGeom>
              <a:avLst/>
              <a:gdLst>
                <a:gd name="T0" fmla="*/ 645 w 881"/>
                <a:gd name="T1" fmla="*/ 103 h 1030"/>
                <a:gd name="T2" fmla="*/ 678 w 881"/>
                <a:gd name="T3" fmla="*/ 285 h 1030"/>
                <a:gd name="T4" fmla="*/ 791 w 881"/>
                <a:gd name="T5" fmla="*/ 700 h 1030"/>
                <a:gd name="T6" fmla="*/ 822 w 881"/>
                <a:gd name="T7" fmla="*/ 772 h 1030"/>
                <a:gd name="T8" fmla="*/ 875 w 881"/>
                <a:gd name="T9" fmla="*/ 877 h 1030"/>
                <a:gd name="T10" fmla="*/ 850 w 881"/>
                <a:gd name="T11" fmla="*/ 907 h 1030"/>
                <a:gd name="T12" fmla="*/ 826 w 881"/>
                <a:gd name="T13" fmla="*/ 892 h 1030"/>
                <a:gd name="T14" fmla="*/ 594 w 881"/>
                <a:gd name="T15" fmla="*/ 954 h 1030"/>
                <a:gd name="T16" fmla="*/ 545 w 881"/>
                <a:gd name="T17" fmla="*/ 1001 h 1030"/>
                <a:gd name="T18" fmla="*/ 495 w 881"/>
                <a:gd name="T19" fmla="*/ 993 h 1030"/>
                <a:gd name="T20" fmla="*/ 333 w 881"/>
                <a:gd name="T21" fmla="*/ 1011 h 1030"/>
                <a:gd name="T22" fmla="*/ 250 w 881"/>
                <a:gd name="T23" fmla="*/ 1019 h 1030"/>
                <a:gd name="T24" fmla="*/ 109 w 881"/>
                <a:gd name="T25" fmla="*/ 966 h 1030"/>
                <a:gd name="T26" fmla="*/ 0 w 881"/>
                <a:gd name="T27" fmla="*/ 916 h 1030"/>
                <a:gd name="T28" fmla="*/ 186 w 881"/>
                <a:gd name="T29" fmla="*/ 993 h 1030"/>
                <a:gd name="T30" fmla="*/ 415 w 881"/>
                <a:gd name="T31" fmla="*/ 991 h 1030"/>
                <a:gd name="T32" fmla="*/ 571 w 881"/>
                <a:gd name="T33" fmla="*/ 884 h 1030"/>
                <a:gd name="T34" fmla="*/ 611 w 881"/>
                <a:gd name="T35" fmla="*/ 858 h 1030"/>
                <a:gd name="T36" fmla="*/ 809 w 881"/>
                <a:gd name="T37" fmla="*/ 825 h 1030"/>
                <a:gd name="T38" fmla="*/ 840 w 881"/>
                <a:gd name="T39" fmla="*/ 831 h 1030"/>
                <a:gd name="T40" fmla="*/ 831 w 881"/>
                <a:gd name="T41" fmla="*/ 793 h 1030"/>
                <a:gd name="T42" fmla="*/ 824 w 881"/>
                <a:gd name="T43" fmla="*/ 814 h 1030"/>
                <a:gd name="T44" fmla="*/ 778 w 881"/>
                <a:gd name="T45" fmla="*/ 822 h 1030"/>
                <a:gd name="T46" fmla="*/ 752 w 881"/>
                <a:gd name="T47" fmla="*/ 813 h 1030"/>
                <a:gd name="T48" fmla="*/ 711 w 881"/>
                <a:gd name="T49" fmla="*/ 802 h 1030"/>
                <a:gd name="T50" fmla="*/ 720 w 881"/>
                <a:gd name="T51" fmla="*/ 792 h 1030"/>
                <a:gd name="T52" fmla="*/ 630 w 881"/>
                <a:gd name="T53" fmla="*/ 799 h 1030"/>
                <a:gd name="T54" fmla="*/ 495 w 881"/>
                <a:gd name="T55" fmla="*/ 743 h 1030"/>
                <a:gd name="T56" fmla="*/ 452 w 881"/>
                <a:gd name="T57" fmla="*/ 710 h 1030"/>
                <a:gd name="T58" fmla="*/ 620 w 881"/>
                <a:gd name="T59" fmla="*/ 762 h 1030"/>
                <a:gd name="T60" fmla="*/ 733 w 881"/>
                <a:gd name="T61" fmla="*/ 766 h 1030"/>
                <a:gd name="T62" fmla="*/ 569 w 881"/>
                <a:gd name="T63" fmla="*/ 167 h 1030"/>
                <a:gd name="T64" fmla="*/ 607 w 881"/>
                <a:gd name="T65" fmla="*/ 360 h 1030"/>
                <a:gd name="T66" fmla="*/ 719 w 881"/>
                <a:gd name="T67" fmla="*/ 667 h 1030"/>
                <a:gd name="T68" fmla="*/ 646 w 881"/>
                <a:gd name="T69" fmla="*/ 344 h 1030"/>
                <a:gd name="T70" fmla="*/ 743 w 881"/>
                <a:gd name="T71" fmla="*/ 666 h 1030"/>
                <a:gd name="T72" fmla="*/ 766 w 881"/>
                <a:gd name="T73" fmla="*/ 674 h 1030"/>
                <a:gd name="T74" fmla="*/ 716 w 881"/>
                <a:gd name="T75" fmla="*/ 493 h 1030"/>
                <a:gd name="T76" fmla="*/ 652 w 881"/>
                <a:gd name="T77" fmla="*/ 209 h 1030"/>
                <a:gd name="T78" fmla="*/ 613 w 881"/>
                <a:gd name="T79" fmla="*/ 14 h 1030"/>
                <a:gd name="T80" fmla="*/ 769 w 881"/>
                <a:gd name="T81" fmla="*/ 699 h 1030"/>
                <a:gd name="T82" fmla="*/ 764 w 881"/>
                <a:gd name="T83" fmla="*/ 742 h 1030"/>
                <a:gd name="T84" fmla="*/ 794 w 881"/>
                <a:gd name="T85" fmla="*/ 783 h 1030"/>
                <a:gd name="T86" fmla="*/ 786 w 881"/>
                <a:gd name="T87" fmla="*/ 740 h 1030"/>
                <a:gd name="T88" fmla="*/ 769 w 881"/>
                <a:gd name="T89" fmla="*/ 699 h 1030"/>
                <a:gd name="T90" fmla="*/ 669 w 881"/>
                <a:gd name="T91" fmla="*/ 900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81" h="1030">
                  <a:moveTo>
                    <a:pt x="617" y="0"/>
                  </a:moveTo>
                  <a:cubicBezTo>
                    <a:pt x="626" y="34"/>
                    <a:pt x="637" y="68"/>
                    <a:pt x="645" y="103"/>
                  </a:cubicBezTo>
                  <a:cubicBezTo>
                    <a:pt x="650" y="125"/>
                    <a:pt x="651" y="147"/>
                    <a:pt x="655" y="169"/>
                  </a:cubicBezTo>
                  <a:cubicBezTo>
                    <a:pt x="662" y="208"/>
                    <a:pt x="668" y="247"/>
                    <a:pt x="678" y="285"/>
                  </a:cubicBezTo>
                  <a:cubicBezTo>
                    <a:pt x="699" y="372"/>
                    <a:pt x="721" y="458"/>
                    <a:pt x="744" y="543"/>
                  </a:cubicBezTo>
                  <a:cubicBezTo>
                    <a:pt x="758" y="596"/>
                    <a:pt x="775" y="648"/>
                    <a:pt x="791" y="700"/>
                  </a:cubicBezTo>
                  <a:cubicBezTo>
                    <a:pt x="798" y="722"/>
                    <a:pt x="808" y="743"/>
                    <a:pt x="817" y="765"/>
                  </a:cubicBezTo>
                  <a:cubicBezTo>
                    <a:pt x="818" y="767"/>
                    <a:pt x="820" y="772"/>
                    <a:pt x="822" y="772"/>
                  </a:cubicBezTo>
                  <a:cubicBezTo>
                    <a:pt x="847" y="777"/>
                    <a:pt x="846" y="799"/>
                    <a:pt x="851" y="817"/>
                  </a:cubicBezTo>
                  <a:cubicBezTo>
                    <a:pt x="857" y="837"/>
                    <a:pt x="858" y="860"/>
                    <a:pt x="875" y="877"/>
                  </a:cubicBezTo>
                  <a:cubicBezTo>
                    <a:pt x="880" y="881"/>
                    <a:pt x="881" y="889"/>
                    <a:pt x="872" y="894"/>
                  </a:cubicBezTo>
                  <a:cubicBezTo>
                    <a:pt x="865" y="897"/>
                    <a:pt x="860" y="903"/>
                    <a:pt x="850" y="907"/>
                  </a:cubicBezTo>
                  <a:cubicBezTo>
                    <a:pt x="852" y="896"/>
                    <a:pt x="855" y="886"/>
                    <a:pt x="858" y="873"/>
                  </a:cubicBezTo>
                  <a:cubicBezTo>
                    <a:pt x="845" y="880"/>
                    <a:pt x="836" y="886"/>
                    <a:pt x="826" y="892"/>
                  </a:cubicBezTo>
                  <a:cubicBezTo>
                    <a:pt x="800" y="908"/>
                    <a:pt x="771" y="907"/>
                    <a:pt x="743" y="914"/>
                  </a:cubicBezTo>
                  <a:cubicBezTo>
                    <a:pt x="693" y="925"/>
                    <a:pt x="640" y="927"/>
                    <a:pt x="594" y="954"/>
                  </a:cubicBezTo>
                  <a:cubicBezTo>
                    <a:pt x="581" y="962"/>
                    <a:pt x="565" y="960"/>
                    <a:pt x="552" y="951"/>
                  </a:cubicBezTo>
                  <a:cubicBezTo>
                    <a:pt x="538" y="966"/>
                    <a:pt x="561" y="985"/>
                    <a:pt x="545" y="1001"/>
                  </a:cubicBezTo>
                  <a:cubicBezTo>
                    <a:pt x="541" y="988"/>
                    <a:pt x="537" y="976"/>
                    <a:pt x="532" y="962"/>
                  </a:cubicBezTo>
                  <a:cubicBezTo>
                    <a:pt x="519" y="973"/>
                    <a:pt x="507" y="983"/>
                    <a:pt x="495" y="993"/>
                  </a:cubicBezTo>
                  <a:cubicBezTo>
                    <a:pt x="489" y="997"/>
                    <a:pt x="481" y="1001"/>
                    <a:pt x="474" y="1002"/>
                  </a:cubicBezTo>
                  <a:cubicBezTo>
                    <a:pt x="427" y="1005"/>
                    <a:pt x="380" y="1007"/>
                    <a:pt x="333" y="1011"/>
                  </a:cubicBezTo>
                  <a:cubicBezTo>
                    <a:pt x="309" y="1012"/>
                    <a:pt x="284" y="1015"/>
                    <a:pt x="260" y="1018"/>
                  </a:cubicBezTo>
                  <a:cubicBezTo>
                    <a:pt x="257" y="1018"/>
                    <a:pt x="253" y="1018"/>
                    <a:pt x="250" y="1019"/>
                  </a:cubicBezTo>
                  <a:cubicBezTo>
                    <a:pt x="233" y="1030"/>
                    <a:pt x="218" y="1021"/>
                    <a:pt x="203" y="1014"/>
                  </a:cubicBezTo>
                  <a:cubicBezTo>
                    <a:pt x="172" y="998"/>
                    <a:pt x="140" y="982"/>
                    <a:pt x="109" y="966"/>
                  </a:cubicBezTo>
                  <a:cubicBezTo>
                    <a:pt x="85" y="955"/>
                    <a:pt x="61" y="943"/>
                    <a:pt x="37" y="932"/>
                  </a:cubicBezTo>
                  <a:cubicBezTo>
                    <a:pt x="25" y="927"/>
                    <a:pt x="13" y="922"/>
                    <a:pt x="0" y="916"/>
                  </a:cubicBezTo>
                  <a:cubicBezTo>
                    <a:pt x="0" y="912"/>
                    <a:pt x="1" y="906"/>
                    <a:pt x="2" y="899"/>
                  </a:cubicBezTo>
                  <a:cubicBezTo>
                    <a:pt x="60" y="939"/>
                    <a:pt x="122" y="969"/>
                    <a:pt x="186" y="993"/>
                  </a:cubicBezTo>
                  <a:cubicBezTo>
                    <a:pt x="206" y="1000"/>
                    <a:pt x="229" y="1001"/>
                    <a:pt x="251" y="1001"/>
                  </a:cubicBezTo>
                  <a:cubicBezTo>
                    <a:pt x="306" y="999"/>
                    <a:pt x="360" y="992"/>
                    <a:pt x="415" y="991"/>
                  </a:cubicBezTo>
                  <a:cubicBezTo>
                    <a:pt x="467" y="990"/>
                    <a:pt x="496" y="956"/>
                    <a:pt x="525" y="923"/>
                  </a:cubicBezTo>
                  <a:cubicBezTo>
                    <a:pt x="539" y="907"/>
                    <a:pt x="551" y="892"/>
                    <a:pt x="571" y="884"/>
                  </a:cubicBezTo>
                  <a:cubicBezTo>
                    <a:pt x="584" y="879"/>
                    <a:pt x="595" y="869"/>
                    <a:pt x="606" y="861"/>
                  </a:cubicBezTo>
                  <a:cubicBezTo>
                    <a:pt x="608" y="860"/>
                    <a:pt x="610" y="859"/>
                    <a:pt x="611" y="858"/>
                  </a:cubicBezTo>
                  <a:cubicBezTo>
                    <a:pt x="642" y="850"/>
                    <a:pt x="672" y="841"/>
                    <a:pt x="703" y="838"/>
                  </a:cubicBezTo>
                  <a:cubicBezTo>
                    <a:pt x="739" y="834"/>
                    <a:pt x="774" y="830"/>
                    <a:pt x="809" y="825"/>
                  </a:cubicBezTo>
                  <a:cubicBezTo>
                    <a:pt x="814" y="824"/>
                    <a:pt x="819" y="817"/>
                    <a:pt x="824" y="813"/>
                  </a:cubicBezTo>
                  <a:cubicBezTo>
                    <a:pt x="829" y="819"/>
                    <a:pt x="835" y="825"/>
                    <a:pt x="840" y="831"/>
                  </a:cubicBezTo>
                  <a:cubicBezTo>
                    <a:pt x="841" y="830"/>
                    <a:pt x="842" y="830"/>
                    <a:pt x="844" y="829"/>
                  </a:cubicBezTo>
                  <a:cubicBezTo>
                    <a:pt x="839" y="817"/>
                    <a:pt x="835" y="805"/>
                    <a:pt x="831" y="793"/>
                  </a:cubicBezTo>
                  <a:cubicBezTo>
                    <a:pt x="829" y="793"/>
                    <a:pt x="826" y="794"/>
                    <a:pt x="824" y="794"/>
                  </a:cubicBezTo>
                  <a:cubicBezTo>
                    <a:pt x="824" y="801"/>
                    <a:pt x="824" y="807"/>
                    <a:pt x="824" y="814"/>
                  </a:cubicBezTo>
                  <a:cubicBezTo>
                    <a:pt x="820" y="813"/>
                    <a:pt x="816" y="811"/>
                    <a:pt x="813" y="812"/>
                  </a:cubicBezTo>
                  <a:cubicBezTo>
                    <a:pt x="801" y="815"/>
                    <a:pt x="790" y="820"/>
                    <a:pt x="778" y="822"/>
                  </a:cubicBezTo>
                  <a:cubicBezTo>
                    <a:pt x="775" y="823"/>
                    <a:pt x="770" y="820"/>
                    <a:pt x="766" y="818"/>
                  </a:cubicBezTo>
                  <a:cubicBezTo>
                    <a:pt x="761" y="817"/>
                    <a:pt x="757" y="814"/>
                    <a:pt x="752" y="813"/>
                  </a:cubicBezTo>
                  <a:cubicBezTo>
                    <a:pt x="738" y="811"/>
                    <a:pt x="725" y="809"/>
                    <a:pt x="711" y="807"/>
                  </a:cubicBezTo>
                  <a:cubicBezTo>
                    <a:pt x="711" y="805"/>
                    <a:pt x="711" y="804"/>
                    <a:pt x="711" y="802"/>
                  </a:cubicBezTo>
                  <a:cubicBezTo>
                    <a:pt x="714" y="800"/>
                    <a:pt x="718" y="798"/>
                    <a:pt x="722" y="796"/>
                  </a:cubicBezTo>
                  <a:cubicBezTo>
                    <a:pt x="721" y="795"/>
                    <a:pt x="720" y="792"/>
                    <a:pt x="720" y="792"/>
                  </a:cubicBezTo>
                  <a:cubicBezTo>
                    <a:pt x="696" y="791"/>
                    <a:pt x="671" y="788"/>
                    <a:pt x="647" y="788"/>
                  </a:cubicBezTo>
                  <a:cubicBezTo>
                    <a:pt x="641" y="788"/>
                    <a:pt x="636" y="796"/>
                    <a:pt x="630" y="799"/>
                  </a:cubicBezTo>
                  <a:cubicBezTo>
                    <a:pt x="601" y="811"/>
                    <a:pt x="562" y="798"/>
                    <a:pt x="541" y="775"/>
                  </a:cubicBezTo>
                  <a:cubicBezTo>
                    <a:pt x="529" y="762"/>
                    <a:pt x="511" y="753"/>
                    <a:pt x="495" y="743"/>
                  </a:cubicBezTo>
                  <a:cubicBezTo>
                    <a:pt x="483" y="735"/>
                    <a:pt x="469" y="727"/>
                    <a:pt x="456" y="719"/>
                  </a:cubicBezTo>
                  <a:cubicBezTo>
                    <a:pt x="455" y="718"/>
                    <a:pt x="454" y="715"/>
                    <a:pt x="452" y="710"/>
                  </a:cubicBezTo>
                  <a:cubicBezTo>
                    <a:pt x="472" y="721"/>
                    <a:pt x="489" y="732"/>
                    <a:pt x="506" y="741"/>
                  </a:cubicBezTo>
                  <a:cubicBezTo>
                    <a:pt x="542" y="760"/>
                    <a:pt x="580" y="768"/>
                    <a:pt x="620" y="762"/>
                  </a:cubicBezTo>
                  <a:cubicBezTo>
                    <a:pt x="631" y="760"/>
                    <a:pt x="642" y="763"/>
                    <a:pt x="653" y="763"/>
                  </a:cubicBezTo>
                  <a:cubicBezTo>
                    <a:pt x="680" y="764"/>
                    <a:pt x="706" y="765"/>
                    <a:pt x="733" y="766"/>
                  </a:cubicBezTo>
                  <a:cubicBezTo>
                    <a:pt x="742" y="767"/>
                    <a:pt x="752" y="768"/>
                    <a:pt x="767" y="770"/>
                  </a:cubicBezTo>
                  <a:cubicBezTo>
                    <a:pt x="633" y="589"/>
                    <a:pt x="592" y="381"/>
                    <a:pt x="569" y="167"/>
                  </a:cubicBezTo>
                  <a:cubicBezTo>
                    <a:pt x="571" y="174"/>
                    <a:pt x="574" y="182"/>
                    <a:pt x="575" y="189"/>
                  </a:cubicBezTo>
                  <a:cubicBezTo>
                    <a:pt x="586" y="246"/>
                    <a:pt x="597" y="303"/>
                    <a:pt x="607" y="360"/>
                  </a:cubicBezTo>
                  <a:cubicBezTo>
                    <a:pt x="618" y="420"/>
                    <a:pt x="647" y="512"/>
                    <a:pt x="673" y="571"/>
                  </a:cubicBezTo>
                  <a:cubicBezTo>
                    <a:pt x="688" y="603"/>
                    <a:pt x="702" y="636"/>
                    <a:pt x="719" y="667"/>
                  </a:cubicBezTo>
                  <a:cubicBezTo>
                    <a:pt x="692" y="560"/>
                    <a:pt x="666" y="453"/>
                    <a:pt x="639" y="346"/>
                  </a:cubicBezTo>
                  <a:cubicBezTo>
                    <a:pt x="641" y="345"/>
                    <a:pt x="644" y="344"/>
                    <a:pt x="646" y="344"/>
                  </a:cubicBezTo>
                  <a:cubicBezTo>
                    <a:pt x="677" y="454"/>
                    <a:pt x="696" y="567"/>
                    <a:pt x="737" y="676"/>
                  </a:cubicBezTo>
                  <a:cubicBezTo>
                    <a:pt x="739" y="672"/>
                    <a:pt x="741" y="669"/>
                    <a:pt x="743" y="666"/>
                  </a:cubicBezTo>
                  <a:cubicBezTo>
                    <a:pt x="749" y="670"/>
                    <a:pt x="755" y="673"/>
                    <a:pt x="761" y="677"/>
                  </a:cubicBezTo>
                  <a:cubicBezTo>
                    <a:pt x="763" y="676"/>
                    <a:pt x="764" y="675"/>
                    <a:pt x="766" y="674"/>
                  </a:cubicBezTo>
                  <a:cubicBezTo>
                    <a:pt x="761" y="658"/>
                    <a:pt x="757" y="643"/>
                    <a:pt x="753" y="628"/>
                  </a:cubicBezTo>
                  <a:cubicBezTo>
                    <a:pt x="740" y="583"/>
                    <a:pt x="728" y="538"/>
                    <a:pt x="716" y="493"/>
                  </a:cubicBezTo>
                  <a:cubicBezTo>
                    <a:pt x="704" y="447"/>
                    <a:pt x="691" y="401"/>
                    <a:pt x="681" y="354"/>
                  </a:cubicBezTo>
                  <a:cubicBezTo>
                    <a:pt x="670" y="306"/>
                    <a:pt x="662" y="257"/>
                    <a:pt x="652" y="209"/>
                  </a:cubicBezTo>
                  <a:cubicBezTo>
                    <a:pt x="643" y="169"/>
                    <a:pt x="633" y="129"/>
                    <a:pt x="625" y="89"/>
                  </a:cubicBezTo>
                  <a:cubicBezTo>
                    <a:pt x="620" y="65"/>
                    <a:pt x="616" y="40"/>
                    <a:pt x="613" y="14"/>
                  </a:cubicBezTo>
                  <a:cubicBezTo>
                    <a:pt x="612" y="10"/>
                    <a:pt x="615" y="5"/>
                    <a:pt x="617" y="0"/>
                  </a:cubicBezTo>
                  <a:close/>
                  <a:moveTo>
                    <a:pt x="769" y="699"/>
                  </a:moveTo>
                  <a:cubicBezTo>
                    <a:pt x="764" y="708"/>
                    <a:pt x="760" y="713"/>
                    <a:pt x="760" y="719"/>
                  </a:cubicBezTo>
                  <a:cubicBezTo>
                    <a:pt x="760" y="727"/>
                    <a:pt x="761" y="735"/>
                    <a:pt x="764" y="742"/>
                  </a:cubicBezTo>
                  <a:cubicBezTo>
                    <a:pt x="769" y="755"/>
                    <a:pt x="776" y="767"/>
                    <a:pt x="783" y="779"/>
                  </a:cubicBezTo>
                  <a:cubicBezTo>
                    <a:pt x="784" y="782"/>
                    <a:pt x="790" y="782"/>
                    <a:pt x="794" y="783"/>
                  </a:cubicBezTo>
                  <a:cubicBezTo>
                    <a:pt x="794" y="779"/>
                    <a:pt x="795" y="775"/>
                    <a:pt x="794" y="772"/>
                  </a:cubicBezTo>
                  <a:cubicBezTo>
                    <a:pt x="792" y="761"/>
                    <a:pt x="789" y="751"/>
                    <a:pt x="786" y="740"/>
                  </a:cubicBezTo>
                  <a:cubicBezTo>
                    <a:pt x="783" y="731"/>
                    <a:pt x="781" y="721"/>
                    <a:pt x="778" y="712"/>
                  </a:cubicBezTo>
                  <a:cubicBezTo>
                    <a:pt x="777" y="708"/>
                    <a:pt x="774" y="706"/>
                    <a:pt x="769" y="699"/>
                  </a:cubicBezTo>
                  <a:close/>
                  <a:moveTo>
                    <a:pt x="748" y="883"/>
                  </a:moveTo>
                  <a:cubicBezTo>
                    <a:pt x="716" y="880"/>
                    <a:pt x="679" y="887"/>
                    <a:pt x="669" y="900"/>
                  </a:cubicBezTo>
                  <a:cubicBezTo>
                    <a:pt x="696" y="894"/>
                    <a:pt x="722" y="889"/>
                    <a:pt x="748" y="8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127161" y="1676498"/>
              <a:ext cx="876070" cy="2101231"/>
            </a:xfrm>
            <a:custGeom>
              <a:avLst/>
              <a:gdLst>
                <a:gd name="T0" fmla="*/ 198 w 443"/>
                <a:gd name="T1" fmla="*/ 640 h 1064"/>
                <a:gd name="T2" fmla="*/ 236 w 443"/>
                <a:gd name="T3" fmla="*/ 667 h 1064"/>
                <a:gd name="T4" fmla="*/ 264 w 443"/>
                <a:gd name="T5" fmla="*/ 653 h 1064"/>
                <a:gd name="T6" fmla="*/ 423 w 443"/>
                <a:gd name="T7" fmla="*/ 400 h 1064"/>
                <a:gd name="T8" fmla="*/ 439 w 443"/>
                <a:gd name="T9" fmla="*/ 397 h 1064"/>
                <a:gd name="T10" fmla="*/ 373 w 443"/>
                <a:gd name="T11" fmla="*/ 488 h 1064"/>
                <a:gd name="T12" fmla="*/ 347 w 443"/>
                <a:gd name="T13" fmla="*/ 539 h 1064"/>
                <a:gd name="T14" fmla="*/ 226 w 443"/>
                <a:gd name="T15" fmla="*/ 737 h 1064"/>
                <a:gd name="T16" fmla="*/ 332 w 443"/>
                <a:gd name="T17" fmla="*/ 595 h 1064"/>
                <a:gd name="T18" fmla="*/ 291 w 443"/>
                <a:gd name="T19" fmla="*/ 675 h 1064"/>
                <a:gd name="T20" fmla="*/ 407 w 443"/>
                <a:gd name="T21" fmla="*/ 675 h 1064"/>
                <a:gd name="T22" fmla="*/ 418 w 443"/>
                <a:gd name="T23" fmla="*/ 715 h 1064"/>
                <a:gd name="T24" fmla="*/ 429 w 443"/>
                <a:gd name="T25" fmla="*/ 767 h 1064"/>
                <a:gd name="T26" fmla="*/ 402 w 443"/>
                <a:gd name="T27" fmla="*/ 685 h 1064"/>
                <a:gd name="T28" fmla="*/ 263 w 443"/>
                <a:gd name="T29" fmla="*/ 746 h 1064"/>
                <a:gd name="T30" fmla="*/ 168 w 443"/>
                <a:gd name="T31" fmla="*/ 864 h 1064"/>
                <a:gd name="T32" fmla="*/ 195 w 443"/>
                <a:gd name="T33" fmla="*/ 1060 h 1064"/>
                <a:gd name="T34" fmla="*/ 167 w 443"/>
                <a:gd name="T35" fmla="*/ 920 h 1064"/>
                <a:gd name="T36" fmla="*/ 169 w 443"/>
                <a:gd name="T37" fmla="*/ 827 h 1064"/>
                <a:gd name="T38" fmla="*/ 124 w 443"/>
                <a:gd name="T39" fmla="*/ 927 h 1064"/>
                <a:gd name="T40" fmla="*/ 142 w 443"/>
                <a:gd name="T41" fmla="*/ 775 h 1064"/>
                <a:gd name="T42" fmla="*/ 128 w 443"/>
                <a:gd name="T43" fmla="*/ 725 h 1064"/>
                <a:gd name="T44" fmla="*/ 45 w 443"/>
                <a:gd name="T45" fmla="*/ 753 h 1064"/>
                <a:gd name="T46" fmla="*/ 0 w 443"/>
                <a:gd name="T47" fmla="*/ 808 h 1064"/>
                <a:gd name="T48" fmla="*/ 52 w 443"/>
                <a:gd name="T49" fmla="*/ 707 h 1064"/>
                <a:gd name="T50" fmla="*/ 144 w 443"/>
                <a:gd name="T51" fmla="*/ 671 h 1064"/>
                <a:gd name="T52" fmla="*/ 137 w 443"/>
                <a:gd name="T53" fmla="*/ 632 h 1064"/>
                <a:gd name="T54" fmla="*/ 122 w 443"/>
                <a:gd name="T55" fmla="*/ 584 h 1064"/>
                <a:gd name="T56" fmla="*/ 105 w 443"/>
                <a:gd name="T57" fmla="*/ 345 h 1064"/>
                <a:gd name="T58" fmla="*/ 146 w 443"/>
                <a:gd name="T59" fmla="*/ 543 h 1064"/>
                <a:gd name="T60" fmla="*/ 168 w 443"/>
                <a:gd name="T61" fmla="*/ 329 h 1064"/>
                <a:gd name="T62" fmla="*/ 184 w 443"/>
                <a:gd name="T63" fmla="*/ 236 h 1064"/>
                <a:gd name="T64" fmla="*/ 170 w 443"/>
                <a:gd name="T65" fmla="*/ 223 h 1064"/>
                <a:gd name="T66" fmla="*/ 246 w 443"/>
                <a:gd name="T67" fmla="*/ 32 h 1064"/>
                <a:gd name="T68" fmla="*/ 267 w 443"/>
                <a:gd name="T69" fmla="*/ 27 h 1064"/>
                <a:gd name="T70" fmla="*/ 268 w 443"/>
                <a:gd name="T71" fmla="*/ 77 h 1064"/>
                <a:gd name="T72" fmla="*/ 274 w 443"/>
                <a:gd name="T73" fmla="*/ 101 h 1064"/>
                <a:gd name="T74" fmla="*/ 271 w 443"/>
                <a:gd name="T75" fmla="*/ 122 h 1064"/>
                <a:gd name="T76" fmla="*/ 287 w 443"/>
                <a:gd name="T77" fmla="*/ 234 h 1064"/>
                <a:gd name="T78" fmla="*/ 270 w 443"/>
                <a:gd name="T79" fmla="*/ 223 h 1064"/>
                <a:gd name="T80" fmla="*/ 256 w 443"/>
                <a:gd name="T81" fmla="*/ 198 h 1064"/>
                <a:gd name="T82" fmla="*/ 245 w 443"/>
                <a:gd name="T83" fmla="*/ 227 h 1064"/>
                <a:gd name="T84" fmla="*/ 196 w 443"/>
                <a:gd name="T85" fmla="*/ 205 h 1064"/>
                <a:gd name="T86" fmla="*/ 193 w 443"/>
                <a:gd name="T87" fmla="*/ 294 h 1064"/>
                <a:gd name="T88" fmla="*/ 174 w 443"/>
                <a:gd name="T89" fmla="*/ 380 h 1064"/>
                <a:gd name="T90" fmla="*/ 180 w 443"/>
                <a:gd name="T91" fmla="*/ 500 h 1064"/>
                <a:gd name="T92" fmla="*/ 183 w 443"/>
                <a:gd name="T93" fmla="*/ 587 h 1064"/>
                <a:gd name="T94" fmla="*/ 180 w 443"/>
                <a:gd name="T95" fmla="*/ 612 h 1064"/>
                <a:gd name="T96" fmla="*/ 211 w 443"/>
                <a:gd name="T97" fmla="*/ 595 h 1064"/>
                <a:gd name="T98" fmla="*/ 258 w 443"/>
                <a:gd name="T99" fmla="*/ 76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3" h="1064">
                  <a:moveTo>
                    <a:pt x="210" y="595"/>
                  </a:moveTo>
                  <a:cubicBezTo>
                    <a:pt x="207" y="603"/>
                    <a:pt x="204" y="611"/>
                    <a:pt x="201" y="619"/>
                  </a:cubicBezTo>
                  <a:cubicBezTo>
                    <a:pt x="200" y="625"/>
                    <a:pt x="199" y="631"/>
                    <a:pt x="198" y="640"/>
                  </a:cubicBezTo>
                  <a:cubicBezTo>
                    <a:pt x="210" y="630"/>
                    <a:pt x="220" y="623"/>
                    <a:pt x="228" y="617"/>
                  </a:cubicBezTo>
                  <a:cubicBezTo>
                    <a:pt x="233" y="629"/>
                    <a:pt x="237" y="641"/>
                    <a:pt x="240" y="653"/>
                  </a:cubicBezTo>
                  <a:cubicBezTo>
                    <a:pt x="241" y="657"/>
                    <a:pt x="239" y="663"/>
                    <a:pt x="236" y="667"/>
                  </a:cubicBezTo>
                  <a:cubicBezTo>
                    <a:pt x="229" y="679"/>
                    <a:pt x="221" y="691"/>
                    <a:pt x="216" y="704"/>
                  </a:cubicBezTo>
                  <a:cubicBezTo>
                    <a:pt x="233" y="700"/>
                    <a:pt x="242" y="688"/>
                    <a:pt x="250" y="674"/>
                  </a:cubicBezTo>
                  <a:cubicBezTo>
                    <a:pt x="254" y="667"/>
                    <a:pt x="260" y="660"/>
                    <a:pt x="264" y="653"/>
                  </a:cubicBezTo>
                  <a:cubicBezTo>
                    <a:pt x="271" y="641"/>
                    <a:pt x="278" y="628"/>
                    <a:pt x="285" y="616"/>
                  </a:cubicBezTo>
                  <a:cubicBezTo>
                    <a:pt x="303" y="587"/>
                    <a:pt x="320" y="558"/>
                    <a:pt x="339" y="530"/>
                  </a:cubicBezTo>
                  <a:cubicBezTo>
                    <a:pt x="366" y="486"/>
                    <a:pt x="395" y="443"/>
                    <a:pt x="423" y="400"/>
                  </a:cubicBezTo>
                  <a:cubicBezTo>
                    <a:pt x="426" y="396"/>
                    <a:pt x="429" y="394"/>
                    <a:pt x="432" y="391"/>
                  </a:cubicBezTo>
                  <a:cubicBezTo>
                    <a:pt x="432" y="390"/>
                    <a:pt x="432" y="390"/>
                    <a:pt x="432" y="390"/>
                  </a:cubicBezTo>
                  <a:cubicBezTo>
                    <a:pt x="434" y="392"/>
                    <a:pt x="436" y="394"/>
                    <a:pt x="439" y="397"/>
                  </a:cubicBezTo>
                  <a:cubicBezTo>
                    <a:pt x="436" y="399"/>
                    <a:pt x="433" y="401"/>
                    <a:pt x="431" y="404"/>
                  </a:cubicBezTo>
                  <a:cubicBezTo>
                    <a:pt x="419" y="421"/>
                    <a:pt x="407" y="436"/>
                    <a:pt x="398" y="454"/>
                  </a:cubicBezTo>
                  <a:cubicBezTo>
                    <a:pt x="391" y="466"/>
                    <a:pt x="384" y="478"/>
                    <a:pt x="373" y="488"/>
                  </a:cubicBezTo>
                  <a:cubicBezTo>
                    <a:pt x="372" y="488"/>
                    <a:pt x="373" y="491"/>
                    <a:pt x="373" y="492"/>
                  </a:cubicBezTo>
                  <a:cubicBezTo>
                    <a:pt x="370" y="499"/>
                    <a:pt x="368" y="507"/>
                    <a:pt x="365" y="514"/>
                  </a:cubicBezTo>
                  <a:cubicBezTo>
                    <a:pt x="360" y="523"/>
                    <a:pt x="352" y="530"/>
                    <a:pt x="347" y="539"/>
                  </a:cubicBezTo>
                  <a:cubicBezTo>
                    <a:pt x="335" y="560"/>
                    <a:pt x="323" y="580"/>
                    <a:pt x="311" y="601"/>
                  </a:cubicBezTo>
                  <a:cubicBezTo>
                    <a:pt x="294" y="632"/>
                    <a:pt x="282" y="665"/>
                    <a:pt x="257" y="691"/>
                  </a:cubicBezTo>
                  <a:cubicBezTo>
                    <a:pt x="245" y="704"/>
                    <a:pt x="237" y="721"/>
                    <a:pt x="226" y="737"/>
                  </a:cubicBezTo>
                  <a:cubicBezTo>
                    <a:pt x="250" y="744"/>
                    <a:pt x="250" y="744"/>
                    <a:pt x="254" y="722"/>
                  </a:cubicBezTo>
                  <a:cubicBezTo>
                    <a:pt x="254" y="720"/>
                    <a:pt x="256" y="718"/>
                    <a:pt x="257" y="716"/>
                  </a:cubicBezTo>
                  <a:cubicBezTo>
                    <a:pt x="282" y="675"/>
                    <a:pt x="307" y="635"/>
                    <a:pt x="332" y="595"/>
                  </a:cubicBezTo>
                  <a:cubicBezTo>
                    <a:pt x="333" y="593"/>
                    <a:pt x="339" y="593"/>
                    <a:pt x="342" y="592"/>
                  </a:cubicBezTo>
                  <a:cubicBezTo>
                    <a:pt x="342" y="591"/>
                    <a:pt x="342" y="591"/>
                    <a:pt x="342" y="591"/>
                  </a:cubicBezTo>
                  <a:cubicBezTo>
                    <a:pt x="325" y="619"/>
                    <a:pt x="309" y="648"/>
                    <a:pt x="291" y="675"/>
                  </a:cubicBezTo>
                  <a:cubicBezTo>
                    <a:pt x="285" y="686"/>
                    <a:pt x="279" y="693"/>
                    <a:pt x="293" y="702"/>
                  </a:cubicBezTo>
                  <a:cubicBezTo>
                    <a:pt x="296" y="703"/>
                    <a:pt x="296" y="709"/>
                    <a:pt x="298" y="712"/>
                  </a:cubicBezTo>
                  <a:cubicBezTo>
                    <a:pt x="334" y="705"/>
                    <a:pt x="365" y="680"/>
                    <a:pt x="407" y="675"/>
                  </a:cubicBezTo>
                  <a:cubicBezTo>
                    <a:pt x="412" y="671"/>
                    <a:pt x="421" y="665"/>
                    <a:pt x="430" y="658"/>
                  </a:cubicBezTo>
                  <a:cubicBezTo>
                    <a:pt x="431" y="659"/>
                    <a:pt x="432" y="659"/>
                    <a:pt x="433" y="660"/>
                  </a:cubicBezTo>
                  <a:cubicBezTo>
                    <a:pt x="418" y="676"/>
                    <a:pt x="411" y="694"/>
                    <a:pt x="418" y="715"/>
                  </a:cubicBezTo>
                  <a:cubicBezTo>
                    <a:pt x="423" y="733"/>
                    <a:pt x="422" y="754"/>
                    <a:pt x="443" y="763"/>
                  </a:cubicBezTo>
                  <a:cubicBezTo>
                    <a:pt x="441" y="767"/>
                    <a:pt x="439" y="772"/>
                    <a:pt x="437" y="778"/>
                  </a:cubicBezTo>
                  <a:cubicBezTo>
                    <a:pt x="434" y="774"/>
                    <a:pt x="430" y="771"/>
                    <a:pt x="429" y="767"/>
                  </a:cubicBezTo>
                  <a:cubicBezTo>
                    <a:pt x="422" y="747"/>
                    <a:pt x="415" y="727"/>
                    <a:pt x="409" y="708"/>
                  </a:cubicBezTo>
                  <a:cubicBezTo>
                    <a:pt x="408" y="707"/>
                    <a:pt x="408" y="706"/>
                    <a:pt x="408" y="705"/>
                  </a:cubicBezTo>
                  <a:cubicBezTo>
                    <a:pt x="406" y="698"/>
                    <a:pt x="404" y="692"/>
                    <a:pt x="402" y="685"/>
                  </a:cubicBezTo>
                  <a:cubicBezTo>
                    <a:pt x="396" y="687"/>
                    <a:pt x="389" y="688"/>
                    <a:pt x="382" y="691"/>
                  </a:cubicBezTo>
                  <a:cubicBezTo>
                    <a:pt x="352" y="702"/>
                    <a:pt x="322" y="713"/>
                    <a:pt x="292" y="726"/>
                  </a:cubicBezTo>
                  <a:cubicBezTo>
                    <a:pt x="281" y="730"/>
                    <a:pt x="273" y="739"/>
                    <a:pt x="263" y="746"/>
                  </a:cubicBezTo>
                  <a:cubicBezTo>
                    <a:pt x="256" y="751"/>
                    <a:pt x="250" y="753"/>
                    <a:pt x="241" y="755"/>
                  </a:cubicBezTo>
                  <a:cubicBezTo>
                    <a:pt x="225" y="759"/>
                    <a:pt x="205" y="768"/>
                    <a:pt x="198" y="781"/>
                  </a:cubicBezTo>
                  <a:cubicBezTo>
                    <a:pt x="183" y="806"/>
                    <a:pt x="177" y="836"/>
                    <a:pt x="168" y="864"/>
                  </a:cubicBezTo>
                  <a:cubicBezTo>
                    <a:pt x="167" y="867"/>
                    <a:pt x="168" y="871"/>
                    <a:pt x="169" y="874"/>
                  </a:cubicBezTo>
                  <a:cubicBezTo>
                    <a:pt x="186" y="932"/>
                    <a:pt x="193" y="991"/>
                    <a:pt x="195" y="1051"/>
                  </a:cubicBezTo>
                  <a:cubicBezTo>
                    <a:pt x="195" y="1054"/>
                    <a:pt x="195" y="1057"/>
                    <a:pt x="195" y="1060"/>
                  </a:cubicBezTo>
                  <a:cubicBezTo>
                    <a:pt x="195" y="1061"/>
                    <a:pt x="193" y="1061"/>
                    <a:pt x="191" y="1064"/>
                  </a:cubicBezTo>
                  <a:cubicBezTo>
                    <a:pt x="189" y="1058"/>
                    <a:pt x="187" y="1053"/>
                    <a:pt x="187" y="1048"/>
                  </a:cubicBezTo>
                  <a:cubicBezTo>
                    <a:pt x="180" y="1005"/>
                    <a:pt x="174" y="962"/>
                    <a:pt x="167" y="920"/>
                  </a:cubicBezTo>
                  <a:cubicBezTo>
                    <a:pt x="165" y="908"/>
                    <a:pt x="160" y="896"/>
                    <a:pt x="155" y="885"/>
                  </a:cubicBezTo>
                  <a:cubicBezTo>
                    <a:pt x="151" y="874"/>
                    <a:pt x="151" y="864"/>
                    <a:pt x="158" y="853"/>
                  </a:cubicBezTo>
                  <a:cubicBezTo>
                    <a:pt x="163" y="846"/>
                    <a:pt x="168" y="836"/>
                    <a:pt x="169" y="827"/>
                  </a:cubicBezTo>
                  <a:cubicBezTo>
                    <a:pt x="170" y="812"/>
                    <a:pt x="156" y="813"/>
                    <a:pt x="146" y="808"/>
                  </a:cubicBezTo>
                  <a:cubicBezTo>
                    <a:pt x="129" y="846"/>
                    <a:pt x="127" y="886"/>
                    <a:pt x="129" y="925"/>
                  </a:cubicBezTo>
                  <a:cubicBezTo>
                    <a:pt x="127" y="926"/>
                    <a:pt x="126" y="927"/>
                    <a:pt x="124" y="927"/>
                  </a:cubicBezTo>
                  <a:cubicBezTo>
                    <a:pt x="122" y="924"/>
                    <a:pt x="118" y="920"/>
                    <a:pt x="118" y="916"/>
                  </a:cubicBezTo>
                  <a:cubicBezTo>
                    <a:pt x="118" y="897"/>
                    <a:pt x="118" y="876"/>
                    <a:pt x="122" y="857"/>
                  </a:cubicBezTo>
                  <a:cubicBezTo>
                    <a:pt x="127" y="829"/>
                    <a:pt x="136" y="802"/>
                    <a:pt x="142" y="775"/>
                  </a:cubicBezTo>
                  <a:cubicBezTo>
                    <a:pt x="143" y="769"/>
                    <a:pt x="142" y="763"/>
                    <a:pt x="142" y="757"/>
                  </a:cubicBezTo>
                  <a:cubicBezTo>
                    <a:pt x="141" y="753"/>
                    <a:pt x="139" y="749"/>
                    <a:pt x="141" y="746"/>
                  </a:cubicBezTo>
                  <a:cubicBezTo>
                    <a:pt x="151" y="730"/>
                    <a:pt x="140" y="725"/>
                    <a:pt x="128" y="725"/>
                  </a:cubicBezTo>
                  <a:cubicBezTo>
                    <a:pt x="110" y="724"/>
                    <a:pt x="92" y="725"/>
                    <a:pt x="74" y="726"/>
                  </a:cubicBezTo>
                  <a:cubicBezTo>
                    <a:pt x="70" y="727"/>
                    <a:pt x="66" y="732"/>
                    <a:pt x="63" y="735"/>
                  </a:cubicBezTo>
                  <a:cubicBezTo>
                    <a:pt x="57" y="742"/>
                    <a:pt x="52" y="750"/>
                    <a:pt x="45" y="753"/>
                  </a:cubicBezTo>
                  <a:cubicBezTo>
                    <a:pt x="35" y="758"/>
                    <a:pt x="29" y="765"/>
                    <a:pt x="26" y="775"/>
                  </a:cubicBezTo>
                  <a:cubicBezTo>
                    <a:pt x="23" y="784"/>
                    <a:pt x="19" y="793"/>
                    <a:pt x="16" y="801"/>
                  </a:cubicBezTo>
                  <a:cubicBezTo>
                    <a:pt x="11" y="811"/>
                    <a:pt x="5" y="812"/>
                    <a:pt x="0" y="808"/>
                  </a:cubicBezTo>
                  <a:cubicBezTo>
                    <a:pt x="9" y="786"/>
                    <a:pt x="16" y="765"/>
                    <a:pt x="25" y="744"/>
                  </a:cubicBezTo>
                  <a:cubicBezTo>
                    <a:pt x="30" y="733"/>
                    <a:pt x="36" y="723"/>
                    <a:pt x="43" y="713"/>
                  </a:cubicBezTo>
                  <a:cubicBezTo>
                    <a:pt x="45" y="710"/>
                    <a:pt x="49" y="707"/>
                    <a:pt x="52" y="707"/>
                  </a:cubicBezTo>
                  <a:cubicBezTo>
                    <a:pt x="78" y="708"/>
                    <a:pt x="103" y="709"/>
                    <a:pt x="128" y="710"/>
                  </a:cubicBezTo>
                  <a:cubicBezTo>
                    <a:pt x="132" y="711"/>
                    <a:pt x="136" y="713"/>
                    <a:pt x="140" y="714"/>
                  </a:cubicBezTo>
                  <a:cubicBezTo>
                    <a:pt x="155" y="696"/>
                    <a:pt x="154" y="689"/>
                    <a:pt x="144" y="671"/>
                  </a:cubicBezTo>
                  <a:cubicBezTo>
                    <a:pt x="122" y="636"/>
                    <a:pt x="91" y="613"/>
                    <a:pt x="55" y="596"/>
                  </a:cubicBezTo>
                  <a:cubicBezTo>
                    <a:pt x="42" y="590"/>
                    <a:pt x="31" y="581"/>
                    <a:pt x="25" y="566"/>
                  </a:cubicBezTo>
                  <a:cubicBezTo>
                    <a:pt x="65" y="584"/>
                    <a:pt x="109" y="593"/>
                    <a:pt x="137" y="632"/>
                  </a:cubicBezTo>
                  <a:cubicBezTo>
                    <a:pt x="132" y="624"/>
                    <a:pt x="128" y="616"/>
                    <a:pt x="124" y="607"/>
                  </a:cubicBezTo>
                  <a:cubicBezTo>
                    <a:pt x="122" y="603"/>
                    <a:pt x="119" y="599"/>
                    <a:pt x="118" y="594"/>
                  </a:cubicBezTo>
                  <a:cubicBezTo>
                    <a:pt x="117" y="591"/>
                    <a:pt x="120" y="586"/>
                    <a:pt x="122" y="584"/>
                  </a:cubicBezTo>
                  <a:cubicBezTo>
                    <a:pt x="124" y="583"/>
                    <a:pt x="129" y="585"/>
                    <a:pt x="131" y="587"/>
                  </a:cubicBezTo>
                  <a:cubicBezTo>
                    <a:pt x="136" y="591"/>
                    <a:pt x="140" y="595"/>
                    <a:pt x="145" y="600"/>
                  </a:cubicBezTo>
                  <a:cubicBezTo>
                    <a:pt x="132" y="514"/>
                    <a:pt x="119" y="429"/>
                    <a:pt x="105" y="345"/>
                  </a:cubicBezTo>
                  <a:cubicBezTo>
                    <a:pt x="107" y="344"/>
                    <a:pt x="109" y="344"/>
                    <a:pt x="111" y="343"/>
                  </a:cubicBezTo>
                  <a:cubicBezTo>
                    <a:pt x="121" y="354"/>
                    <a:pt x="125" y="368"/>
                    <a:pt x="127" y="382"/>
                  </a:cubicBezTo>
                  <a:cubicBezTo>
                    <a:pt x="133" y="436"/>
                    <a:pt x="139" y="489"/>
                    <a:pt x="146" y="543"/>
                  </a:cubicBezTo>
                  <a:cubicBezTo>
                    <a:pt x="149" y="562"/>
                    <a:pt x="155" y="581"/>
                    <a:pt x="162" y="600"/>
                  </a:cubicBezTo>
                  <a:cubicBezTo>
                    <a:pt x="163" y="565"/>
                    <a:pt x="165" y="529"/>
                    <a:pt x="166" y="494"/>
                  </a:cubicBezTo>
                  <a:cubicBezTo>
                    <a:pt x="167" y="439"/>
                    <a:pt x="168" y="384"/>
                    <a:pt x="168" y="329"/>
                  </a:cubicBezTo>
                  <a:cubicBezTo>
                    <a:pt x="168" y="318"/>
                    <a:pt x="167" y="307"/>
                    <a:pt x="165" y="296"/>
                  </a:cubicBezTo>
                  <a:cubicBezTo>
                    <a:pt x="164" y="286"/>
                    <a:pt x="164" y="280"/>
                    <a:pt x="172" y="271"/>
                  </a:cubicBezTo>
                  <a:cubicBezTo>
                    <a:pt x="180" y="263"/>
                    <a:pt x="181" y="248"/>
                    <a:pt x="184" y="236"/>
                  </a:cubicBezTo>
                  <a:cubicBezTo>
                    <a:pt x="183" y="235"/>
                    <a:pt x="181" y="234"/>
                    <a:pt x="179" y="232"/>
                  </a:cubicBezTo>
                  <a:cubicBezTo>
                    <a:pt x="170" y="238"/>
                    <a:pt x="161" y="244"/>
                    <a:pt x="149" y="252"/>
                  </a:cubicBezTo>
                  <a:cubicBezTo>
                    <a:pt x="158" y="241"/>
                    <a:pt x="164" y="232"/>
                    <a:pt x="170" y="223"/>
                  </a:cubicBezTo>
                  <a:cubicBezTo>
                    <a:pt x="185" y="202"/>
                    <a:pt x="197" y="178"/>
                    <a:pt x="214" y="158"/>
                  </a:cubicBezTo>
                  <a:cubicBezTo>
                    <a:pt x="238" y="130"/>
                    <a:pt x="234" y="95"/>
                    <a:pt x="246" y="64"/>
                  </a:cubicBezTo>
                  <a:cubicBezTo>
                    <a:pt x="250" y="54"/>
                    <a:pt x="246" y="41"/>
                    <a:pt x="246" y="32"/>
                  </a:cubicBezTo>
                  <a:cubicBezTo>
                    <a:pt x="239" y="23"/>
                    <a:pt x="232" y="14"/>
                    <a:pt x="224" y="3"/>
                  </a:cubicBezTo>
                  <a:cubicBezTo>
                    <a:pt x="236" y="3"/>
                    <a:pt x="245" y="0"/>
                    <a:pt x="250" y="4"/>
                  </a:cubicBezTo>
                  <a:cubicBezTo>
                    <a:pt x="257" y="9"/>
                    <a:pt x="264" y="18"/>
                    <a:pt x="267" y="27"/>
                  </a:cubicBezTo>
                  <a:cubicBezTo>
                    <a:pt x="269" y="36"/>
                    <a:pt x="266" y="46"/>
                    <a:pt x="265" y="56"/>
                  </a:cubicBezTo>
                  <a:cubicBezTo>
                    <a:pt x="265" y="63"/>
                    <a:pt x="264" y="70"/>
                    <a:pt x="263" y="77"/>
                  </a:cubicBezTo>
                  <a:cubicBezTo>
                    <a:pt x="265" y="77"/>
                    <a:pt x="266" y="77"/>
                    <a:pt x="268" y="77"/>
                  </a:cubicBezTo>
                  <a:cubicBezTo>
                    <a:pt x="268" y="72"/>
                    <a:pt x="268" y="67"/>
                    <a:pt x="268" y="61"/>
                  </a:cubicBezTo>
                  <a:cubicBezTo>
                    <a:pt x="281" y="85"/>
                    <a:pt x="294" y="109"/>
                    <a:pt x="307" y="132"/>
                  </a:cubicBezTo>
                  <a:cubicBezTo>
                    <a:pt x="297" y="122"/>
                    <a:pt x="287" y="113"/>
                    <a:pt x="274" y="101"/>
                  </a:cubicBezTo>
                  <a:cubicBezTo>
                    <a:pt x="279" y="114"/>
                    <a:pt x="282" y="125"/>
                    <a:pt x="286" y="135"/>
                  </a:cubicBezTo>
                  <a:cubicBezTo>
                    <a:pt x="285" y="136"/>
                    <a:pt x="284" y="136"/>
                    <a:pt x="284" y="136"/>
                  </a:cubicBezTo>
                  <a:cubicBezTo>
                    <a:pt x="279" y="131"/>
                    <a:pt x="275" y="127"/>
                    <a:pt x="271" y="122"/>
                  </a:cubicBezTo>
                  <a:cubicBezTo>
                    <a:pt x="270" y="122"/>
                    <a:pt x="268" y="123"/>
                    <a:pt x="267" y="123"/>
                  </a:cubicBezTo>
                  <a:cubicBezTo>
                    <a:pt x="273" y="160"/>
                    <a:pt x="282" y="197"/>
                    <a:pt x="292" y="233"/>
                  </a:cubicBezTo>
                  <a:cubicBezTo>
                    <a:pt x="290" y="234"/>
                    <a:pt x="289" y="234"/>
                    <a:pt x="287" y="234"/>
                  </a:cubicBezTo>
                  <a:cubicBezTo>
                    <a:pt x="278" y="202"/>
                    <a:pt x="269" y="170"/>
                    <a:pt x="259" y="138"/>
                  </a:cubicBezTo>
                  <a:cubicBezTo>
                    <a:pt x="258" y="138"/>
                    <a:pt x="257" y="138"/>
                    <a:pt x="255" y="139"/>
                  </a:cubicBezTo>
                  <a:cubicBezTo>
                    <a:pt x="261" y="167"/>
                    <a:pt x="272" y="195"/>
                    <a:pt x="270" y="223"/>
                  </a:cubicBezTo>
                  <a:cubicBezTo>
                    <a:pt x="269" y="224"/>
                    <a:pt x="268" y="224"/>
                    <a:pt x="266" y="224"/>
                  </a:cubicBezTo>
                  <a:cubicBezTo>
                    <a:pt x="264" y="215"/>
                    <a:pt x="261" y="206"/>
                    <a:pt x="259" y="197"/>
                  </a:cubicBezTo>
                  <a:cubicBezTo>
                    <a:pt x="258" y="197"/>
                    <a:pt x="257" y="197"/>
                    <a:pt x="256" y="198"/>
                  </a:cubicBezTo>
                  <a:cubicBezTo>
                    <a:pt x="253" y="214"/>
                    <a:pt x="249" y="230"/>
                    <a:pt x="246" y="246"/>
                  </a:cubicBezTo>
                  <a:cubicBezTo>
                    <a:pt x="244" y="245"/>
                    <a:pt x="241" y="245"/>
                    <a:pt x="239" y="244"/>
                  </a:cubicBezTo>
                  <a:cubicBezTo>
                    <a:pt x="241" y="238"/>
                    <a:pt x="243" y="233"/>
                    <a:pt x="245" y="227"/>
                  </a:cubicBezTo>
                  <a:cubicBezTo>
                    <a:pt x="229" y="234"/>
                    <a:pt x="219" y="254"/>
                    <a:pt x="223" y="275"/>
                  </a:cubicBezTo>
                  <a:cubicBezTo>
                    <a:pt x="226" y="301"/>
                    <a:pt x="230" y="327"/>
                    <a:pt x="231" y="354"/>
                  </a:cubicBezTo>
                  <a:cubicBezTo>
                    <a:pt x="211" y="306"/>
                    <a:pt x="217" y="253"/>
                    <a:pt x="196" y="205"/>
                  </a:cubicBezTo>
                  <a:cubicBezTo>
                    <a:pt x="198" y="242"/>
                    <a:pt x="200" y="278"/>
                    <a:pt x="202" y="314"/>
                  </a:cubicBezTo>
                  <a:cubicBezTo>
                    <a:pt x="202" y="314"/>
                    <a:pt x="201" y="314"/>
                    <a:pt x="201" y="314"/>
                  </a:cubicBezTo>
                  <a:cubicBezTo>
                    <a:pt x="198" y="308"/>
                    <a:pt x="196" y="301"/>
                    <a:pt x="193" y="294"/>
                  </a:cubicBezTo>
                  <a:cubicBezTo>
                    <a:pt x="192" y="294"/>
                    <a:pt x="191" y="294"/>
                    <a:pt x="189" y="293"/>
                  </a:cubicBezTo>
                  <a:cubicBezTo>
                    <a:pt x="186" y="310"/>
                    <a:pt x="183" y="326"/>
                    <a:pt x="180" y="343"/>
                  </a:cubicBezTo>
                  <a:cubicBezTo>
                    <a:pt x="178" y="355"/>
                    <a:pt x="175" y="368"/>
                    <a:pt x="174" y="380"/>
                  </a:cubicBezTo>
                  <a:cubicBezTo>
                    <a:pt x="173" y="387"/>
                    <a:pt x="176" y="394"/>
                    <a:pt x="176" y="400"/>
                  </a:cubicBezTo>
                  <a:cubicBezTo>
                    <a:pt x="178" y="419"/>
                    <a:pt x="183" y="436"/>
                    <a:pt x="176" y="456"/>
                  </a:cubicBezTo>
                  <a:cubicBezTo>
                    <a:pt x="172" y="469"/>
                    <a:pt x="180" y="485"/>
                    <a:pt x="180" y="500"/>
                  </a:cubicBezTo>
                  <a:cubicBezTo>
                    <a:pt x="181" y="518"/>
                    <a:pt x="178" y="536"/>
                    <a:pt x="177" y="554"/>
                  </a:cubicBezTo>
                  <a:cubicBezTo>
                    <a:pt x="177" y="564"/>
                    <a:pt x="178" y="575"/>
                    <a:pt x="178" y="586"/>
                  </a:cubicBezTo>
                  <a:cubicBezTo>
                    <a:pt x="180" y="587"/>
                    <a:pt x="182" y="587"/>
                    <a:pt x="183" y="587"/>
                  </a:cubicBezTo>
                  <a:cubicBezTo>
                    <a:pt x="201" y="564"/>
                    <a:pt x="218" y="542"/>
                    <a:pt x="236" y="519"/>
                  </a:cubicBezTo>
                  <a:cubicBezTo>
                    <a:pt x="238" y="537"/>
                    <a:pt x="194" y="598"/>
                    <a:pt x="181" y="598"/>
                  </a:cubicBezTo>
                  <a:cubicBezTo>
                    <a:pt x="181" y="603"/>
                    <a:pt x="180" y="607"/>
                    <a:pt x="180" y="612"/>
                  </a:cubicBezTo>
                  <a:cubicBezTo>
                    <a:pt x="180" y="616"/>
                    <a:pt x="182" y="619"/>
                    <a:pt x="183" y="623"/>
                  </a:cubicBezTo>
                  <a:cubicBezTo>
                    <a:pt x="187" y="621"/>
                    <a:pt x="192" y="620"/>
                    <a:pt x="194" y="617"/>
                  </a:cubicBezTo>
                  <a:cubicBezTo>
                    <a:pt x="200" y="610"/>
                    <a:pt x="205" y="603"/>
                    <a:pt x="211" y="595"/>
                  </a:cubicBezTo>
                  <a:lnTo>
                    <a:pt x="210" y="595"/>
                  </a:lnTo>
                  <a:close/>
                  <a:moveTo>
                    <a:pt x="253" y="76"/>
                  </a:moveTo>
                  <a:cubicBezTo>
                    <a:pt x="255" y="76"/>
                    <a:pt x="256" y="76"/>
                    <a:pt x="258" y="76"/>
                  </a:cubicBezTo>
                  <a:cubicBezTo>
                    <a:pt x="258" y="61"/>
                    <a:pt x="258" y="47"/>
                    <a:pt x="258" y="30"/>
                  </a:cubicBezTo>
                  <a:cubicBezTo>
                    <a:pt x="239" y="46"/>
                    <a:pt x="260" y="62"/>
                    <a:pt x="253" y="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2195314" y="2221849"/>
              <a:ext cx="688161" cy="1396366"/>
            </a:xfrm>
            <a:custGeom>
              <a:avLst/>
              <a:gdLst>
                <a:gd name="T0" fmla="*/ 99 w 348"/>
                <a:gd name="T1" fmla="*/ 359 h 707"/>
                <a:gd name="T2" fmla="*/ 120 w 348"/>
                <a:gd name="T3" fmla="*/ 352 h 707"/>
                <a:gd name="T4" fmla="*/ 67 w 348"/>
                <a:gd name="T5" fmla="*/ 345 h 707"/>
                <a:gd name="T6" fmla="*/ 82 w 348"/>
                <a:gd name="T7" fmla="*/ 350 h 707"/>
                <a:gd name="T8" fmla="*/ 12 w 348"/>
                <a:gd name="T9" fmla="*/ 367 h 707"/>
                <a:gd name="T10" fmla="*/ 16 w 348"/>
                <a:gd name="T11" fmla="*/ 336 h 707"/>
                <a:gd name="T12" fmla="*/ 0 w 348"/>
                <a:gd name="T13" fmla="*/ 315 h 707"/>
                <a:gd name="T14" fmla="*/ 48 w 348"/>
                <a:gd name="T15" fmla="*/ 329 h 707"/>
                <a:gd name="T16" fmla="*/ 150 w 348"/>
                <a:gd name="T17" fmla="*/ 322 h 707"/>
                <a:gd name="T18" fmla="*/ 111 w 348"/>
                <a:gd name="T19" fmla="*/ 77 h 707"/>
                <a:gd name="T20" fmla="*/ 84 w 348"/>
                <a:gd name="T21" fmla="*/ 0 h 707"/>
                <a:gd name="T22" fmla="*/ 131 w 348"/>
                <a:gd name="T23" fmla="*/ 170 h 707"/>
                <a:gd name="T24" fmla="*/ 159 w 348"/>
                <a:gd name="T25" fmla="*/ 312 h 707"/>
                <a:gd name="T26" fmla="*/ 226 w 348"/>
                <a:gd name="T27" fmla="*/ 340 h 707"/>
                <a:gd name="T28" fmla="*/ 251 w 348"/>
                <a:gd name="T29" fmla="*/ 315 h 707"/>
                <a:gd name="T30" fmla="*/ 284 w 348"/>
                <a:gd name="T31" fmla="*/ 311 h 707"/>
                <a:gd name="T32" fmla="*/ 257 w 348"/>
                <a:gd name="T33" fmla="*/ 342 h 707"/>
                <a:gd name="T34" fmla="*/ 345 w 348"/>
                <a:gd name="T35" fmla="*/ 378 h 707"/>
                <a:gd name="T36" fmla="*/ 257 w 348"/>
                <a:gd name="T37" fmla="*/ 412 h 707"/>
                <a:gd name="T38" fmla="*/ 326 w 348"/>
                <a:gd name="T39" fmla="*/ 595 h 707"/>
                <a:gd name="T40" fmla="*/ 303 w 348"/>
                <a:gd name="T41" fmla="*/ 657 h 707"/>
                <a:gd name="T42" fmla="*/ 278 w 348"/>
                <a:gd name="T43" fmla="*/ 583 h 707"/>
                <a:gd name="T44" fmla="*/ 218 w 348"/>
                <a:gd name="T45" fmla="*/ 449 h 707"/>
                <a:gd name="T46" fmla="*/ 276 w 348"/>
                <a:gd name="T47" fmla="*/ 687 h 707"/>
                <a:gd name="T48" fmla="*/ 181 w 348"/>
                <a:gd name="T49" fmla="*/ 447 h 707"/>
                <a:gd name="T50" fmla="*/ 98 w 348"/>
                <a:gd name="T51" fmla="*/ 448 h 707"/>
                <a:gd name="T52" fmla="*/ 86 w 348"/>
                <a:gd name="T53" fmla="*/ 434 h 707"/>
                <a:gd name="T54" fmla="*/ 150 w 348"/>
                <a:gd name="T55" fmla="*/ 428 h 707"/>
                <a:gd name="T56" fmla="*/ 122 w 348"/>
                <a:gd name="T57" fmla="*/ 387 h 707"/>
                <a:gd name="T58" fmla="*/ 73 w 348"/>
                <a:gd name="T59" fmla="*/ 383 h 707"/>
                <a:gd name="T60" fmla="*/ 75 w 348"/>
                <a:gd name="T61" fmla="*/ 368 h 707"/>
                <a:gd name="T62" fmla="*/ 42 w 348"/>
                <a:gd name="T63" fmla="*/ 381 h 707"/>
                <a:gd name="T64" fmla="*/ 307 w 348"/>
                <a:gd name="T65" fmla="*/ 355 h 707"/>
                <a:gd name="T66" fmla="*/ 242 w 348"/>
                <a:gd name="T67" fmla="*/ 359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8" h="707">
                  <a:moveTo>
                    <a:pt x="42" y="381"/>
                  </a:moveTo>
                  <a:cubicBezTo>
                    <a:pt x="55" y="368"/>
                    <a:pt x="73" y="362"/>
                    <a:pt x="99" y="359"/>
                  </a:cubicBezTo>
                  <a:cubicBezTo>
                    <a:pt x="97" y="357"/>
                    <a:pt x="95" y="355"/>
                    <a:pt x="89" y="351"/>
                  </a:cubicBezTo>
                  <a:cubicBezTo>
                    <a:pt x="102" y="351"/>
                    <a:pt x="111" y="352"/>
                    <a:pt x="120" y="352"/>
                  </a:cubicBezTo>
                  <a:cubicBezTo>
                    <a:pt x="120" y="351"/>
                    <a:pt x="120" y="351"/>
                    <a:pt x="120" y="350"/>
                  </a:cubicBezTo>
                  <a:cubicBezTo>
                    <a:pt x="102" y="348"/>
                    <a:pt x="85" y="346"/>
                    <a:pt x="67" y="345"/>
                  </a:cubicBezTo>
                  <a:cubicBezTo>
                    <a:pt x="67" y="346"/>
                    <a:pt x="67" y="347"/>
                    <a:pt x="67" y="348"/>
                  </a:cubicBezTo>
                  <a:cubicBezTo>
                    <a:pt x="72" y="349"/>
                    <a:pt x="78" y="350"/>
                    <a:pt x="82" y="350"/>
                  </a:cubicBezTo>
                  <a:cubicBezTo>
                    <a:pt x="59" y="355"/>
                    <a:pt x="36" y="361"/>
                    <a:pt x="12" y="366"/>
                  </a:cubicBezTo>
                  <a:cubicBezTo>
                    <a:pt x="12" y="367"/>
                    <a:pt x="12" y="367"/>
                    <a:pt x="12" y="367"/>
                  </a:cubicBezTo>
                  <a:cubicBezTo>
                    <a:pt x="17" y="361"/>
                    <a:pt x="22" y="355"/>
                    <a:pt x="24" y="348"/>
                  </a:cubicBezTo>
                  <a:cubicBezTo>
                    <a:pt x="25" y="345"/>
                    <a:pt x="20" y="339"/>
                    <a:pt x="16" y="336"/>
                  </a:cubicBezTo>
                  <a:cubicBezTo>
                    <a:pt x="14" y="334"/>
                    <a:pt x="8" y="337"/>
                    <a:pt x="5" y="337"/>
                  </a:cubicBezTo>
                  <a:cubicBezTo>
                    <a:pt x="4" y="332"/>
                    <a:pt x="2" y="324"/>
                    <a:pt x="0" y="315"/>
                  </a:cubicBezTo>
                  <a:cubicBezTo>
                    <a:pt x="1" y="315"/>
                    <a:pt x="5" y="314"/>
                    <a:pt x="5" y="314"/>
                  </a:cubicBezTo>
                  <a:cubicBezTo>
                    <a:pt x="15" y="332"/>
                    <a:pt x="33" y="327"/>
                    <a:pt x="48" y="329"/>
                  </a:cubicBezTo>
                  <a:cubicBezTo>
                    <a:pt x="79" y="333"/>
                    <a:pt x="111" y="334"/>
                    <a:pt x="142" y="334"/>
                  </a:cubicBezTo>
                  <a:cubicBezTo>
                    <a:pt x="145" y="334"/>
                    <a:pt x="150" y="326"/>
                    <a:pt x="150" y="322"/>
                  </a:cubicBezTo>
                  <a:cubicBezTo>
                    <a:pt x="147" y="296"/>
                    <a:pt x="143" y="270"/>
                    <a:pt x="139" y="243"/>
                  </a:cubicBezTo>
                  <a:cubicBezTo>
                    <a:pt x="130" y="188"/>
                    <a:pt x="121" y="132"/>
                    <a:pt x="111" y="77"/>
                  </a:cubicBezTo>
                  <a:cubicBezTo>
                    <a:pt x="108" y="59"/>
                    <a:pt x="99" y="42"/>
                    <a:pt x="92" y="25"/>
                  </a:cubicBezTo>
                  <a:cubicBezTo>
                    <a:pt x="89" y="17"/>
                    <a:pt x="86" y="9"/>
                    <a:pt x="84" y="0"/>
                  </a:cubicBezTo>
                  <a:cubicBezTo>
                    <a:pt x="101" y="8"/>
                    <a:pt x="111" y="20"/>
                    <a:pt x="113" y="37"/>
                  </a:cubicBezTo>
                  <a:cubicBezTo>
                    <a:pt x="120" y="81"/>
                    <a:pt x="125" y="126"/>
                    <a:pt x="131" y="170"/>
                  </a:cubicBezTo>
                  <a:cubicBezTo>
                    <a:pt x="134" y="188"/>
                    <a:pt x="138" y="206"/>
                    <a:pt x="142" y="224"/>
                  </a:cubicBezTo>
                  <a:cubicBezTo>
                    <a:pt x="147" y="253"/>
                    <a:pt x="154" y="283"/>
                    <a:pt x="159" y="312"/>
                  </a:cubicBezTo>
                  <a:cubicBezTo>
                    <a:pt x="163" y="340"/>
                    <a:pt x="159" y="337"/>
                    <a:pt x="186" y="338"/>
                  </a:cubicBezTo>
                  <a:cubicBezTo>
                    <a:pt x="199" y="338"/>
                    <a:pt x="212" y="340"/>
                    <a:pt x="226" y="340"/>
                  </a:cubicBezTo>
                  <a:cubicBezTo>
                    <a:pt x="230" y="340"/>
                    <a:pt x="235" y="337"/>
                    <a:pt x="238" y="334"/>
                  </a:cubicBezTo>
                  <a:cubicBezTo>
                    <a:pt x="243" y="329"/>
                    <a:pt x="246" y="323"/>
                    <a:pt x="251" y="315"/>
                  </a:cubicBezTo>
                  <a:cubicBezTo>
                    <a:pt x="252" y="319"/>
                    <a:pt x="253" y="322"/>
                    <a:pt x="254" y="325"/>
                  </a:cubicBezTo>
                  <a:cubicBezTo>
                    <a:pt x="264" y="320"/>
                    <a:pt x="274" y="315"/>
                    <a:pt x="284" y="311"/>
                  </a:cubicBezTo>
                  <a:cubicBezTo>
                    <a:pt x="285" y="313"/>
                    <a:pt x="287" y="315"/>
                    <a:pt x="288" y="316"/>
                  </a:cubicBezTo>
                  <a:cubicBezTo>
                    <a:pt x="279" y="324"/>
                    <a:pt x="270" y="332"/>
                    <a:pt x="257" y="342"/>
                  </a:cubicBezTo>
                  <a:cubicBezTo>
                    <a:pt x="274" y="343"/>
                    <a:pt x="288" y="345"/>
                    <a:pt x="303" y="345"/>
                  </a:cubicBezTo>
                  <a:cubicBezTo>
                    <a:pt x="318" y="346"/>
                    <a:pt x="342" y="363"/>
                    <a:pt x="345" y="378"/>
                  </a:cubicBezTo>
                  <a:cubicBezTo>
                    <a:pt x="348" y="392"/>
                    <a:pt x="324" y="413"/>
                    <a:pt x="307" y="412"/>
                  </a:cubicBezTo>
                  <a:cubicBezTo>
                    <a:pt x="291" y="412"/>
                    <a:pt x="275" y="412"/>
                    <a:pt x="257" y="412"/>
                  </a:cubicBezTo>
                  <a:cubicBezTo>
                    <a:pt x="260" y="422"/>
                    <a:pt x="261" y="432"/>
                    <a:pt x="266" y="440"/>
                  </a:cubicBezTo>
                  <a:cubicBezTo>
                    <a:pt x="297" y="487"/>
                    <a:pt x="316" y="540"/>
                    <a:pt x="326" y="595"/>
                  </a:cubicBezTo>
                  <a:cubicBezTo>
                    <a:pt x="296" y="541"/>
                    <a:pt x="287" y="474"/>
                    <a:pt x="238" y="429"/>
                  </a:cubicBezTo>
                  <a:cubicBezTo>
                    <a:pt x="258" y="505"/>
                    <a:pt x="292" y="578"/>
                    <a:pt x="303" y="657"/>
                  </a:cubicBezTo>
                  <a:cubicBezTo>
                    <a:pt x="302" y="658"/>
                    <a:pt x="301" y="658"/>
                    <a:pt x="299" y="658"/>
                  </a:cubicBezTo>
                  <a:cubicBezTo>
                    <a:pt x="292" y="633"/>
                    <a:pt x="286" y="608"/>
                    <a:pt x="278" y="583"/>
                  </a:cubicBezTo>
                  <a:cubicBezTo>
                    <a:pt x="267" y="548"/>
                    <a:pt x="256" y="513"/>
                    <a:pt x="243" y="480"/>
                  </a:cubicBezTo>
                  <a:cubicBezTo>
                    <a:pt x="239" y="468"/>
                    <a:pt x="229" y="458"/>
                    <a:pt x="218" y="449"/>
                  </a:cubicBezTo>
                  <a:cubicBezTo>
                    <a:pt x="247" y="533"/>
                    <a:pt x="271" y="618"/>
                    <a:pt x="282" y="707"/>
                  </a:cubicBezTo>
                  <a:cubicBezTo>
                    <a:pt x="280" y="700"/>
                    <a:pt x="278" y="694"/>
                    <a:pt x="276" y="687"/>
                  </a:cubicBezTo>
                  <a:cubicBezTo>
                    <a:pt x="262" y="616"/>
                    <a:pt x="237" y="548"/>
                    <a:pt x="211" y="481"/>
                  </a:cubicBezTo>
                  <a:cubicBezTo>
                    <a:pt x="206" y="466"/>
                    <a:pt x="197" y="454"/>
                    <a:pt x="181" y="447"/>
                  </a:cubicBezTo>
                  <a:cubicBezTo>
                    <a:pt x="178" y="446"/>
                    <a:pt x="176" y="439"/>
                    <a:pt x="173" y="433"/>
                  </a:cubicBezTo>
                  <a:cubicBezTo>
                    <a:pt x="149" y="438"/>
                    <a:pt x="124" y="443"/>
                    <a:pt x="98" y="448"/>
                  </a:cubicBezTo>
                  <a:cubicBezTo>
                    <a:pt x="99" y="447"/>
                    <a:pt x="99" y="445"/>
                    <a:pt x="99" y="444"/>
                  </a:cubicBezTo>
                  <a:cubicBezTo>
                    <a:pt x="95" y="441"/>
                    <a:pt x="91" y="438"/>
                    <a:pt x="86" y="434"/>
                  </a:cubicBezTo>
                  <a:cubicBezTo>
                    <a:pt x="99" y="435"/>
                    <a:pt x="111" y="437"/>
                    <a:pt x="123" y="436"/>
                  </a:cubicBezTo>
                  <a:cubicBezTo>
                    <a:pt x="133" y="435"/>
                    <a:pt x="148" y="433"/>
                    <a:pt x="150" y="428"/>
                  </a:cubicBezTo>
                  <a:cubicBezTo>
                    <a:pt x="153" y="418"/>
                    <a:pt x="151" y="405"/>
                    <a:pt x="147" y="395"/>
                  </a:cubicBezTo>
                  <a:cubicBezTo>
                    <a:pt x="144" y="390"/>
                    <a:pt x="131" y="389"/>
                    <a:pt x="122" y="387"/>
                  </a:cubicBezTo>
                  <a:cubicBezTo>
                    <a:pt x="111" y="385"/>
                    <a:pt x="99" y="382"/>
                    <a:pt x="88" y="381"/>
                  </a:cubicBezTo>
                  <a:cubicBezTo>
                    <a:pt x="83" y="380"/>
                    <a:pt x="78" y="382"/>
                    <a:pt x="73" y="383"/>
                  </a:cubicBezTo>
                  <a:cubicBezTo>
                    <a:pt x="74" y="380"/>
                    <a:pt x="76" y="376"/>
                    <a:pt x="77" y="371"/>
                  </a:cubicBezTo>
                  <a:cubicBezTo>
                    <a:pt x="76" y="370"/>
                    <a:pt x="76" y="369"/>
                    <a:pt x="75" y="368"/>
                  </a:cubicBezTo>
                  <a:cubicBezTo>
                    <a:pt x="68" y="374"/>
                    <a:pt x="61" y="379"/>
                    <a:pt x="54" y="385"/>
                  </a:cubicBezTo>
                  <a:cubicBezTo>
                    <a:pt x="54" y="370"/>
                    <a:pt x="45" y="386"/>
                    <a:pt x="42" y="381"/>
                  </a:cubicBezTo>
                  <a:close/>
                  <a:moveTo>
                    <a:pt x="307" y="359"/>
                  </a:moveTo>
                  <a:cubicBezTo>
                    <a:pt x="307" y="358"/>
                    <a:pt x="307" y="356"/>
                    <a:pt x="307" y="355"/>
                  </a:cubicBezTo>
                  <a:cubicBezTo>
                    <a:pt x="286" y="354"/>
                    <a:pt x="264" y="353"/>
                    <a:pt x="242" y="352"/>
                  </a:cubicBezTo>
                  <a:cubicBezTo>
                    <a:pt x="242" y="354"/>
                    <a:pt x="242" y="357"/>
                    <a:pt x="242" y="359"/>
                  </a:cubicBezTo>
                  <a:cubicBezTo>
                    <a:pt x="264" y="359"/>
                    <a:pt x="285" y="359"/>
                    <a:pt x="307" y="3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1002724" y="2626895"/>
              <a:ext cx="542011" cy="3775701"/>
            </a:xfrm>
            <a:custGeom>
              <a:avLst/>
              <a:gdLst>
                <a:gd name="T0" fmla="*/ 189 w 274"/>
                <a:gd name="T1" fmla="*/ 669 h 1912"/>
                <a:gd name="T2" fmla="*/ 165 w 274"/>
                <a:gd name="T3" fmla="*/ 659 h 1912"/>
                <a:gd name="T4" fmla="*/ 110 w 274"/>
                <a:gd name="T5" fmla="*/ 516 h 1912"/>
                <a:gd name="T6" fmla="*/ 86 w 274"/>
                <a:gd name="T7" fmla="*/ 485 h 1912"/>
                <a:gd name="T8" fmla="*/ 51 w 274"/>
                <a:gd name="T9" fmla="*/ 427 h 1912"/>
                <a:gd name="T10" fmla="*/ 13 w 274"/>
                <a:gd name="T11" fmla="*/ 331 h 1912"/>
                <a:gd name="T12" fmla="*/ 13 w 274"/>
                <a:gd name="T13" fmla="*/ 286 h 1912"/>
                <a:gd name="T14" fmla="*/ 57 w 274"/>
                <a:gd name="T15" fmla="*/ 101 h 1912"/>
                <a:gd name="T16" fmla="*/ 79 w 274"/>
                <a:gd name="T17" fmla="*/ 0 h 1912"/>
                <a:gd name="T18" fmla="*/ 77 w 274"/>
                <a:gd name="T19" fmla="*/ 27 h 1912"/>
                <a:gd name="T20" fmla="*/ 58 w 274"/>
                <a:gd name="T21" fmla="*/ 130 h 1912"/>
                <a:gd name="T22" fmla="*/ 37 w 274"/>
                <a:gd name="T23" fmla="*/ 245 h 1912"/>
                <a:gd name="T24" fmla="*/ 37 w 274"/>
                <a:gd name="T25" fmla="*/ 325 h 1912"/>
                <a:gd name="T26" fmla="*/ 63 w 274"/>
                <a:gd name="T27" fmla="*/ 417 h 1912"/>
                <a:gd name="T28" fmla="*/ 87 w 274"/>
                <a:gd name="T29" fmla="*/ 452 h 1912"/>
                <a:gd name="T30" fmla="*/ 134 w 274"/>
                <a:gd name="T31" fmla="*/ 539 h 1912"/>
                <a:gd name="T32" fmla="*/ 170 w 274"/>
                <a:gd name="T33" fmla="*/ 630 h 1912"/>
                <a:gd name="T34" fmla="*/ 196 w 274"/>
                <a:gd name="T35" fmla="*/ 658 h 1912"/>
                <a:gd name="T36" fmla="*/ 267 w 274"/>
                <a:gd name="T37" fmla="*/ 751 h 1912"/>
                <a:gd name="T38" fmla="*/ 274 w 274"/>
                <a:gd name="T39" fmla="*/ 803 h 1912"/>
                <a:gd name="T40" fmla="*/ 272 w 274"/>
                <a:gd name="T41" fmla="*/ 825 h 1912"/>
                <a:gd name="T42" fmla="*/ 249 w 274"/>
                <a:gd name="T43" fmla="*/ 747 h 1912"/>
                <a:gd name="T44" fmla="*/ 244 w 274"/>
                <a:gd name="T45" fmla="*/ 747 h 1912"/>
                <a:gd name="T46" fmla="*/ 238 w 274"/>
                <a:gd name="T47" fmla="*/ 786 h 1912"/>
                <a:gd name="T48" fmla="*/ 233 w 274"/>
                <a:gd name="T49" fmla="*/ 775 h 1912"/>
                <a:gd name="T50" fmla="*/ 233 w 274"/>
                <a:gd name="T51" fmla="*/ 728 h 1912"/>
                <a:gd name="T52" fmla="*/ 224 w 274"/>
                <a:gd name="T53" fmla="*/ 710 h 1912"/>
                <a:gd name="T54" fmla="*/ 206 w 274"/>
                <a:gd name="T55" fmla="*/ 687 h 1912"/>
                <a:gd name="T56" fmla="*/ 198 w 274"/>
                <a:gd name="T57" fmla="*/ 708 h 1912"/>
                <a:gd name="T58" fmla="*/ 204 w 274"/>
                <a:gd name="T59" fmla="*/ 797 h 1912"/>
                <a:gd name="T60" fmla="*/ 204 w 274"/>
                <a:gd name="T61" fmla="*/ 942 h 1912"/>
                <a:gd name="T62" fmla="*/ 210 w 274"/>
                <a:gd name="T63" fmla="*/ 965 h 1912"/>
                <a:gd name="T64" fmla="*/ 209 w 274"/>
                <a:gd name="T65" fmla="*/ 1032 h 1912"/>
                <a:gd name="T66" fmla="*/ 193 w 274"/>
                <a:gd name="T67" fmla="*/ 1320 h 1912"/>
                <a:gd name="T68" fmla="*/ 184 w 274"/>
                <a:gd name="T69" fmla="*/ 1524 h 1912"/>
                <a:gd name="T70" fmla="*/ 175 w 274"/>
                <a:gd name="T71" fmla="*/ 1696 h 1912"/>
                <a:gd name="T72" fmla="*/ 168 w 274"/>
                <a:gd name="T73" fmla="*/ 1767 h 1912"/>
                <a:gd name="T74" fmla="*/ 162 w 274"/>
                <a:gd name="T75" fmla="*/ 1837 h 1912"/>
                <a:gd name="T76" fmla="*/ 156 w 274"/>
                <a:gd name="T77" fmla="*/ 1869 h 1912"/>
                <a:gd name="T78" fmla="*/ 162 w 274"/>
                <a:gd name="T79" fmla="*/ 1896 h 1912"/>
                <a:gd name="T80" fmla="*/ 157 w 274"/>
                <a:gd name="T81" fmla="*/ 1912 h 1912"/>
                <a:gd name="T82" fmla="*/ 135 w 274"/>
                <a:gd name="T83" fmla="*/ 1899 h 1912"/>
                <a:gd name="T84" fmla="*/ 150 w 274"/>
                <a:gd name="T85" fmla="*/ 1732 h 1912"/>
                <a:gd name="T86" fmla="*/ 165 w 274"/>
                <a:gd name="T87" fmla="*/ 1529 h 1912"/>
                <a:gd name="T88" fmla="*/ 185 w 274"/>
                <a:gd name="T89" fmla="*/ 1198 h 1912"/>
                <a:gd name="T90" fmla="*/ 198 w 274"/>
                <a:gd name="T91" fmla="*/ 1031 h 1912"/>
                <a:gd name="T92" fmla="*/ 194 w 274"/>
                <a:gd name="T93" fmla="*/ 1003 h 1912"/>
                <a:gd name="T94" fmla="*/ 193 w 274"/>
                <a:gd name="T95" fmla="*/ 937 h 1912"/>
                <a:gd name="T96" fmla="*/ 199 w 274"/>
                <a:gd name="T97" fmla="*/ 893 h 1912"/>
                <a:gd name="T98" fmla="*/ 195 w 274"/>
                <a:gd name="T99" fmla="*/ 752 h 1912"/>
                <a:gd name="T100" fmla="*/ 189 w 274"/>
                <a:gd name="T101" fmla="*/ 728 h 1912"/>
                <a:gd name="T102" fmla="*/ 186 w 274"/>
                <a:gd name="T103" fmla="*/ 703 h 1912"/>
                <a:gd name="T104" fmla="*/ 189 w 274"/>
                <a:gd name="T105" fmla="*/ 669 h 1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4" h="1912">
                  <a:moveTo>
                    <a:pt x="189" y="669"/>
                  </a:moveTo>
                  <a:cubicBezTo>
                    <a:pt x="174" y="674"/>
                    <a:pt x="169" y="670"/>
                    <a:pt x="165" y="659"/>
                  </a:cubicBezTo>
                  <a:cubicBezTo>
                    <a:pt x="148" y="611"/>
                    <a:pt x="130" y="563"/>
                    <a:pt x="110" y="516"/>
                  </a:cubicBezTo>
                  <a:cubicBezTo>
                    <a:pt x="106" y="504"/>
                    <a:pt x="94" y="495"/>
                    <a:pt x="86" y="485"/>
                  </a:cubicBezTo>
                  <a:cubicBezTo>
                    <a:pt x="71" y="468"/>
                    <a:pt x="56" y="450"/>
                    <a:pt x="51" y="427"/>
                  </a:cubicBezTo>
                  <a:cubicBezTo>
                    <a:pt x="44" y="393"/>
                    <a:pt x="36" y="359"/>
                    <a:pt x="13" y="331"/>
                  </a:cubicBezTo>
                  <a:cubicBezTo>
                    <a:pt x="0" y="316"/>
                    <a:pt x="10" y="301"/>
                    <a:pt x="13" y="286"/>
                  </a:cubicBezTo>
                  <a:cubicBezTo>
                    <a:pt x="28" y="224"/>
                    <a:pt x="43" y="163"/>
                    <a:pt x="57" y="101"/>
                  </a:cubicBezTo>
                  <a:cubicBezTo>
                    <a:pt x="65" y="68"/>
                    <a:pt x="70" y="34"/>
                    <a:pt x="79" y="0"/>
                  </a:cubicBezTo>
                  <a:cubicBezTo>
                    <a:pt x="78" y="9"/>
                    <a:pt x="78" y="18"/>
                    <a:pt x="77" y="27"/>
                  </a:cubicBezTo>
                  <a:cubicBezTo>
                    <a:pt x="71" y="61"/>
                    <a:pt x="65" y="96"/>
                    <a:pt x="58" y="130"/>
                  </a:cubicBezTo>
                  <a:cubicBezTo>
                    <a:pt x="51" y="168"/>
                    <a:pt x="40" y="207"/>
                    <a:pt x="37" y="245"/>
                  </a:cubicBezTo>
                  <a:cubicBezTo>
                    <a:pt x="34" y="271"/>
                    <a:pt x="25" y="297"/>
                    <a:pt x="37" y="325"/>
                  </a:cubicBezTo>
                  <a:cubicBezTo>
                    <a:pt x="49" y="354"/>
                    <a:pt x="53" y="387"/>
                    <a:pt x="63" y="417"/>
                  </a:cubicBezTo>
                  <a:cubicBezTo>
                    <a:pt x="67" y="430"/>
                    <a:pt x="77" y="442"/>
                    <a:pt x="87" y="452"/>
                  </a:cubicBezTo>
                  <a:cubicBezTo>
                    <a:pt x="111" y="476"/>
                    <a:pt x="122" y="508"/>
                    <a:pt x="134" y="539"/>
                  </a:cubicBezTo>
                  <a:cubicBezTo>
                    <a:pt x="146" y="569"/>
                    <a:pt x="157" y="600"/>
                    <a:pt x="170" y="630"/>
                  </a:cubicBezTo>
                  <a:cubicBezTo>
                    <a:pt x="175" y="641"/>
                    <a:pt x="186" y="650"/>
                    <a:pt x="196" y="658"/>
                  </a:cubicBezTo>
                  <a:cubicBezTo>
                    <a:pt x="225" y="685"/>
                    <a:pt x="253" y="713"/>
                    <a:pt x="267" y="751"/>
                  </a:cubicBezTo>
                  <a:cubicBezTo>
                    <a:pt x="273" y="767"/>
                    <a:pt x="272" y="786"/>
                    <a:pt x="274" y="803"/>
                  </a:cubicBezTo>
                  <a:cubicBezTo>
                    <a:pt x="274" y="810"/>
                    <a:pt x="274" y="818"/>
                    <a:pt x="272" y="825"/>
                  </a:cubicBezTo>
                  <a:cubicBezTo>
                    <a:pt x="264" y="799"/>
                    <a:pt x="256" y="773"/>
                    <a:pt x="249" y="747"/>
                  </a:cubicBezTo>
                  <a:cubicBezTo>
                    <a:pt x="247" y="747"/>
                    <a:pt x="246" y="747"/>
                    <a:pt x="244" y="747"/>
                  </a:cubicBezTo>
                  <a:cubicBezTo>
                    <a:pt x="242" y="759"/>
                    <a:pt x="241" y="771"/>
                    <a:pt x="238" y="786"/>
                  </a:cubicBezTo>
                  <a:cubicBezTo>
                    <a:pt x="235" y="781"/>
                    <a:pt x="233" y="778"/>
                    <a:pt x="233" y="775"/>
                  </a:cubicBezTo>
                  <a:cubicBezTo>
                    <a:pt x="233" y="759"/>
                    <a:pt x="234" y="743"/>
                    <a:pt x="233" y="728"/>
                  </a:cubicBezTo>
                  <a:cubicBezTo>
                    <a:pt x="233" y="722"/>
                    <a:pt x="227" y="716"/>
                    <a:pt x="224" y="710"/>
                  </a:cubicBezTo>
                  <a:cubicBezTo>
                    <a:pt x="219" y="703"/>
                    <a:pt x="214" y="697"/>
                    <a:pt x="206" y="687"/>
                  </a:cubicBezTo>
                  <a:cubicBezTo>
                    <a:pt x="202" y="696"/>
                    <a:pt x="197" y="702"/>
                    <a:pt x="198" y="708"/>
                  </a:cubicBezTo>
                  <a:cubicBezTo>
                    <a:pt x="199" y="738"/>
                    <a:pt x="204" y="767"/>
                    <a:pt x="204" y="797"/>
                  </a:cubicBezTo>
                  <a:cubicBezTo>
                    <a:pt x="205" y="845"/>
                    <a:pt x="204" y="894"/>
                    <a:pt x="204" y="942"/>
                  </a:cubicBezTo>
                  <a:cubicBezTo>
                    <a:pt x="204" y="950"/>
                    <a:pt x="209" y="957"/>
                    <a:pt x="210" y="965"/>
                  </a:cubicBezTo>
                  <a:cubicBezTo>
                    <a:pt x="210" y="987"/>
                    <a:pt x="212" y="1010"/>
                    <a:pt x="209" y="1032"/>
                  </a:cubicBezTo>
                  <a:cubicBezTo>
                    <a:pt x="198" y="1128"/>
                    <a:pt x="192" y="1223"/>
                    <a:pt x="193" y="1320"/>
                  </a:cubicBezTo>
                  <a:cubicBezTo>
                    <a:pt x="193" y="1388"/>
                    <a:pt x="187" y="1456"/>
                    <a:pt x="184" y="1524"/>
                  </a:cubicBezTo>
                  <a:cubicBezTo>
                    <a:pt x="181" y="1582"/>
                    <a:pt x="178" y="1639"/>
                    <a:pt x="175" y="1696"/>
                  </a:cubicBezTo>
                  <a:cubicBezTo>
                    <a:pt x="173" y="1720"/>
                    <a:pt x="170" y="1744"/>
                    <a:pt x="168" y="1767"/>
                  </a:cubicBezTo>
                  <a:cubicBezTo>
                    <a:pt x="166" y="1791"/>
                    <a:pt x="165" y="1814"/>
                    <a:pt x="162" y="1837"/>
                  </a:cubicBezTo>
                  <a:cubicBezTo>
                    <a:pt x="161" y="1848"/>
                    <a:pt x="158" y="1859"/>
                    <a:pt x="156" y="1869"/>
                  </a:cubicBezTo>
                  <a:cubicBezTo>
                    <a:pt x="153" y="1880"/>
                    <a:pt x="151" y="1890"/>
                    <a:pt x="162" y="1896"/>
                  </a:cubicBezTo>
                  <a:cubicBezTo>
                    <a:pt x="160" y="1903"/>
                    <a:pt x="158" y="1908"/>
                    <a:pt x="157" y="1912"/>
                  </a:cubicBezTo>
                  <a:cubicBezTo>
                    <a:pt x="150" y="1908"/>
                    <a:pt x="142" y="1904"/>
                    <a:pt x="135" y="1899"/>
                  </a:cubicBezTo>
                  <a:cubicBezTo>
                    <a:pt x="140" y="1845"/>
                    <a:pt x="146" y="1788"/>
                    <a:pt x="150" y="1732"/>
                  </a:cubicBezTo>
                  <a:cubicBezTo>
                    <a:pt x="156" y="1664"/>
                    <a:pt x="161" y="1597"/>
                    <a:pt x="165" y="1529"/>
                  </a:cubicBezTo>
                  <a:cubicBezTo>
                    <a:pt x="172" y="1419"/>
                    <a:pt x="178" y="1309"/>
                    <a:pt x="185" y="1198"/>
                  </a:cubicBezTo>
                  <a:cubicBezTo>
                    <a:pt x="189" y="1143"/>
                    <a:pt x="194" y="1087"/>
                    <a:pt x="198" y="1031"/>
                  </a:cubicBezTo>
                  <a:cubicBezTo>
                    <a:pt x="198" y="1022"/>
                    <a:pt x="197" y="1012"/>
                    <a:pt x="194" y="1003"/>
                  </a:cubicBezTo>
                  <a:cubicBezTo>
                    <a:pt x="187" y="981"/>
                    <a:pt x="187" y="960"/>
                    <a:pt x="193" y="937"/>
                  </a:cubicBezTo>
                  <a:cubicBezTo>
                    <a:pt x="197" y="923"/>
                    <a:pt x="199" y="908"/>
                    <a:pt x="199" y="893"/>
                  </a:cubicBezTo>
                  <a:cubicBezTo>
                    <a:pt x="199" y="846"/>
                    <a:pt x="197" y="799"/>
                    <a:pt x="195" y="752"/>
                  </a:cubicBezTo>
                  <a:cubicBezTo>
                    <a:pt x="195" y="744"/>
                    <a:pt x="190" y="736"/>
                    <a:pt x="189" y="728"/>
                  </a:cubicBezTo>
                  <a:cubicBezTo>
                    <a:pt x="187" y="720"/>
                    <a:pt x="186" y="711"/>
                    <a:pt x="186" y="703"/>
                  </a:cubicBezTo>
                  <a:cubicBezTo>
                    <a:pt x="186" y="692"/>
                    <a:pt x="188" y="682"/>
                    <a:pt x="189" y="6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1839542" y="1831000"/>
              <a:ext cx="1038088" cy="923673"/>
            </a:xfrm>
            <a:custGeom>
              <a:avLst/>
              <a:gdLst>
                <a:gd name="T0" fmla="*/ 525 w 525"/>
                <a:gd name="T1" fmla="*/ 391 h 468"/>
                <a:gd name="T2" fmla="*/ 504 w 525"/>
                <a:gd name="T3" fmla="*/ 381 h 468"/>
                <a:gd name="T4" fmla="*/ 478 w 525"/>
                <a:gd name="T5" fmla="*/ 340 h 468"/>
                <a:gd name="T6" fmla="*/ 464 w 525"/>
                <a:gd name="T7" fmla="*/ 313 h 468"/>
                <a:gd name="T8" fmla="*/ 457 w 525"/>
                <a:gd name="T9" fmla="*/ 301 h 468"/>
                <a:gd name="T10" fmla="*/ 391 w 525"/>
                <a:gd name="T11" fmla="*/ 226 h 468"/>
                <a:gd name="T12" fmla="*/ 389 w 525"/>
                <a:gd name="T13" fmla="*/ 214 h 468"/>
                <a:gd name="T14" fmla="*/ 374 w 525"/>
                <a:gd name="T15" fmla="*/ 203 h 468"/>
                <a:gd name="T16" fmla="*/ 230 w 525"/>
                <a:gd name="T17" fmla="*/ 78 h 468"/>
                <a:gd name="T18" fmla="*/ 212 w 525"/>
                <a:gd name="T19" fmla="*/ 71 h 468"/>
                <a:gd name="T20" fmla="*/ 160 w 525"/>
                <a:gd name="T21" fmla="*/ 199 h 468"/>
                <a:gd name="T22" fmla="*/ 165 w 525"/>
                <a:gd name="T23" fmla="*/ 201 h 468"/>
                <a:gd name="T24" fmla="*/ 182 w 525"/>
                <a:gd name="T25" fmla="*/ 176 h 468"/>
                <a:gd name="T26" fmla="*/ 186 w 525"/>
                <a:gd name="T27" fmla="*/ 179 h 468"/>
                <a:gd name="T28" fmla="*/ 149 w 525"/>
                <a:gd name="T29" fmla="*/ 239 h 468"/>
                <a:gd name="T30" fmla="*/ 75 w 525"/>
                <a:gd name="T31" fmla="*/ 359 h 468"/>
                <a:gd name="T32" fmla="*/ 24 w 525"/>
                <a:gd name="T33" fmla="*/ 443 h 468"/>
                <a:gd name="T34" fmla="*/ 17 w 525"/>
                <a:gd name="T35" fmla="*/ 455 h 468"/>
                <a:gd name="T36" fmla="*/ 0 w 525"/>
                <a:gd name="T37" fmla="*/ 468 h 468"/>
                <a:gd name="T38" fmla="*/ 0 w 525"/>
                <a:gd name="T39" fmla="*/ 468 h 468"/>
                <a:gd name="T40" fmla="*/ 11 w 525"/>
                <a:gd name="T41" fmla="*/ 448 h 468"/>
                <a:gd name="T42" fmla="*/ 41 w 525"/>
                <a:gd name="T43" fmla="*/ 407 h 468"/>
                <a:gd name="T44" fmla="*/ 82 w 525"/>
                <a:gd name="T45" fmla="*/ 331 h 468"/>
                <a:gd name="T46" fmla="*/ 150 w 525"/>
                <a:gd name="T47" fmla="*/ 221 h 468"/>
                <a:gd name="T48" fmla="*/ 133 w 525"/>
                <a:gd name="T49" fmla="*/ 237 h 468"/>
                <a:gd name="T50" fmla="*/ 99 w 525"/>
                <a:gd name="T51" fmla="*/ 283 h 468"/>
                <a:gd name="T52" fmla="*/ 72 w 525"/>
                <a:gd name="T53" fmla="*/ 312 h 468"/>
                <a:gd name="T54" fmla="*/ 72 w 525"/>
                <a:gd name="T55" fmla="*/ 313 h 468"/>
                <a:gd name="T56" fmla="*/ 106 w 525"/>
                <a:gd name="T57" fmla="*/ 255 h 468"/>
                <a:gd name="T58" fmla="*/ 163 w 525"/>
                <a:gd name="T59" fmla="*/ 167 h 468"/>
                <a:gd name="T60" fmla="*/ 160 w 525"/>
                <a:gd name="T61" fmla="*/ 140 h 468"/>
                <a:gd name="T62" fmla="*/ 139 w 525"/>
                <a:gd name="T63" fmla="*/ 143 h 468"/>
                <a:gd name="T64" fmla="*/ 139 w 525"/>
                <a:gd name="T65" fmla="*/ 120 h 468"/>
                <a:gd name="T66" fmla="*/ 146 w 525"/>
                <a:gd name="T67" fmla="*/ 98 h 468"/>
                <a:gd name="T68" fmla="*/ 149 w 525"/>
                <a:gd name="T69" fmla="*/ 81 h 468"/>
                <a:gd name="T70" fmla="*/ 140 w 525"/>
                <a:gd name="T71" fmla="*/ 55 h 468"/>
                <a:gd name="T72" fmla="*/ 117 w 525"/>
                <a:gd name="T73" fmla="*/ 65 h 468"/>
                <a:gd name="T74" fmla="*/ 104 w 525"/>
                <a:gd name="T75" fmla="*/ 85 h 468"/>
                <a:gd name="T76" fmla="*/ 59 w 525"/>
                <a:gd name="T77" fmla="*/ 168 h 468"/>
                <a:gd name="T78" fmla="*/ 67 w 525"/>
                <a:gd name="T79" fmla="*/ 138 h 468"/>
                <a:gd name="T80" fmla="*/ 102 w 525"/>
                <a:gd name="T81" fmla="*/ 62 h 468"/>
                <a:gd name="T82" fmla="*/ 89 w 525"/>
                <a:gd name="T83" fmla="*/ 51 h 468"/>
                <a:gd name="T84" fmla="*/ 72 w 525"/>
                <a:gd name="T85" fmla="*/ 57 h 468"/>
                <a:gd name="T86" fmla="*/ 81 w 525"/>
                <a:gd name="T87" fmla="*/ 11 h 468"/>
                <a:gd name="T88" fmla="*/ 100 w 525"/>
                <a:gd name="T89" fmla="*/ 23 h 468"/>
                <a:gd name="T90" fmla="*/ 100 w 525"/>
                <a:gd name="T91" fmla="*/ 1 h 468"/>
                <a:gd name="T92" fmla="*/ 136 w 525"/>
                <a:gd name="T93" fmla="*/ 14 h 468"/>
                <a:gd name="T94" fmla="*/ 173 w 525"/>
                <a:gd name="T95" fmla="*/ 40 h 468"/>
                <a:gd name="T96" fmla="*/ 299 w 525"/>
                <a:gd name="T97" fmla="*/ 110 h 468"/>
                <a:gd name="T98" fmla="*/ 314 w 525"/>
                <a:gd name="T99" fmla="*/ 116 h 468"/>
                <a:gd name="T100" fmla="*/ 373 w 525"/>
                <a:gd name="T101" fmla="*/ 170 h 468"/>
                <a:gd name="T102" fmla="*/ 409 w 525"/>
                <a:gd name="T103" fmla="*/ 230 h 468"/>
                <a:gd name="T104" fmla="*/ 485 w 525"/>
                <a:gd name="T105" fmla="*/ 311 h 468"/>
                <a:gd name="T106" fmla="*/ 510 w 525"/>
                <a:gd name="T107" fmla="*/ 360 h 468"/>
                <a:gd name="T108" fmla="*/ 509 w 525"/>
                <a:gd name="T109" fmla="*/ 365 h 468"/>
                <a:gd name="T110" fmla="*/ 516 w 525"/>
                <a:gd name="T111" fmla="*/ 381 h 468"/>
                <a:gd name="T112" fmla="*/ 525 w 525"/>
                <a:gd name="T113" fmla="*/ 391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5" h="468">
                  <a:moveTo>
                    <a:pt x="525" y="391"/>
                  </a:moveTo>
                  <a:cubicBezTo>
                    <a:pt x="514" y="396"/>
                    <a:pt x="509" y="388"/>
                    <a:pt x="504" y="381"/>
                  </a:cubicBezTo>
                  <a:cubicBezTo>
                    <a:pt x="495" y="368"/>
                    <a:pt x="486" y="354"/>
                    <a:pt x="478" y="340"/>
                  </a:cubicBezTo>
                  <a:cubicBezTo>
                    <a:pt x="472" y="331"/>
                    <a:pt x="468" y="322"/>
                    <a:pt x="464" y="313"/>
                  </a:cubicBezTo>
                  <a:cubicBezTo>
                    <a:pt x="462" y="309"/>
                    <a:pt x="460" y="305"/>
                    <a:pt x="457" y="301"/>
                  </a:cubicBezTo>
                  <a:cubicBezTo>
                    <a:pt x="435" y="276"/>
                    <a:pt x="413" y="251"/>
                    <a:pt x="391" y="226"/>
                  </a:cubicBezTo>
                  <a:cubicBezTo>
                    <a:pt x="389" y="223"/>
                    <a:pt x="389" y="218"/>
                    <a:pt x="389" y="214"/>
                  </a:cubicBezTo>
                  <a:cubicBezTo>
                    <a:pt x="384" y="211"/>
                    <a:pt x="378" y="208"/>
                    <a:pt x="374" y="203"/>
                  </a:cubicBezTo>
                  <a:cubicBezTo>
                    <a:pt x="335" y="151"/>
                    <a:pt x="288" y="109"/>
                    <a:pt x="230" y="78"/>
                  </a:cubicBezTo>
                  <a:cubicBezTo>
                    <a:pt x="224" y="75"/>
                    <a:pt x="218" y="73"/>
                    <a:pt x="212" y="71"/>
                  </a:cubicBezTo>
                  <a:cubicBezTo>
                    <a:pt x="205" y="118"/>
                    <a:pt x="178" y="157"/>
                    <a:pt x="160" y="199"/>
                  </a:cubicBezTo>
                  <a:cubicBezTo>
                    <a:pt x="162" y="199"/>
                    <a:pt x="164" y="200"/>
                    <a:pt x="165" y="201"/>
                  </a:cubicBezTo>
                  <a:cubicBezTo>
                    <a:pt x="171" y="193"/>
                    <a:pt x="176" y="184"/>
                    <a:pt x="182" y="176"/>
                  </a:cubicBezTo>
                  <a:cubicBezTo>
                    <a:pt x="183" y="177"/>
                    <a:pt x="185" y="178"/>
                    <a:pt x="186" y="179"/>
                  </a:cubicBezTo>
                  <a:cubicBezTo>
                    <a:pt x="174" y="199"/>
                    <a:pt x="162" y="219"/>
                    <a:pt x="149" y="239"/>
                  </a:cubicBezTo>
                  <a:cubicBezTo>
                    <a:pt x="124" y="278"/>
                    <a:pt x="95" y="316"/>
                    <a:pt x="75" y="359"/>
                  </a:cubicBezTo>
                  <a:cubicBezTo>
                    <a:pt x="61" y="389"/>
                    <a:pt x="41" y="415"/>
                    <a:pt x="24" y="443"/>
                  </a:cubicBezTo>
                  <a:cubicBezTo>
                    <a:pt x="22" y="447"/>
                    <a:pt x="21" y="452"/>
                    <a:pt x="17" y="455"/>
                  </a:cubicBezTo>
                  <a:cubicBezTo>
                    <a:pt x="12" y="460"/>
                    <a:pt x="6" y="464"/>
                    <a:pt x="0" y="468"/>
                  </a:cubicBezTo>
                  <a:cubicBezTo>
                    <a:pt x="0" y="468"/>
                    <a:pt x="0" y="468"/>
                    <a:pt x="0" y="468"/>
                  </a:cubicBezTo>
                  <a:cubicBezTo>
                    <a:pt x="4" y="461"/>
                    <a:pt x="7" y="454"/>
                    <a:pt x="11" y="448"/>
                  </a:cubicBezTo>
                  <a:cubicBezTo>
                    <a:pt x="21" y="434"/>
                    <a:pt x="32" y="421"/>
                    <a:pt x="41" y="407"/>
                  </a:cubicBezTo>
                  <a:cubicBezTo>
                    <a:pt x="55" y="382"/>
                    <a:pt x="68" y="356"/>
                    <a:pt x="82" y="331"/>
                  </a:cubicBezTo>
                  <a:cubicBezTo>
                    <a:pt x="104" y="294"/>
                    <a:pt x="127" y="257"/>
                    <a:pt x="150" y="221"/>
                  </a:cubicBezTo>
                  <a:cubicBezTo>
                    <a:pt x="144" y="225"/>
                    <a:pt x="138" y="231"/>
                    <a:pt x="133" y="237"/>
                  </a:cubicBezTo>
                  <a:cubicBezTo>
                    <a:pt x="122" y="252"/>
                    <a:pt x="113" y="270"/>
                    <a:pt x="99" y="283"/>
                  </a:cubicBezTo>
                  <a:cubicBezTo>
                    <a:pt x="90" y="292"/>
                    <a:pt x="89" y="310"/>
                    <a:pt x="72" y="312"/>
                  </a:cubicBezTo>
                  <a:cubicBezTo>
                    <a:pt x="72" y="313"/>
                    <a:pt x="72" y="313"/>
                    <a:pt x="72" y="313"/>
                  </a:cubicBezTo>
                  <a:cubicBezTo>
                    <a:pt x="83" y="293"/>
                    <a:pt x="94" y="274"/>
                    <a:pt x="106" y="255"/>
                  </a:cubicBezTo>
                  <a:cubicBezTo>
                    <a:pt x="125" y="226"/>
                    <a:pt x="144" y="196"/>
                    <a:pt x="163" y="167"/>
                  </a:cubicBezTo>
                  <a:cubicBezTo>
                    <a:pt x="171" y="155"/>
                    <a:pt x="168" y="145"/>
                    <a:pt x="160" y="140"/>
                  </a:cubicBezTo>
                  <a:cubicBezTo>
                    <a:pt x="150" y="141"/>
                    <a:pt x="140" y="145"/>
                    <a:pt x="139" y="143"/>
                  </a:cubicBezTo>
                  <a:cubicBezTo>
                    <a:pt x="135" y="136"/>
                    <a:pt x="130" y="128"/>
                    <a:pt x="139" y="120"/>
                  </a:cubicBezTo>
                  <a:cubicBezTo>
                    <a:pt x="146" y="115"/>
                    <a:pt x="151" y="109"/>
                    <a:pt x="146" y="98"/>
                  </a:cubicBezTo>
                  <a:cubicBezTo>
                    <a:pt x="144" y="94"/>
                    <a:pt x="147" y="87"/>
                    <a:pt x="149" y="81"/>
                  </a:cubicBezTo>
                  <a:cubicBezTo>
                    <a:pt x="154" y="69"/>
                    <a:pt x="149" y="60"/>
                    <a:pt x="140" y="55"/>
                  </a:cubicBezTo>
                  <a:cubicBezTo>
                    <a:pt x="130" y="49"/>
                    <a:pt x="122" y="56"/>
                    <a:pt x="117" y="65"/>
                  </a:cubicBezTo>
                  <a:cubicBezTo>
                    <a:pt x="112" y="71"/>
                    <a:pt x="108" y="78"/>
                    <a:pt x="104" y="85"/>
                  </a:cubicBezTo>
                  <a:cubicBezTo>
                    <a:pt x="90" y="112"/>
                    <a:pt x="75" y="139"/>
                    <a:pt x="59" y="168"/>
                  </a:cubicBezTo>
                  <a:cubicBezTo>
                    <a:pt x="52" y="153"/>
                    <a:pt x="63" y="146"/>
                    <a:pt x="67" y="138"/>
                  </a:cubicBezTo>
                  <a:cubicBezTo>
                    <a:pt x="78" y="112"/>
                    <a:pt x="91" y="87"/>
                    <a:pt x="102" y="62"/>
                  </a:cubicBezTo>
                  <a:cubicBezTo>
                    <a:pt x="105" y="53"/>
                    <a:pt x="96" y="50"/>
                    <a:pt x="89" y="51"/>
                  </a:cubicBezTo>
                  <a:cubicBezTo>
                    <a:pt x="84" y="52"/>
                    <a:pt x="80" y="54"/>
                    <a:pt x="72" y="57"/>
                  </a:cubicBezTo>
                  <a:cubicBezTo>
                    <a:pt x="75" y="41"/>
                    <a:pt x="78" y="27"/>
                    <a:pt x="81" y="11"/>
                  </a:cubicBezTo>
                  <a:cubicBezTo>
                    <a:pt x="89" y="16"/>
                    <a:pt x="93" y="19"/>
                    <a:pt x="100" y="23"/>
                  </a:cubicBezTo>
                  <a:cubicBezTo>
                    <a:pt x="100" y="15"/>
                    <a:pt x="100" y="8"/>
                    <a:pt x="100" y="1"/>
                  </a:cubicBezTo>
                  <a:cubicBezTo>
                    <a:pt x="114" y="0"/>
                    <a:pt x="125" y="4"/>
                    <a:pt x="136" y="14"/>
                  </a:cubicBezTo>
                  <a:cubicBezTo>
                    <a:pt x="147" y="24"/>
                    <a:pt x="160" y="33"/>
                    <a:pt x="173" y="40"/>
                  </a:cubicBezTo>
                  <a:cubicBezTo>
                    <a:pt x="215" y="64"/>
                    <a:pt x="257" y="87"/>
                    <a:pt x="299" y="110"/>
                  </a:cubicBezTo>
                  <a:cubicBezTo>
                    <a:pt x="304" y="112"/>
                    <a:pt x="309" y="113"/>
                    <a:pt x="314" y="116"/>
                  </a:cubicBezTo>
                  <a:cubicBezTo>
                    <a:pt x="339" y="128"/>
                    <a:pt x="360" y="144"/>
                    <a:pt x="373" y="170"/>
                  </a:cubicBezTo>
                  <a:cubicBezTo>
                    <a:pt x="383" y="191"/>
                    <a:pt x="394" y="212"/>
                    <a:pt x="409" y="230"/>
                  </a:cubicBezTo>
                  <a:cubicBezTo>
                    <a:pt x="433" y="258"/>
                    <a:pt x="461" y="283"/>
                    <a:pt x="485" y="311"/>
                  </a:cubicBezTo>
                  <a:cubicBezTo>
                    <a:pt x="497" y="325"/>
                    <a:pt x="502" y="343"/>
                    <a:pt x="510" y="360"/>
                  </a:cubicBezTo>
                  <a:cubicBezTo>
                    <a:pt x="510" y="361"/>
                    <a:pt x="510" y="363"/>
                    <a:pt x="509" y="365"/>
                  </a:cubicBezTo>
                  <a:cubicBezTo>
                    <a:pt x="507" y="373"/>
                    <a:pt x="504" y="379"/>
                    <a:pt x="516" y="381"/>
                  </a:cubicBezTo>
                  <a:cubicBezTo>
                    <a:pt x="520" y="382"/>
                    <a:pt x="522" y="388"/>
                    <a:pt x="525" y="3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1293355" y="1022577"/>
              <a:ext cx="731589" cy="606317"/>
            </a:xfrm>
            <a:custGeom>
              <a:avLst/>
              <a:gdLst>
                <a:gd name="T0" fmla="*/ 283 w 370"/>
                <a:gd name="T1" fmla="*/ 132 h 307"/>
                <a:gd name="T2" fmla="*/ 345 w 370"/>
                <a:gd name="T3" fmla="*/ 130 h 307"/>
                <a:gd name="T4" fmla="*/ 370 w 370"/>
                <a:gd name="T5" fmla="*/ 178 h 307"/>
                <a:gd name="T6" fmla="*/ 367 w 370"/>
                <a:gd name="T7" fmla="*/ 176 h 307"/>
                <a:gd name="T8" fmla="*/ 265 w 370"/>
                <a:gd name="T9" fmla="*/ 156 h 307"/>
                <a:gd name="T10" fmla="*/ 198 w 370"/>
                <a:gd name="T11" fmla="*/ 210 h 307"/>
                <a:gd name="T12" fmla="*/ 185 w 370"/>
                <a:gd name="T13" fmla="*/ 231 h 307"/>
                <a:gd name="T14" fmla="*/ 182 w 370"/>
                <a:gd name="T15" fmla="*/ 303 h 307"/>
                <a:gd name="T16" fmla="*/ 165 w 370"/>
                <a:gd name="T17" fmla="*/ 296 h 307"/>
                <a:gd name="T18" fmla="*/ 129 w 370"/>
                <a:gd name="T19" fmla="*/ 257 h 307"/>
                <a:gd name="T20" fmla="*/ 90 w 370"/>
                <a:gd name="T21" fmla="*/ 209 h 307"/>
                <a:gd name="T22" fmla="*/ 75 w 370"/>
                <a:gd name="T23" fmla="*/ 225 h 307"/>
                <a:gd name="T24" fmla="*/ 71 w 370"/>
                <a:gd name="T25" fmla="*/ 196 h 307"/>
                <a:gd name="T26" fmla="*/ 17 w 370"/>
                <a:gd name="T27" fmla="*/ 184 h 307"/>
                <a:gd name="T28" fmla="*/ 10 w 370"/>
                <a:gd name="T29" fmla="*/ 128 h 307"/>
                <a:gd name="T30" fmla="*/ 16 w 370"/>
                <a:gd name="T31" fmla="*/ 80 h 307"/>
                <a:gd name="T32" fmla="*/ 19 w 370"/>
                <a:gd name="T33" fmla="*/ 49 h 307"/>
                <a:gd name="T34" fmla="*/ 37 w 370"/>
                <a:gd name="T35" fmla="*/ 67 h 307"/>
                <a:gd name="T36" fmla="*/ 56 w 370"/>
                <a:gd name="T37" fmla="*/ 71 h 307"/>
                <a:gd name="T38" fmla="*/ 142 w 370"/>
                <a:gd name="T39" fmla="*/ 44 h 307"/>
                <a:gd name="T40" fmla="*/ 119 w 370"/>
                <a:gd name="T41" fmla="*/ 69 h 307"/>
                <a:gd name="T42" fmla="*/ 136 w 370"/>
                <a:gd name="T43" fmla="*/ 70 h 307"/>
                <a:gd name="T44" fmla="*/ 266 w 370"/>
                <a:gd name="T45" fmla="*/ 0 h 307"/>
                <a:gd name="T46" fmla="*/ 298 w 370"/>
                <a:gd name="T47" fmla="*/ 35 h 307"/>
                <a:gd name="T48" fmla="*/ 304 w 370"/>
                <a:gd name="T49" fmla="*/ 54 h 307"/>
                <a:gd name="T50" fmla="*/ 265 w 370"/>
                <a:gd name="T51" fmla="*/ 27 h 307"/>
                <a:gd name="T52" fmla="*/ 134 w 370"/>
                <a:gd name="T53" fmla="*/ 80 h 307"/>
                <a:gd name="T54" fmla="*/ 86 w 370"/>
                <a:gd name="T55" fmla="*/ 100 h 307"/>
                <a:gd name="T56" fmla="*/ 82 w 370"/>
                <a:gd name="T57" fmla="*/ 105 h 307"/>
                <a:gd name="T58" fmla="*/ 18 w 370"/>
                <a:gd name="T59" fmla="*/ 142 h 307"/>
                <a:gd name="T60" fmla="*/ 85 w 370"/>
                <a:gd name="T61" fmla="*/ 141 h 307"/>
                <a:gd name="T62" fmla="*/ 118 w 370"/>
                <a:gd name="T63" fmla="*/ 247 h 307"/>
                <a:gd name="T64" fmla="*/ 204 w 370"/>
                <a:gd name="T65" fmla="*/ 185 h 307"/>
                <a:gd name="T66" fmla="*/ 247 w 370"/>
                <a:gd name="T67" fmla="*/ 146 h 307"/>
                <a:gd name="T68" fmla="*/ 304 w 370"/>
                <a:gd name="T69" fmla="*/ 113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0" h="307">
                  <a:moveTo>
                    <a:pt x="304" y="113"/>
                  </a:moveTo>
                  <a:cubicBezTo>
                    <a:pt x="297" y="119"/>
                    <a:pt x="291" y="125"/>
                    <a:pt x="283" y="132"/>
                  </a:cubicBezTo>
                  <a:cubicBezTo>
                    <a:pt x="288" y="131"/>
                    <a:pt x="294" y="132"/>
                    <a:pt x="298" y="129"/>
                  </a:cubicBezTo>
                  <a:cubicBezTo>
                    <a:pt x="314" y="118"/>
                    <a:pt x="330" y="123"/>
                    <a:pt x="345" y="130"/>
                  </a:cubicBezTo>
                  <a:cubicBezTo>
                    <a:pt x="351" y="133"/>
                    <a:pt x="357" y="139"/>
                    <a:pt x="359" y="145"/>
                  </a:cubicBezTo>
                  <a:cubicBezTo>
                    <a:pt x="364" y="155"/>
                    <a:pt x="366" y="167"/>
                    <a:pt x="370" y="178"/>
                  </a:cubicBezTo>
                  <a:cubicBezTo>
                    <a:pt x="370" y="177"/>
                    <a:pt x="370" y="177"/>
                    <a:pt x="370" y="177"/>
                  </a:cubicBezTo>
                  <a:cubicBezTo>
                    <a:pt x="369" y="177"/>
                    <a:pt x="368" y="176"/>
                    <a:pt x="367" y="176"/>
                  </a:cubicBezTo>
                  <a:cubicBezTo>
                    <a:pt x="363" y="155"/>
                    <a:pt x="350" y="144"/>
                    <a:pt x="328" y="141"/>
                  </a:cubicBezTo>
                  <a:cubicBezTo>
                    <a:pt x="304" y="137"/>
                    <a:pt x="283" y="145"/>
                    <a:pt x="265" y="156"/>
                  </a:cubicBezTo>
                  <a:cubicBezTo>
                    <a:pt x="248" y="167"/>
                    <a:pt x="233" y="182"/>
                    <a:pt x="219" y="197"/>
                  </a:cubicBezTo>
                  <a:cubicBezTo>
                    <a:pt x="213" y="203"/>
                    <a:pt x="207" y="208"/>
                    <a:pt x="198" y="210"/>
                  </a:cubicBezTo>
                  <a:cubicBezTo>
                    <a:pt x="194" y="211"/>
                    <a:pt x="192" y="220"/>
                    <a:pt x="188" y="225"/>
                  </a:cubicBezTo>
                  <a:cubicBezTo>
                    <a:pt x="187" y="227"/>
                    <a:pt x="187" y="230"/>
                    <a:pt x="185" y="231"/>
                  </a:cubicBezTo>
                  <a:cubicBezTo>
                    <a:pt x="166" y="245"/>
                    <a:pt x="163" y="254"/>
                    <a:pt x="173" y="277"/>
                  </a:cubicBezTo>
                  <a:cubicBezTo>
                    <a:pt x="176" y="286"/>
                    <a:pt x="179" y="294"/>
                    <a:pt x="182" y="303"/>
                  </a:cubicBezTo>
                  <a:cubicBezTo>
                    <a:pt x="180" y="304"/>
                    <a:pt x="179" y="306"/>
                    <a:pt x="177" y="307"/>
                  </a:cubicBezTo>
                  <a:cubicBezTo>
                    <a:pt x="173" y="304"/>
                    <a:pt x="168" y="301"/>
                    <a:pt x="165" y="296"/>
                  </a:cubicBezTo>
                  <a:cubicBezTo>
                    <a:pt x="160" y="288"/>
                    <a:pt x="156" y="279"/>
                    <a:pt x="150" y="272"/>
                  </a:cubicBezTo>
                  <a:cubicBezTo>
                    <a:pt x="144" y="265"/>
                    <a:pt x="136" y="258"/>
                    <a:pt x="129" y="257"/>
                  </a:cubicBezTo>
                  <a:cubicBezTo>
                    <a:pt x="117" y="256"/>
                    <a:pt x="113" y="248"/>
                    <a:pt x="108" y="240"/>
                  </a:cubicBezTo>
                  <a:cubicBezTo>
                    <a:pt x="103" y="229"/>
                    <a:pt x="96" y="219"/>
                    <a:pt x="90" y="209"/>
                  </a:cubicBezTo>
                  <a:cubicBezTo>
                    <a:pt x="89" y="207"/>
                    <a:pt x="88" y="206"/>
                    <a:pt x="86" y="204"/>
                  </a:cubicBezTo>
                  <a:cubicBezTo>
                    <a:pt x="82" y="212"/>
                    <a:pt x="79" y="218"/>
                    <a:pt x="75" y="225"/>
                  </a:cubicBezTo>
                  <a:cubicBezTo>
                    <a:pt x="74" y="224"/>
                    <a:pt x="73" y="224"/>
                    <a:pt x="72" y="224"/>
                  </a:cubicBezTo>
                  <a:cubicBezTo>
                    <a:pt x="72" y="214"/>
                    <a:pt x="72" y="205"/>
                    <a:pt x="71" y="196"/>
                  </a:cubicBezTo>
                  <a:cubicBezTo>
                    <a:pt x="69" y="180"/>
                    <a:pt x="56" y="174"/>
                    <a:pt x="43" y="182"/>
                  </a:cubicBezTo>
                  <a:cubicBezTo>
                    <a:pt x="34" y="188"/>
                    <a:pt x="27" y="191"/>
                    <a:pt x="17" y="184"/>
                  </a:cubicBezTo>
                  <a:cubicBezTo>
                    <a:pt x="7" y="176"/>
                    <a:pt x="1" y="168"/>
                    <a:pt x="4" y="154"/>
                  </a:cubicBezTo>
                  <a:cubicBezTo>
                    <a:pt x="6" y="146"/>
                    <a:pt x="9" y="137"/>
                    <a:pt x="10" y="128"/>
                  </a:cubicBezTo>
                  <a:cubicBezTo>
                    <a:pt x="11" y="124"/>
                    <a:pt x="10" y="119"/>
                    <a:pt x="8" y="116"/>
                  </a:cubicBezTo>
                  <a:cubicBezTo>
                    <a:pt x="0" y="99"/>
                    <a:pt x="2" y="92"/>
                    <a:pt x="16" y="80"/>
                  </a:cubicBezTo>
                  <a:cubicBezTo>
                    <a:pt x="18" y="78"/>
                    <a:pt x="18" y="73"/>
                    <a:pt x="18" y="69"/>
                  </a:cubicBezTo>
                  <a:cubicBezTo>
                    <a:pt x="18" y="62"/>
                    <a:pt x="18" y="55"/>
                    <a:pt x="19" y="49"/>
                  </a:cubicBezTo>
                  <a:cubicBezTo>
                    <a:pt x="21" y="48"/>
                    <a:pt x="23" y="48"/>
                    <a:pt x="25" y="48"/>
                  </a:cubicBezTo>
                  <a:cubicBezTo>
                    <a:pt x="29" y="54"/>
                    <a:pt x="34" y="60"/>
                    <a:pt x="37" y="67"/>
                  </a:cubicBezTo>
                  <a:cubicBezTo>
                    <a:pt x="44" y="84"/>
                    <a:pt x="50" y="88"/>
                    <a:pt x="72" y="84"/>
                  </a:cubicBezTo>
                  <a:cubicBezTo>
                    <a:pt x="66" y="80"/>
                    <a:pt x="62" y="76"/>
                    <a:pt x="56" y="71"/>
                  </a:cubicBezTo>
                  <a:cubicBezTo>
                    <a:pt x="74" y="65"/>
                    <a:pt x="77" y="78"/>
                    <a:pt x="84" y="86"/>
                  </a:cubicBezTo>
                  <a:cubicBezTo>
                    <a:pt x="103" y="72"/>
                    <a:pt x="123" y="58"/>
                    <a:pt x="142" y="44"/>
                  </a:cubicBezTo>
                  <a:cubicBezTo>
                    <a:pt x="143" y="45"/>
                    <a:pt x="144" y="46"/>
                    <a:pt x="145" y="47"/>
                  </a:cubicBezTo>
                  <a:cubicBezTo>
                    <a:pt x="136" y="54"/>
                    <a:pt x="127" y="61"/>
                    <a:pt x="119" y="69"/>
                  </a:cubicBezTo>
                  <a:cubicBezTo>
                    <a:pt x="119" y="70"/>
                    <a:pt x="120" y="72"/>
                    <a:pt x="121" y="74"/>
                  </a:cubicBezTo>
                  <a:cubicBezTo>
                    <a:pt x="126" y="73"/>
                    <a:pt x="133" y="73"/>
                    <a:pt x="136" y="70"/>
                  </a:cubicBezTo>
                  <a:cubicBezTo>
                    <a:pt x="172" y="35"/>
                    <a:pt x="216" y="19"/>
                    <a:pt x="265" y="12"/>
                  </a:cubicBezTo>
                  <a:cubicBezTo>
                    <a:pt x="265" y="8"/>
                    <a:pt x="265" y="4"/>
                    <a:pt x="266" y="0"/>
                  </a:cubicBezTo>
                  <a:cubicBezTo>
                    <a:pt x="299" y="5"/>
                    <a:pt x="308" y="12"/>
                    <a:pt x="310" y="36"/>
                  </a:cubicBezTo>
                  <a:cubicBezTo>
                    <a:pt x="306" y="36"/>
                    <a:pt x="302" y="35"/>
                    <a:pt x="298" y="35"/>
                  </a:cubicBezTo>
                  <a:cubicBezTo>
                    <a:pt x="301" y="41"/>
                    <a:pt x="303" y="47"/>
                    <a:pt x="306" y="53"/>
                  </a:cubicBezTo>
                  <a:cubicBezTo>
                    <a:pt x="305" y="53"/>
                    <a:pt x="305" y="54"/>
                    <a:pt x="304" y="54"/>
                  </a:cubicBezTo>
                  <a:cubicBezTo>
                    <a:pt x="299" y="49"/>
                    <a:pt x="294" y="44"/>
                    <a:pt x="291" y="38"/>
                  </a:cubicBezTo>
                  <a:cubicBezTo>
                    <a:pt x="285" y="27"/>
                    <a:pt x="276" y="26"/>
                    <a:pt x="265" y="27"/>
                  </a:cubicBezTo>
                  <a:cubicBezTo>
                    <a:pt x="225" y="31"/>
                    <a:pt x="186" y="38"/>
                    <a:pt x="154" y="63"/>
                  </a:cubicBezTo>
                  <a:cubicBezTo>
                    <a:pt x="147" y="68"/>
                    <a:pt x="140" y="74"/>
                    <a:pt x="134" y="80"/>
                  </a:cubicBezTo>
                  <a:cubicBezTo>
                    <a:pt x="125" y="92"/>
                    <a:pt x="117" y="106"/>
                    <a:pt x="98" y="99"/>
                  </a:cubicBezTo>
                  <a:cubicBezTo>
                    <a:pt x="95" y="98"/>
                    <a:pt x="91" y="100"/>
                    <a:pt x="86" y="100"/>
                  </a:cubicBezTo>
                  <a:cubicBezTo>
                    <a:pt x="92" y="115"/>
                    <a:pt x="98" y="129"/>
                    <a:pt x="84" y="141"/>
                  </a:cubicBezTo>
                  <a:cubicBezTo>
                    <a:pt x="84" y="129"/>
                    <a:pt x="83" y="117"/>
                    <a:pt x="82" y="105"/>
                  </a:cubicBezTo>
                  <a:cubicBezTo>
                    <a:pt x="81" y="96"/>
                    <a:pt x="78" y="90"/>
                    <a:pt x="67" y="91"/>
                  </a:cubicBezTo>
                  <a:cubicBezTo>
                    <a:pt x="36" y="94"/>
                    <a:pt x="20" y="107"/>
                    <a:pt x="18" y="142"/>
                  </a:cubicBezTo>
                  <a:cubicBezTo>
                    <a:pt x="32" y="167"/>
                    <a:pt x="61" y="149"/>
                    <a:pt x="75" y="170"/>
                  </a:cubicBezTo>
                  <a:cubicBezTo>
                    <a:pt x="79" y="159"/>
                    <a:pt x="82" y="150"/>
                    <a:pt x="85" y="141"/>
                  </a:cubicBezTo>
                  <a:cubicBezTo>
                    <a:pt x="80" y="171"/>
                    <a:pt x="90" y="197"/>
                    <a:pt x="106" y="221"/>
                  </a:cubicBezTo>
                  <a:cubicBezTo>
                    <a:pt x="111" y="229"/>
                    <a:pt x="114" y="238"/>
                    <a:pt x="118" y="247"/>
                  </a:cubicBezTo>
                  <a:cubicBezTo>
                    <a:pt x="121" y="254"/>
                    <a:pt x="124" y="257"/>
                    <a:pt x="131" y="250"/>
                  </a:cubicBezTo>
                  <a:cubicBezTo>
                    <a:pt x="155" y="228"/>
                    <a:pt x="179" y="205"/>
                    <a:pt x="204" y="185"/>
                  </a:cubicBezTo>
                  <a:cubicBezTo>
                    <a:pt x="226" y="167"/>
                    <a:pt x="250" y="153"/>
                    <a:pt x="273" y="136"/>
                  </a:cubicBezTo>
                  <a:cubicBezTo>
                    <a:pt x="264" y="139"/>
                    <a:pt x="255" y="142"/>
                    <a:pt x="247" y="146"/>
                  </a:cubicBezTo>
                  <a:cubicBezTo>
                    <a:pt x="246" y="145"/>
                    <a:pt x="246" y="144"/>
                    <a:pt x="245" y="142"/>
                  </a:cubicBezTo>
                  <a:cubicBezTo>
                    <a:pt x="265" y="133"/>
                    <a:pt x="285" y="123"/>
                    <a:pt x="304" y="1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2341465" y="2906670"/>
              <a:ext cx="706535" cy="1319533"/>
            </a:xfrm>
            <a:custGeom>
              <a:avLst/>
              <a:gdLst>
                <a:gd name="T0" fmla="*/ 261 w 357"/>
                <a:gd name="T1" fmla="*/ 510 h 668"/>
                <a:gd name="T2" fmla="*/ 284 w 357"/>
                <a:gd name="T3" fmla="*/ 405 h 668"/>
                <a:gd name="T4" fmla="*/ 313 w 357"/>
                <a:gd name="T5" fmla="*/ 303 h 668"/>
                <a:gd name="T6" fmla="*/ 317 w 357"/>
                <a:gd name="T7" fmla="*/ 254 h 668"/>
                <a:gd name="T8" fmla="*/ 329 w 357"/>
                <a:gd name="T9" fmla="*/ 138 h 668"/>
                <a:gd name="T10" fmla="*/ 334 w 357"/>
                <a:gd name="T11" fmla="*/ 56 h 668"/>
                <a:gd name="T12" fmla="*/ 337 w 357"/>
                <a:gd name="T13" fmla="*/ 0 h 668"/>
                <a:gd name="T14" fmla="*/ 355 w 357"/>
                <a:gd name="T15" fmla="*/ 38 h 668"/>
                <a:gd name="T16" fmla="*/ 334 w 357"/>
                <a:gd name="T17" fmla="*/ 172 h 668"/>
                <a:gd name="T18" fmla="*/ 324 w 357"/>
                <a:gd name="T19" fmla="*/ 246 h 668"/>
                <a:gd name="T20" fmla="*/ 328 w 357"/>
                <a:gd name="T21" fmla="*/ 305 h 668"/>
                <a:gd name="T22" fmla="*/ 323 w 357"/>
                <a:gd name="T23" fmla="*/ 335 h 668"/>
                <a:gd name="T24" fmla="*/ 301 w 357"/>
                <a:gd name="T25" fmla="*/ 404 h 668"/>
                <a:gd name="T26" fmla="*/ 278 w 357"/>
                <a:gd name="T27" fmla="*/ 506 h 668"/>
                <a:gd name="T28" fmla="*/ 248 w 357"/>
                <a:gd name="T29" fmla="*/ 600 h 668"/>
                <a:gd name="T30" fmla="*/ 212 w 357"/>
                <a:gd name="T31" fmla="*/ 629 h 668"/>
                <a:gd name="T32" fmla="*/ 217 w 357"/>
                <a:gd name="T33" fmla="*/ 634 h 668"/>
                <a:gd name="T34" fmla="*/ 184 w 357"/>
                <a:gd name="T35" fmla="*/ 664 h 668"/>
                <a:gd name="T36" fmla="*/ 179 w 357"/>
                <a:gd name="T37" fmla="*/ 644 h 668"/>
                <a:gd name="T38" fmla="*/ 216 w 357"/>
                <a:gd name="T39" fmla="*/ 600 h 668"/>
                <a:gd name="T40" fmla="*/ 239 w 357"/>
                <a:gd name="T41" fmla="*/ 563 h 668"/>
                <a:gd name="T42" fmla="*/ 235 w 357"/>
                <a:gd name="T43" fmla="*/ 559 h 668"/>
                <a:gd name="T44" fmla="*/ 221 w 357"/>
                <a:gd name="T45" fmla="*/ 564 h 668"/>
                <a:gd name="T46" fmla="*/ 142 w 357"/>
                <a:gd name="T47" fmla="*/ 607 h 668"/>
                <a:gd name="T48" fmla="*/ 59 w 357"/>
                <a:gd name="T49" fmla="*/ 648 h 668"/>
                <a:gd name="T50" fmla="*/ 28 w 357"/>
                <a:gd name="T51" fmla="*/ 664 h 668"/>
                <a:gd name="T52" fmla="*/ 4 w 357"/>
                <a:gd name="T53" fmla="*/ 665 h 668"/>
                <a:gd name="T54" fmla="*/ 0 w 357"/>
                <a:gd name="T55" fmla="*/ 648 h 668"/>
                <a:gd name="T56" fmla="*/ 0 w 357"/>
                <a:gd name="T57" fmla="*/ 629 h 668"/>
                <a:gd name="T58" fmla="*/ 12 w 357"/>
                <a:gd name="T59" fmla="*/ 619 h 668"/>
                <a:gd name="T60" fmla="*/ 17 w 357"/>
                <a:gd name="T61" fmla="*/ 643 h 668"/>
                <a:gd name="T62" fmla="*/ 38 w 357"/>
                <a:gd name="T63" fmla="*/ 647 h 668"/>
                <a:gd name="T64" fmla="*/ 173 w 357"/>
                <a:gd name="T65" fmla="*/ 582 h 668"/>
                <a:gd name="T66" fmla="*/ 178 w 357"/>
                <a:gd name="T67" fmla="*/ 574 h 668"/>
                <a:gd name="T68" fmla="*/ 107 w 357"/>
                <a:gd name="T69" fmla="*/ 585 h 668"/>
                <a:gd name="T70" fmla="*/ 106 w 357"/>
                <a:gd name="T71" fmla="*/ 580 h 668"/>
                <a:gd name="T72" fmla="*/ 238 w 357"/>
                <a:gd name="T73" fmla="*/ 543 h 668"/>
                <a:gd name="T74" fmla="*/ 240 w 357"/>
                <a:gd name="T75" fmla="*/ 518 h 668"/>
                <a:gd name="T76" fmla="*/ 257 w 357"/>
                <a:gd name="T77" fmla="*/ 507 h 668"/>
                <a:gd name="T78" fmla="*/ 261 w 357"/>
                <a:gd name="T79" fmla="*/ 510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7" h="668">
                  <a:moveTo>
                    <a:pt x="261" y="510"/>
                  </a:moveTo>
                  <a:cubicBezTo>
                    <a:pt x="269" y="475"/>
                    <a:pt x="275" y="440"/>
                    <a:pt x="284" y="405"/>
                  </a:cubicBezTo>
                  <a:cubicBezTo>
                    <a:pt x="292" y="371"/>
                    <a:pt x="304" y="337"/>
                    <a:pt x="313" y="303"/>
                  </a:cubicBezTo>
                  <a:cubicBezTo>
                    <a:pt x="317" y="287"/>
                    <a:pt x="315" y="270"/>
                    <a:pt x="317" y="254"/>
                  </a:cubicBezTo>
                  <a:cubicBezTo>
                    <a:pt x="321" y="215"/>
                    <a:pt x="325" y="177"/>
                    <a:pt x="329" y="138"/>
                  </a:cubicBezTo>
                  <a:cubicBezTo>
                    <a:pt x="331" y="110"/>
                    <a:pt x="333" y="83"/>
                    <a:pt x="334" y="56"/>
                  </a:cubicBezTo>
                  <a:cubicBezTo>
                    <a:pt x="335" y="38"/>
                    <a:pt x="336" y="19"/>
                    <a:pt x="337" y="0"/>
                  </a:cubicBezTo>
                  <a:cubicBezTo>
                    <a:pt x="352" y="9"/>
                    <a:pt x="357" y="22"/>
                    <a:pt x="355" y="38"/>
                  </a:cubicBezTo>
                  <a:cubicBezTo>
                    <a:pt x="348" y="83"/>
                    <a:pt x="340" y="128"/>
                    <a:pt x="334" y="172"/>
                  </a:cubicBezTo>
                  <a:cubicBezTo>
                    <a:pt x="330" y="197"/>
                    <a:pt x="326" y="221"/>
                    <a:pt x="324" y="246"/>
                  </a:cubicBezTo>
                  <a:cubicBezTo>
                    <a:pt x="323" y="265"/>
                    <a:pt x="327" y="285"/>
                    <a:pt x="328" y="305"/>
                  </a:cubicBezTo>
                  <a:cubicBezTo>
                    <a:pt x="328" y="315"/>
                    <a:pt x="325" y="325"/>
                    <a:pt x="323" y="335"/>
                  </a:cubicBezTo>
                  <a:cubicBezTo>
                    <a:pt x="316" y="358"/>
                    <a:pt x="307" y="381"/>
                    <a:pt x="301" y="404"/>
                  </a:cubicBezTo>
                  <a:cubicBezTo>
                    <a:pt x="292" y="438"/>
                    <a:pt x="283" y="472"/>
                    <a:pt x="278" y="506"/>
                  </a:cubicBezTo>
                  <a:cubicBezTo>
                    <a:pt x="272" y="539"/>
                    <a:pt x="261" y="569"/>
                    <a:pt x="248" y="600"/>
                  </a:cubicBezTo>
                  <a:cubicBezTo>
                    <a:pt x="242" y="616"/>
                    <a:pt x="230" y="625"/>
                    <a:pt x="212" y="629"/>
                  </a:cubicBezTo>
                  <a:cubicBezTo>
                    <a:pt x="214" y="631"/>
                    <a:pt x="216" y="633"/>
                    <a:pt x="217" y="634"/>
                  </a:cubicBezTo>
                  <a:cubicBezTo>
                    <a:pt x="206" y="644"/>
                    <a:pt x="196" y="654"/>
                    <a:pt x="184" y="664"/>
                  </a:cubicBezTo>
                  <a:cubicBezTo>
                    <a:pt x="174" y="660"/>
                    <a:pt x="175" y="654"/>
                    <a:pt x="179" y="644"/>
                  </a:cubicBezTo>
                  <a:cubicBezTo>
                    <a:pt x="186" y="624"/>
                    <a:pt x="205" y="616"/>
                    <a:pt x="216" y="600"/>
                  </a:cubicBezTo>
                  <a:cubicBezTo>
                    <a:pt x="225" y="588"/>
                    <a:pt x="231" y="575"/>
                    <a:pt x="239" y="563"/>
                  </a:cubicBezTo>
                  <a:cubicBezTo>
                    <a:pt x="238" y="561"/>
                    <a:pt x="236" y="560"/>
                    <a:pt x="235" y="559"/>
                  </a:cubicBezTo>
                  <a:cubicBezTo>
                    <a:pt x="230" y="560"/>
                    <a:pt x="224" y="561"/>
                    <a:pt x="221" y="564"/>
                  </a:cubicBezTo>
                  <a:cubicBezTo>
                    <a:pt x="198" y="584"/>
                    <a:pt x="169" y="594"/>
                    <a:pt x="142" y="607"/>
                  </a:cubicBezTo>
                  <a:cubicBezTo>
                    <a:pt x="114" y="621"/>
                    <a:pt x="84" y="631"/>
                    <a:pt x="59" y="648"/>
                  </a:cubicBezTo>
                  <a:cubicBezTo>
                    <a:pt x="49" y="655"/>
                    <a:pt x="37" y="656"/>
                    <a:pt x="28" y="664"/>
                  </a:cubicBezTo>
                  <a:cubicBezTo>
                    <a:pt x="23" y="668"/>
                    <a:pt x="12" y="667"/>
                    <a:pt x="4" y="665"/>
                  </a:cubicBezTo>
                  <a:cubicBezTo>
                    <a:pt x="2" y="664"/>
                    <a:pt x="1" y="654"/>
                    <a:pt x="0" y="648"/>
                  </a:cubicBezTo>
                  <a:cubicBezTo>
                    <a:pt x="0" y="642"/>
                    <a:pt x="0" y="635"/>
                    <a:pt x="0" y="629"/>
                  </a:cubicBezTo>
                  <a:cubicBezTo>
                    <a:pt x="0" y="618"/>
                    <a:pt x="5" y="615"/>
                    <a:pt x="12" y="619"/>
                  </a:cubicBezTo>
                  <a:cubicBezTo>
                    <a:pt x="14" y="629"/>
                    <a:pt x="12" y="639"/>
                    <a:pt x="17" y="643"/>
                  </a:cubicBezTo>
                  <a:cubicBezTo>
                    <a:pt x="21" y="648"/>
                    <a:pt x="32" y="649"/>
                    <a:pt x="38" y="647"/>
                  </a:cubicBezTo>
                  <a:cubicBezTo>
                    <a:pt x="86" y="631"/>
                    <a:pt x="130" y="607"/>
                    <a:pt x="173" y="582"/>
                  </a:cubicBezTo>
                  <a:cubicBezTo>
                    <a:pt x="174" y="581"/>
                    <a:pt x="174" y="579"/>
                    <a:pt x="178" y="574"/>
                  </a:cubicBezTo>
                  <a:cubicBezTo>
                    <a:pt x="152" y="578"/>
                    <a:pt x="129" y="581"/>
                    <a:pt x="107" y="585"/>
                  </a:cubicBezTo>
                  <a:cubicBezTo>
                    <a:pt x="107" y="583"/>
                    <a:pt x="106" y="582"/>
                    <a:pt x="106" y="580"/>
                  </a:cubicBezTo>
                  <a:cubicBezTo>
                    <a:pt x="150" y="568"/>
                    <a:pt x="194" y="556"/>
                    <a:pt x="238" y="543"/>
                  </a:cubicBezTo>
                  <a:cubicBezTo>
                    <a:pt x="238" y="534"/>
                    <a:pt x="237" y="525"/>
                    <a:pt x="240" y="518"/>
                  </a:cubicBezTo>
                  <a:cubicBezTo>
                    <a:pt x="242" y="513"/>
                    <a:pt x="251" y="510"/>
                    <a:pt x="257" y="507"/>
                  </a:cubicBezTo>
                  <a:cubicBezTo>
                    <a:pt x="258" y="508"/>
                    <a:pt x="260" y="509"/>
                    <a:pt x="261" y="5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1562273" y="4107612"/>
              <a:ext cx="599636" cy="321532"/>
            </a:xfrm>
            <a:custGeom>
              <a:avLst/>
              <a:gdLst>
                <a:gd name="T0" fmla="*/ 268 w 303"/>
                <a:gd name="T1" fmla="*/ 58 h 163"/>
                <a:gd name="T2" fmla="*/ 252 w 303"/>
                <a:gd name="T3" fmla="*/ 64 h 163"/>
                <a:gd name="T4" fmla="*/ 225 w 303"/>
                <a:gd name="T5" fmla="*/ 49 h 163"/>
                <a:gd name="T6" fmla="*/ 216 w 303"/>
                <a:gd name="T7" fmla="*/ 31 h 163"/>
                <a:gd name="T8" fmla="*/ 220 w 303"/>
                <a:gd name="T9" fmla="*/ 17 h 163"/>
                <a:gd name="T10" fmla="*/ 36 w 303"/>
                <a:gd name="T11" fmla="*/ 46 h 163"/>
                <a:gd name="T12" fmla="*/ 82 w 303"/>
                <a:gd name="T13" fmla="*/ 99 h 163"/>
                <a:gd name="T14" fmla="*/ 156 w 303"/>
                <a:gd name="T15" fmla="*/ 112 h 163"/>
                <a:gd name="T16" fmla="*/ 221 w 303"/>
                <a:gd name="T17" fmla="*/ 108 h 163"/>
                <a:gd name="T18" fmla="*/ 267 w 303"/>
                <a:gd name="T19" fmla="*/ 136 h 163"/>
                <a:gd name="T20" fmla="*/ 286 w 303"/>
                <a:gd name="T21" fmla="*/ 148 h 163"/>
                <a:gd name="T22" fmla="*/ 290 w 303"/>
                <a:gd name="T23" fmla="*/ 145 h 163"/>
                <a:gd name="T24" fmla="*/ 283 w 303"/>
                <a:gd name="T25" fmla="*/ 89 h 163"/>
                <a:gd name="T26" fmla="*/ 285 w 303"/>
                <a:gd name="T27" fmla="*/ 88 h 163"/>
                <a:gd name="T28" fmla="*/ 294 w 303"/>
                <a:gd name="T29" fmla="*/ 105 h 163"/>
                <a:gd name="T30" fmla="*/ 297 w 303"/>
                <a:gd name="T31" fmla="*/ 105 h 163"/>
                <a:gd name="T32" fmla="*/ 300 w 303"/>
                <a:gd name="T33" fmla="*/ 92 h 163"/>
                <a:gd name="T34" fmla="*/ 303 w 303"/>
                <a:gd name="T35" fmla="*/ 91 h 163"/>
                <a:gd name="T36" fmla="*/ 303 w 303"/>
                <a:gd name="T37" fmla="*/ 163 h 163"/>
                <a:gd name="T38" fmla="*/ 253 w 303"/>
                <a:gd name="T39" fmla="*/ 144 h 163"/>
                <a:gd name="T40" fmla="*/ 164 w 303"/>
                <a:gd name="T41" fmla="*/ 123 h 163"/>
                <a:gd name="T42" fmla="*/ 93 w 303"/>
                <a:gd name="T43" fmla="*/ 114 h 163"/>
                <a:gd name="T44" fmla="*/ 31 w 303"/>
                <a:gd name="T45" fmla="*/ 67 h 163"/>
                <a:gd name="T46" fmla="*/ 1 w 303"/>
                <a:gd name="T47" fmla="*/ 20 h 163"/>
                <a:gd name="T48" fmla="*/ 12 w 303"/>
                <a:gd name="T49" fmla="*/ 3 h 163"/>
                <a:gd name="T50" fmla="*/ 19 w 303"/>
                <a:gd name="T51" fmla="*/ 7 h 163"/>
                <a:gd name="T52" fmla="*/ 43 w 303"/>
                <a:gd name="T53" fmla="*/ 25 h 163"/>
                <a:gd name="T54" fmla="*/ 139 w 303"/>
                <a:gd name="T55" fmla="*/ 21 h 163"/>
                <a:gd name="T56" fmla="*/ 225 w 303"/>
                <a:gd name="T57" fmla="*/ 5 h 163"/>
                <a:gd name="T58" fmla="*/ 259 w 303"/>
                <a:gd name="T59" fmla="*/ 10 h 163"/>
                <a:gd name="T60" fmla="*/ 264 w 303"/>
                <a:gd name="T61" fmla="*/ 16 h 163"/>
                <a:gd name="T62" fmla="*/ 258 w 303"/>
                <a:gd name="T63" fmla="*/ 19 h 163"/>
                <a:gd name="T64" fmla="*/ 244 w 303"/>
                <a:gd name="T65" fmla="*/ 22 h 163"/>
                <a:gd name="T66" fmla="*/ 233 w 303"/>
                <a:gd name="T67" fmla="*/ 36 h 163"/>
                <a:gd name="T68" fmla="*/ 245 w 303"/>
                <a:gd name="T69" fmla="*/ 46 h 163"/>
                <a:gd name="T70" fmla="*/ 268 w 303"/>
                <a:gd name="T71" fmla="*/ 59 h 163"/>
                <a:gd name="T72" fmla="*/ 268 w 303"/>
                <a:gd name="T73" fmla="*/ 5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3" h="163">
                  <a:moveTo>
                    <a:pt x="268" y="58"/>
                  </a:moveTo>
                  <a:cubicBezTo>
                    <a:pt x="267" y="72"/>
                    <a:pt x="260" y="69"/>
                    <a:pt x="252" y="64"/>
                  </a:cubicBezTo>
                  <a:cubicBezTo>
                    <a:pt x="243" y="59"/>
                    <a:pt x="235" y="53"/>
                    <a:pt x="225" y="49"/>
                  </a:cubicBezTo>
                  <a:cubicBezTo>
                    <a:pt x="217" y="45"/>
                    <a:pt x="214" y="40"/>
                    <a:pt x="216" y="31"/>
                  </a:cubicBezTo>
                  <a:cubicBezTo>
                    <a:pt x="218" y="27"/>
                    <a:pt x="219" y="22"/>
                    <a:pt x="220" y="17"/>
                  </a:cubicBezTo>
                  <a:cubicBezTo>
                    <a:pt x="159" y="26"/>
                    <a:pt x="98" y="36"/>
                    <a:pt x="36" y="46"/>
                  </a:cubicBezTo>
                  <a:cubicBezTo>
                    <a:pt x="47" y="68"/>
                    <a:pt x="62" y="86"/>
                    <a:pt x="82" y="99"/>
                  </a:cubicBezTo>
                  <a:cubicBezTo>
                    <a:pt x="104" y="114"/>
                    <a:pt x="129" y="117"/>
                    <a:pt x="156" y="112"/>
                  </a:cubicBezTo>
                  <a:cubicBezTo>
                    <a:pt x="177" y="108"/>
                    <a:pt x="199" y="95"/>
                    <a:pt x="221" y="108"/>
                  </a:cubicBezTo>
                  <a:cubicBezTo>
                    <a:pt x="236" y="116"/>
                    <a:pt x="251" y="127"/>
                    <a:pt x="267" y="136"/>
                  </a:cubicBezTo>
                  <a:cubicBezTo>
                    <a:pt x="273" y="140"/>
                    <a:pt x="279" y="144"/>
                    <a:pt x="286" y="148"/>
                  </a:cubicBezTo>
                  <a:cubicBezTo>
                    <a:pt x="287" y="147"/>
                    <a:pt x="288" y="146"/>
                    <a:pt x="290" y="145"/>
                  </a:cubicBezTo>
                  <a:cubicBezTo>
                    <a:pt x="287" y="126"/>
                    <a:pt x="285" y="108"/>
                    <a:pt x="283" y="89"/>
                  </a:cubicBezTo>
                  <a:cubicBezTo>
                    <a:pt x="283" y="88"/>
                    <a:pt x="284" y="88"/>
                    <a:pt x="285" y="88"/>
                  </a:cubicBezTo>
                  <a:cubicBezTo>
                    <a:pt x="288" y="94"/>
                    <a:pt x="291" y="100"/>
                    <a:pt x="294" y="105"/>
                  </a:cubicBezTo>
                  <a:cubicBezTo>
                    <a:pt x="295" y="105"/>
                    <a:pt x="296" y="105"/>
                    <a:pt x="297" y="105"/>
                  </a:cubicBezTo>
                  <a:cubicBezTo>
                    <a:pt x="298" y="101"/>
                    <a:pt x="299" y="96"/>
                    <a:pt x="300" y="92"/>
                  </a:cubicBezTo>
                  <a:cubicBezTo>
                    <a:pt x="301" y="92"/>
                    <a:pt x="302" y="92"/>
                    <a:pt x="303" y="91"/>
                  </a:cubicBezTo>
                  <a:cubicBezTo>
                    <a:pt x="303" y="115"/>
                    <a:pt x="303" y="138"/>
                    <a:pt x="303" y="163"/>
                  </a:cubicBezTo>
                  <a:cubicBezTo>
                    <a:pt x="285" y="160"/>
                    <a:pt x="268" y="156"/>
                    <a:pt x="253" y="144"/>
                  </a:cubicBezTo>
                  <a:cubicBezTo>
                    <a:pt x="227" y="124"/>
                    <a:pt x="197" y="109"/>
                    <a:pt x="164" y="123"/>
                  </a:cubicBezTo>
                  <a:cubicBezTo>
                    <a:pt x="137" y="134"/>
                    <a:pt x="116" y="129"/>
                    <a:pt x="93" y="114"/>
                  </a:cubicBezTo>
                  <a:cubicBezTo>
                    <a:pt x="70" y="101"/>
                    <a:pt x="47" y="88"/>
                    <a:pt x="31" y="67"/>
                  </a:cubicBezTo>
                  <a:cubicBezTo>
                    <a:pt x="20" y="52"/>
                    <a:pt x="10" y="36"/>
                    <a:pt x="1" y="20"/>
                  </a:cubicBezTo>
                  <a:cubicBezTo>
                    <a:pt x="0" y="17"/>
                    <a:pt x="8" y="9"/>
                    <a:pt x="12" y="3"/>
                  </a:cubicBezTo>
                  <a:cubicBezTo>
                    <a:pt x="15" y="4"/>
                    <a:pt x="18" y="6"/>
                    <a:pt x="19" y="7"/>
                  </a:cubicBezTo>
                  <a:cubicBezTo>
                    <a:pt x="19" y="23"/>
                    <a:pt x="32" y="23"/>
                    <a:pt x="43" y="25"/>
                  </a:cubicBezTo>
                  <a:cubicBezTo>
                    <a:pt x="75" y="32"/>
                    <a:pt x="107" y="26"/>
                    <a:pt x="139" y="21"/>
                  </a:cubicBezTo>
                  <a:cubicBezTo>
                    <a:pt x="168" y="16"/>
                    <a:pt x="197" y="12"/>
                    <a:pt x="225" y="5"/>
                  </a:cubicBezTo>
                  <a:cubicBezTo>
                    <a:pt x="238" y="2"/>
                    <a:pt x="249" y="0"/>
                    <a:pt x="259" y="10"/>
                  </a:cubicBezTo>
                  <a:cubicBezTo>
                    <a:pt x="261" y="11"/>
                    <a:pt x="262" y="14"/>
                    <a:pt x="264" y="16"/>
                  </a:cubicBezTo>
                  <a:cubicBezTo>
                    <a:pt x="262" y="17"/>
                    <a:pt x="260" y="19"/>
                    <a:pt x="258" y="19"/>
                  </a:cubicBezTo>
                  <a:cubicBezTo>
                    <a:pt x="253" y="20"/>
                    <a:pt x="247" y="19"/>
                    <a:pt x="244" y="22"/>
                  </a:cubicBezTo>
                  <a:cubicBezTo>
                    <a:pt x="239" y="25"/>
                    <a:pt x="234" y="30"/>
                    <a:pt x="233" y="36"/>
                  </a:cubicBezTo>
                  <a:cubicBezTo>
                    <a:pt x="232" y="39"/>
                    <a:pt x="240" y="44"/>
                    <a:pt x="245" y="46"/>
                  </a:cubicBezTo>
                  <a:cubicBezTo>
                    <a:pt x="252" y="51"/>
                    <a:pt x="260" y="55"/>
                    <a:pt x="268" y="59"/>
                  </a:cubicBezTo>
                  <a:lnTo>
                    <a:pt x="268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2406607" y="2103258"/>
              <a:ext cx="148656" cy="771676"/>
            </a:xfrm>
            <a:custGeom>
              <a:avLst/>
              <a:gdLst>
                <a:gd name="T0" fmla="*/ 66 w 75"/>
                <a:gd name="T1" fmla="*/ 269 h 391"/>
                <a:gd name="T2" fmla="*/ 58 w 75"/>
                <a:gd name="T3" fmla="*/ 132 h 391"/>
                <a:gd name="T4" fmla="*/ 65 w 75"/>
                <a:gd name="T5" fmla="*/ 130 h 391"/>
                <a:gd name="T6" fmla="*/ 73 w 75"/>
                <a:gd name="T7" fmla="*/ 164 h 391"/>
                <a:gd name="T8" fmla="*/ 74 w 75"/>
                <a:gd name="T9" fmla="*/ 242 h 391"/>
                <a:gd name="T10" fmla="*/ 70 w 75"/>
                <a:gd name="T11" fmla="*/ 376 h 391"/>
                <a:gd name="T12" fmla="*/ 67 w 75"/>
                <a:gd name="T13" fmla="*/ 390 h 391"/>
                <a:gd name="T14" fmla="*/ 63 w 75"/>
                <a:gd name="T15" fmla="*/ 391 h 391"/>
                <a:gd name="T16" fmla="*/ 60 w 75"/>
                <a:gd name="T17" fmla="*/ 374 h 391"/>
                <a:gd name="T18" fmla="*/ 44 w 75"/>
                <a:gd name="T19" fmla="*/ 228 h 391"/>
                <a:gd name="T20" fmla="*/ 19 w 75"/>
                <a:gd name="T21" fmla="*/ 81 h 391"/>
                <a:gd name="T22" fmla="*/ 3 w 75"/>
                <a:gd name="T23" fmla="*/ 14 h 391"/>
                <a:gd name="T24" fmla="*/ 0 w 75"/>
                <a:gd name="T25" fmla="*/ 1 h 391"/>
                <a:gd name="T26" fmla="*/ 4 w 75"/>
                <a:gd name="T27" fmla="*/ 0 h 391"/>
                <a:gd name="T28" fmla="*/ 10 w 75"/>
                <a:gd name="T29" fmla="*/ 15 h 391"/>
                <a:gd name="T30" fmla="*/ 36 w 75"/>
                <a:gd name="T31" fmla="*/ 148 h 391"/>
                <a:gd name="T32" fmla="*/ 58 w 75"/>
                <a:gd name="T33" fmla="*/ 261 h 391"/>
                <a:gd name="T34" fmla="*/ 62 w 75"/>
                <a:gd name="T35" fmla="*/ 269 h 391"/>
                <a:gd name="T36" fmla="*/ 66 w 75"/>
                <a:gd name="T37" fmla="*/ 269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391">
                  <a:moveTo>
                    <a:pt x="66" y="269"/>
                  </a:moveTo>
                  <a:cubicBezTo>
                    <a:pt x="63" y="223"/>
                    <a:pt x="61" y="177"/>
                    <a:pt x="58" y="132"/>
                  </a:cubicBezTo>
                  <a:cubicBezTo>
                    <a:pt x="60" y="131"/>
                    <a:pt x="62" y="131"/>
                    <a:pt x="65" y="130"/>
                  </a:cubicBezTo>
                  <a:cubicBezTo>
                    <a:pt x="68" y="141"/>
                    <a:pt x="73" y="152"/>
                    <a:pt x="73" y="164"/>
                  </a:cubicBezTo>
                  <a:cubicBezTo>
                    <a:pt x="75" y="190"/>
                    <a:pt x="75" y="216"/>
                    <a:pt x="74" y="242"/>
                  </a:cubicBezTo>
                  <a:cubicBezTo>
                    <a:pt x="73" y="286"/>
                    <a:pt x="71" y="331"/>
                    <a:pt x="70" y="376"/>
                  </a:cubicBezTo>
                  <a:cubicBezTo>
                    <a:pt x="69" y="381"/>
                    <a:pt x="68" y="385"/>
                    <a:pt x="67" y="390"/>
                  </a:cubicBezTo>
                  <a:cubicBezTo>
                    <a:pt x="66" y="390"/>
                    <a:pt x="65" y="391"/>
                    <a:pt x="63" y="391"/>
                  </a:cubicBezTo>
                  <a:cubicBezTo>
                    <a:pt x="62" y="385"/>
                    <a:pt x="59" y="379"/>
                    <a:pt x="60" y="374"/>
                  </a:cubicBezTo>
                  <a:cubicBezTo>
                    <a:pt x="70" y="323"/>
                    <a:pt x="55" y="276"/>
                    <a:pt x="44" y="228"/>
                  </a:cubicBezTo>
                  <a:cubicBezTo>
                    <a:pt x="33" y="180"/>
                    <a:pt x="28" y="130"/>
                    <a:pt x="19" y="81"/>
                  </a:cubicBezTo>
                  <a:cubicBezTo>
                    <a:pt x="15" y="58"/>
                    <a:pt x="8" y="36"/>
                    <a:pt x="3" y="14"/>
                  </a:cubicBezTo>
                  <a:cubicBezTo>
                    <a:pt x="2" y="10"/>
                    <a:pt x="1" y="6"/>
                    <a:pt x="0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6" y="5"/>
                    <a:pt x="9" y="10"/>
                    <a:pt x="10" y="15"/>
                  </a:cubicBezTo>
                  <a:cubicBezTo>
                    <a:pt x="19" y="59"/>
                    <a:pt x="27" y="104"/>
                    <a:pt x="36" y="148"/>
                  </a:cubicBezTo>
                  <a:cubicBezTo>
                    <a:pt x="43" y="186"/>
                    <a:pt x="51" y="224"/>
                    <a:pt x="58" y="261"/>
                  </a:cubicBezTo>
                  <a:cubicBezTo>
                    <a:pt x="59" y="264"/>
                    <a:pt x="61" y="267"/>
                    <a:pt x="62" y="269"/>
                  </a:cubicBezTo>
                  <a:cubicBezTo>
                    <a:pt x="63" y="269"/>
                    <a:pt x="65" y="269"/>
                    <a:pt x="66" y="2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1129666" y="1206310"/>
              <a:ext cx="227160" cy="367465"/>
            </a:xfrm>
            <a:custGeom>
              <a:avLst/>
              <a:gdLst>
                <a:gd name="T0" fmla="*/ 52 w 115"/>
                <a:gd name="T1" fmla="*/ 100 h 186"/>
                <a:gd name="T2" fmla="*/ 49 w 115"/>
                <a:gd name="T3" fmla="*/ 89 h 186"/>
                <a:gd name="T4" fmla="*/ 44 w 115"/>
                <a:gd name="T5" fmla="*/ 90 h 186"/>
                <a:gd name="T6" fmla="*/ 17 w 115"/>
                <a:gd name="T7" fmla="*/ 134 h 186"/>
                <a:gd name="T8" fmla="*/ 27 w 115"/>
                <a:gd name="T9" fmla="*/ 145 h 186"/>
                <a:gd name="T10" fmla="*/ 53 w 115"/>
                <a:gd name="T11" fmla="*/ 165 h 186"/>
                <a:gd name="T12" fmla="*/ 72 w 115"/>
                <a:gd name="T13" fmla="*/ 165 h 186"/>
                <a:gd name="T14" fmla="*/ 91 w 115"/>
                <a:gd name="T15" fmla="*/ 161 h 186"/>
                <a:gd name="T16" fmla="*/ 115 w 115"/>
                <a:gd name="T17" fmla="*/ 160 h 186"/>
                <a:gd name="T18" fmla="*/ 95 w 115"/>
                <a:gd name="T19" fmla="*/ 175 h 186"/>
                <a:gd name="T20" fmla="*/ 78 w 115"/>
                <a:gd name="T21" fmla="*/ 178 h 186"/>
                <a:gd name="T22" fmla="*/ 48 w 115"/>
                <a:gd name="T23" fmla="*/ 174 h 186"/>
                <a:gd name="T24" fmla="*/ 31 w 115"/>
                <a:gd name="T25" fmla="*/ 162 h 186"/>
                <a:gd name="T26" fmla="*/ 11 w 115"/>
                <a:gd name="T27" fmla="*/ 137 h 186"/>
                <a:gd name="T28" fmla="*/ 5 w 115"/>
                <a:gd name="T29" fmla="*/ 116 h 186"/>
                <a:gd name="T30" fmla="*/ 32 w 115"/>
                <a:gd name="T31" fmla="*/ 78 h 186"/>
                <a:gd name="T32" fmla="*/ 46 w 115"/>
                <a:gd name="T33" fmla="*/ 70 h 186"/>
                <a:gd name="T34" fmla="*/ 27 w 115"/>
                <a:gd name="T35" fmla="*/ 1 h 186"/>
                <a:gd name="T36" fmla="*/ 31 w 115"/>
                <a:gd name="T37" fmla="*/ 0 h 186"/>
                <a:gd name="T38" fmla="*/ 43 w 115"/>
                <a:gd name="T39" fmla="*/ 40 h 186"/>
                <a:gd name="T40" fmla="*/ 54 w 115"/>
                <a:gd name="T41" fmla="*/ 59 h 186"/>
                <a:gd name="T42" fmla="*/ 56 w 115"/>
                <a:gd name="T43" fmla="*/ 60 h 186"/>
                <a:gd name="T44" fmla="*/ 71 w 115"/>
                <a:gd name="T45" fmla="*/ 83 h 186"/>
                <a:gd name="T46" fmla="*/ 52 w 115"/>
                <a:gd name="T47" fmla="*/ 10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5" h="186">
                  <a:moveTo>
                    <a:pt x="52" y="100"/>
                  </a:moveTo>
                  <a:cubicBezTo>
                    <a:pt x="50" y="94"/>
                    <a:pt x="49" y="92"/>
                    <a:pt x="49" y="89"/>
                  </a:cubicBezTo>
                  <a:cubicBezTo>
                    <a:pt x="47" y="89"/>
                    <a:pt x="45" y="89"/>
                    <a:pt x="44" y="90"/>
                  </a:cubicBezTo>
                  <a:cubicBezTo>
                    <a:pt x="35" y="104"/>
                    <a:pt x="25" y="119"/>
                    <a:pt x="17" y="134"/>
                  </a:cubicBezTo>
                  <a:cubicBezTo>
                    <a:pt x="16" y="135"/>
                    <a:pt x="23" y="144"/>
                    <a:pt x="27" y="145"/>
                  </a:cubicBezTo>
                  <a:cubicBezTo>
                    <a:pt x="39" y="149"/>
                    <a:pt x="48" y="152"/>
                    <a:pt x="53" y="165"/>
                  </a:cubicBezTo>
                  <a:cubicBezTo>
                    <a:pt x="57" y="173"/>
                    <a:pt x="65" y="172"/>
                    <a:pt x="72" y="165"/>
                  </a:cubicBezTo>
                  <a:cubicBezTo>
                    <a:pt x="77" y="160"/>
                    <a:pt x="82" y="156"/>
                    <a:pt x="91" y="161"/>
                  </a:cubicBezTo>
                  <a:cubicBezTo>
                    <a:pt x="97" y="164"/>
                    <a:pt x="105" y="161"/>
                    <a:pt x="115" y="160"/>
                  </a:cubicBezTo>
                  <a:cubicBezTo>
                    <a:pt x="113" y="170"/>
                    <a:pt x="105" y="174"/>
                    <a:pt x="95" y="175"/>
                  </a:cubicBezTo>
                  <a:cubicBezTo>
                    <a:pt x="90" y="176"/>
                    <a:pt x="83" y="175"/>
                    <a:pt x="78" y="178"/>
                  </a:cubicBezTo>
                  <a:cubicBezTo>
                    <a:pt x="66" y="186"/>
                    <a:pt x="57" y="181"/>
                    <a:pt x="48" y="174"/>
                  </a:cubicBezTo>
                  <a:cubicBezTo>
                    <a:pt x="43" y="170"/>
                    <a:pt x="36" y="167"/>
                    <a:pt x="31" y="162"/>
                  </a:cubicBezTo>
                  <a:cubicBezTo>
                    <a:pt x="24" y="155"/>
                    <a:pt x="17" y="146"/>
                    <a:pt x="11" y="137"/>
                  </a:cubicBezTo>
                  <a:cubicBezTo>
                    <a:pt x="8" y="131"/>
                    <a:pt x="7" y="123"/>
                    <a:pt x="5" y="116"/>
                  </a:cubicBezTo>
                  <a:cubicBezTo>
                    <a:pt x="0" y="98"/>
                    <a:pt x="14" y="80"/>
                    <a:pt x="32" y="78"/>
                  </a:cubicBezTo>
                  <a:cubicBezTo>
                    <a:pt x="38" y="77"/>
                    <a:pt x="43" y="71"/>
                    <a:pt x="46" y="70"/>
                  </a:cubicBezTo>
                  <a:cubicBezTo>
                    <a:pt x="39" y="45"/>
                    <a:pt x="33" y="23"/>
                    <a:pt x="27" y="1"/>
                  </a:cubicBezTo>
                  <a:cubicBezTo>
                    <a:pt x="28" y="1"/>
                    <a:pt x="30" y="0"/>
                    <a:pt x="31" y="0"/>
                  </a:cubicBezTo>
                  <a:cubicBezTo>
                    <a:pt x="35" y="13"/>
                    <a:pt x="41" y="27"/>
                    <a:pt x="43" y="40"/>
                  </a:cubicBezTo>
                  <a:cubicBezTo>
                    <a:pt x="44" y="50"/>
                    <a:pt x="46" y="55"/>
                    <a:pt x="54" y="59"/>
                  </a:cubicBezTo>
                  <a:cubicBezTo>
                    <a:pt x="55" y="59"/>
                    <a:pt x="55" y="59"/>
                    <a:pt x="56" y="60"/>
                  </a:cubicBezTo>
                  <a:cubicBezTo>
                    <a:pt x="61" y="67"/>
                    <a:pt x="70" y="74"/>
                    <a:pt x="71" y="83"/>
                  </a:cubicBezTo>
                  <a:cubicBezTo>
                    <a:pt x="72" y="87"/>
                    <a:pt x="60" y="93"/>
                    <a:pt x="52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1647458" y="5586658"/>
              <a:ext cx="542011" cy="460166"/>
            </a:xfrm>
            <a:custGeom>
              <a:avLst/>
              <a:gdLst>
                <a:gd name="T0" fmla="*/ 0 w 274"/>
                <a:gd name="T1" fmla="*/ 0 h 233"/>
                <a:gd name="T2" fmla="*/ 274 w 274"/>
                <a:gd name="T3" fmla="*/ 229 h 233"/>
                <a:gd name="T4" fmla="*/ 271 w 274"/>
                <a:gd name="T5" fmla="*/ 233 h 233"/>
                <a:gd name="T6" fmla="*/ 260 w 274"/>
                <a:gd name="T7" fmla="*/ 229 h 233"/>
                <a:gd name="T8" fmla="*/ 0 w 274"/>
                <a:gd name="T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233">
                  <a:moveTo>
                    <a:pt x="0" y="0"/>
                  </a:moveTo>
                  <a:cubicBezTo>
                    <a:pt x="89" y="79"/>
                    <a:pt x="173" y="163"/>
                    <a:pt x="274" y="229"/>
                  </a:cubicBezTo>
                  <a:cubicBezTo>
                    <a:pt x="273" y="230"/>
                    <a:pt x="272" y="232"/>
                    <a:pt x="271" y="233"/>
                  </a:cubicBezTo>
                  <a:cubicBezTo>
                    <a:pt x="267" y="232"/>
                    <a:pt x="264" y="231"/>
                    <a:pt x="260" y="229"/>
                  </a:cubicBezTo>
                  <a:cubicBezTo>
                    <a:pt x="162" y="166"/>
                    <a:pt x="82" y="8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2110129" y="6207172"/>
              <a:ext cx="587944" cy="84350"/>
            </a:xfrm>
            <a:custGeom>
              <a:avLst/>
              <a:gdLst>
                <a:gd name="T0" fmla="*/ 0 w 297"/>
                <a:gd name="T1" fmla="*/ 0 h 43"/>
                <a:gd name="T2" fmla="*/ 106 w 297"/>
                <a:gd name="T3" fmla="*/ 26 h 43"/>
                <a:gd name="T4" fmla="*/ 145 w 297"/>
                <a:gd name="T5" fmla="*/ 23 h 43"/>
                <a:gd name="T6" fmla="*/ 157 w 297"/>
                <a:gd name="T7" fmla="*/ 21 h 43"/>
                <a:gd name="T8" fmla="*/ 245 w 297"/>
                <a:gd name="T9" fmla="*/ 12 h 43"/>
                <a:gd name="T10" fmla="*/ 297 w 297"/>
                <a:gd name="T11" fmla="*/ 7 h 43"/>
                <a:gd name="T12" fmla="*/ 296 w 297"/>
                <a:gd name="T13" fmla="*/ 12 h 43"/>
                <a:gd name="T14" fmla="*/ 193 w 297"/>
                <a:gd name="T15" fmla="*/ 34 h 43"/>
                <a:gd name="T16" fmla="*/ 104 w 297"/>
                <a:gd name="T17" fmla="*/ 33 h 43"/>
                <a:gd name="T18" fmla="*/ 15 w 297"/>
                <a:gd name="T19" fmla="*/ 8 h 43"/>
                <a:gd name="T20" fmla="*/ 0 w 297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7" h="43">
                  <a:moveTo>
                    <a:pt x="0" y="0"/>
                  </a:moveTo>
                  <a:cubicBezTo>
                    <a:pt x="37" y="9"/>
                    <a:pt x="71" y="19"/>
                    <a:pt x="106" y="26"/>
                  </a:cubicBezTo>
                  <a:cubicBezTo>
                    <a:pt x="118" y="28"/>
                    <a:pt x="132" y="24"/>
                    <a:pt x="145" y="23"/>
                  </a:cubicBezTo>
                  <a:cubicBezTo>
                    <a:pt x="149" y="23"/>
                    <a:pt x="153" y="21"/>
                    <a:pt x="157" y="21"/>
                  </a:cubicBezTo>
                  <a:cubicBezTo>
                    <a:pt x="187" y="28"/>
                    <a:pt x="216" y="17"/>
                    <a:pt x="245" y="12"/>
                  </a:cubicBezTo>
                  <a:cubicBezTo>
                    <a:pt x="262" y="9"/>
                    <a:pt x="279" y="8"/>
                    <a:pt x="297" y="7"/>
                  </a:cubicBezTo>
                  <a:cubicBezTo>
                    <a:pt x="296" y="11"/>
                    <a:pt x="296" y="12"/>
                    <a:pt x="296" y="12"/>
                  </a:cubicBezTo>
                  <a:cubicBezTo>
                    <a:pt x="260" y="13"/>
                    <a:pt x="226" y="24"/>
                    <a:pt x="193" y="34"/>
                  </a:cubicBezTo>
                  <a:cubicBezTo>
                    <a:pt x="163" y="43"/>
                    <a:pt x="133" y="39"/>
                    <a:pt x="104" y="33"/>
                  </a:cubicBezTo>
                  <a:cubicBezTo>
                    <a:pt x="73" y="28"/>
                    <a:pt x="44" y="17"/>
                    <a:pt x="15" y="8"/>
                  </a:cubicBezTo>
                  <a:cubicBezTo>
                    <a:pt x="10" y="7"/>
                    <a:pt x="6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1436166" y="4573624"/>
              <a:ext cx="46768" cy="454320"/>
            </a:xfrm>
            <a:custGeom>
              <a:avLst/>
              <a:gdLst>
                <a:gd name="T0" fmla="*/ 7 w 24"/>
                <a:gd name="T1" fmla="*/ 230 h 230"/>
                <a:gd name="T2" fmla="*/ 1 w 24"/>
                <a:gd name="T3" fmla="*/ 221 h 230"/>
                <a:gd name="T4" fmla="*/ 8 w 24"/>
                <a:gd name="T5" fmla="*/ 133 h 230"/>
                <a:gd name="T6" fmla="*/ 3 w 24"/>
                <a:gd name="T7" fmla="*/ 30 h 230"/>
                <a:gd name="T8" fmla="*/ 11 w 24"/>
                <a:gd name="T9" fmla="*/ 0 h 230"/>
                <a:gd name="T10" fmla="*/ 22 w 24"/>
                <a:gd name="T11" fmla="*/ 26 h 230"/>
                <a:gd name="T12" fmla="*/ 19 w 24"/>
                <a:gd name="T13" fmla="*/ 55 h 230"/>
                <a:gd name="T14" fmla="*/ 14 w 24"/>
                <a:gd name="T15" fmla="*/ 179 h 230"/>
                <a:gd name="T16" fmla="*/ 10 w 24"/>
                <a:gd name="T17" fmla="*/ 228 h 230"/>
                <a:gd name="T18" fmla="*/ 7 w 24"/>
                <a:gd name="T19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30">
                  <a:moveTo>
                    <a:pt x="7" y="230"/>
                  </a:moveTo>
                  <a:cubicBezTo>
                    <a:pt x="5" y="227"/>
                    <a:pt x="1" y="224"/>
                    <a:pt x="1" y="221"/>
                  </a:cubicBezTo>
                  <a:cubicBezTo>
                    <a:pt x="4" y="192"/>
                    <a:pt x="11" y="162"/>
                    <a:pt x="8" y="133"/>
                  </a:cubicBezTo>
                  <a:cubicBezTo>
                    <a:pt x="4" y="99"/>
                    <a:pt x="15" y="64"/>
                    <a:pt x="3" y="30"/>
                  </a:cubicBezTo>
                  <a:cubicBezTo>
                    <a:pt x="0" y="22"/>
                    <a:pt x="8" y="10"/>
                    <a:pt x="11" y="0"/>
                  </a:cubicBezTo>
                  <a:cubicBezTo>
                    <a:pt x="15" y="9"/>
                    <a:pt x="21" y="17"/>
                    <a:pt x="22" y="26"/>
                  </a:cubicBezTo>
                  <a:cubicBezTo>
                    <a:pt x="24" y="35"/>
                    <a:pt x="20" y="45"/>
                    <a:pt x="19" y="55"/>
                  </a:cubicBezTo>
                  <a:cubicBezTo>
                    <a:pt x="17" y="96"/>
                    <a:pt x="16" y="138"/>
                    <a:pt x="14" y="179"/>
                  </a:cubicBezTo>
                  <a:cubicBezTo>
                    <a:pt x="14" y="195"/>
                    <a:pt x="12" y="212"/>
                    <a:pt x="10" y="228"/>
                  </a:cubicBezTo>
                  <a:cubicBezTo>
                    <a:pt x="9" y="229"/>
                    <a:pt x="8" y="229"/>
                    <a:pt x="7" y="2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2302213" y="4129326"/>
              <a:ext cx="379992" cy="140305"/>
            </a:xfrm>
            <a:custGeom>
              <a:avLst/>
              <a:gdLst>
                <a:gd name="T0" fmla="*/ 1 w 192"/>
                <a:gd name="T1" fmla="*/ 0 h 71"/>
                <a:gd name="T2" fmla="*/ 14 w 192"/>
                <a:gd name="T3" fmla="*/ 18 h 71"/>
                <a:gd name="T4" fmla="*/ 47 w 192"/>
                <a:gd name="T5" fmla="*/ 60 h 71"/>
                <a:gd name="T6" fmla="*/ 133 w 192"/>
                <a:gd name="T7" fmla="*/ 58 h 71"/>
                <a:gd name="T8" fmla="*/ 159 w 192"/>
                <a:gd name="T9" fmla="*/ 44 h 71"/>
                <a:gd name="T10" fmla="*/ 189 w 192"/>
                <a:gd name="T11" fmla="*/ 28 h 71"/>
                <a:gd name="T12" fmla="*/ 192 w 192"/>
                <a:gd name="T13" fmla="*/ 34 h 71"/>
                <a:gd name="T14" fmla="*/ 182 w 192"/>
                <a:gd name="T15" fmla="*/ 40 h 71"/>
                <a:gd name="T16" fmla="*/ 155 w 192"/>
                <a:gd name="T17" fmla="*/ 61 h 71"/>
                <a:gd name="T18" fmla="*/ 127 w 192"/>
                <a:gd name="T19" fmla="*/ 68 h 71"/>
                <a:gd name="T20" fmla="*/ 31 w 192"/>
                <a:gd name="T21" fmla="*/ 70 h 71"/>
                <a:gd name="T22" fmla="*/ 13 w 192"/>
                <a:gd name="T23" fmla="*/ 69 h 71"/>
                <a:gd name="T24" fmla="*/ 2 w 192"/>
                <a:gd name="T25" fmla="*/ 54 h 71"/>
                <a:gd name="T26" fmla="*/ 1 w 192"/>
                <a:gd name="T2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71">
                  <a:moveTo>
                    <a:pt x="1" y="0"/>
                  </a:moveTo>
                  <a:cubicBezTo>
                    <a:pt x="9" y="2"/>
                    <a:pt x="16" y="4"/>
                    <a:pt x="14" y="18"/>
                  </a:cubicBezTo>
                  <a:cubicBezTo>
                    <a:pt x="7" y="54"/>
                    <a:pt x="10" y="58"/>
                    <a:pt x="47" y="60"/>
                  </a:cubicBezTo>
                  <a:cubicBezTo>
                    <a:pt x="76" y="61"/>
                    <a:pt x="105" y="60"/>
                    <a:pt x="133" y="58"/>
                  </a:cubicBezTo>
                  <a:cubicBezTo>
                    <a:pt x="142" y="57"/>
                    <a:pt x="150" y="49"/>
                    <a:pt x="159" y="44"/>
                  </a:cubicBezTo>
                  <a:cubicBezTo>
                    <a:pt x="169" y="39"/>
                    <a:pt x="179" y="33"/>
                    <a:pt x="189" y="28"/>
                  </a:cubicBezTo>
                  <a:cubicBezTo>
                    <a:pt x="190" y="30"/>
                    <a:pt x="191" y="32"/>
                    <a:pt x="192" y="34"/>
                  </a:cubicBezTo>
                  <a:cubicBezTo>
                    <a:pt x="189" y="36"/>
                    <a:pt x="185" y="38"/>
                    <a:pt x="182" y="40"/>
                  </a:cubicBezTo>
                  <a:cubicBezTo>
                    <a:pt x="171" y="44"/>
                    <a:pt x="161" y="48"/>
                    <a:pt x="155" y="61"/>
                  </a:cubicBezTo>
                  <a:cubicBezTo>
                    <a:pt x="152" y="66"/>
                    <a:pt x="137" y="68"/>
                    <a:pt x="127" y="68"/>
                  </a:cubicBezTo>
                  <a:cubicBezTo>
                    <a:pt x="95" y="69"/>
                    <a:pt x="63" y="69"/>
                    <a:pt x="31" y="70"/>
                  </a:cubicBezTo>
                  <a:cubicBezTo>
                    <a:pt x="25" y="70"/>
                    <a:pt x="18" y="71"/>
                    <a:pt x="13" y="69"/>
                  </a:cubicBezTo>
                  <a:cubicBezTo>
                    <a:pt x="8" y="66"/>
                    <a:pt x="2" y="59"/>
                    <a:pt x="2" y="54"/>
                  </a:cubicBezTo>
                  <a:cubicBezTo>
                    <a:pt x="0" y="37"/>
                    <a:pt x="1" y="1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2205336" y="4030778"/>
              <a:ext cx="334059" cy="84350"/>
            </a:xfrm>
            <a:custGeom>
              <a:avLst/>
              <a:gdLst>
                <a:gd name="T0" fmla="*/ 169 w 169"/>
                <a:gd name="T1" fmla="*/ 14 h 43"/>
                <a:gd name="T2" fmla="*/ 45 w 169"/>
                <a:gd name="T3" fmla="*/ 40 h 43"/>
                <a:gd name="T4" fmla="*/ 12 w 169"/>
                <a:gd name="T5" fmla="*/ 42 h 43"/>
                <a:gd name="T6" fmla="*/ 2 w 169"/>
                <a:gd name="T7" fmla="*/ 31 h 43"/>
                <a:gd name="T8" fmla="*/ 3 w 169"/>
                <a:gd name="T9" fmla="*/ 0 h 43"/>
                <a:gd name="T10" fmla="*/ 10 w 169"/>
                <a:gd name="T11" fmla="*/ 12 h 43"/>
                <a:gd name="T12" fmla="*/ 36 w 169"/>
                <a:gd name="T13" fmla="*/ 32 h 43"/>
                <a:gd name="T14" fmla="*/ 122 w 169"/>
                <a:gd name="T15" fmla="*/ 22 h 43"/>
                <a:gd name="T16" fmla="*/ 158 w 169"/>
                <a:gd name="T17" fmla="*/ 15 h 43"/>
                <a:gd name="T18" fmla="*/ 169 w 169"/>
                <a:gd name="T19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9" h="43">
                  <a:moveTo>
                    <a:pt x="169" y="14"/>
                  </a:moveTo>
                  <a:cubicBezTo>
                    <a:pt x="128" y="29"/>
                    <a:pt x="88" y="42"/>
                    <a:pt x="45" y="40"/>
                  </a:cubicBezTo>
                  <a:cubicBezTo>
                    <a:pt x="34" y="40"/>
                    <a:pt x="23" y="43"/>
                    <a:pt x="12" y="42"/>
                  </a:cubicBezTo>
                  <a:cubicBezTo>
                    <a:pt x="8" y="42"/>
                    <a:pt x="2" y="35"/>
                    <a:pt x="2" y="31"/>
                  </a:cubicBezTo>
                  <a:cubicBezTo>
                    <a:pt x="0" y="22"/>
                    <a:pt x="2" y="13"/>
                    <a:pt x="3" y="0"/>
                  </a:cubicBezTo>
                  <a:cubicBezTo>
                    <a:pt x="7" y="6"/>
                    <a:pt x="10" y="9"/>
                    <a:pt x="10" y="12"/>
                  </a:cubicBezTo>
                  <a:cubicBezTo>
                    <a:pt x="11" y="30"/>
                    <a:pt x="22" y="33"/>
                    <a:pt x="36" y="32"/>
                  </a:cubicBezTo>
                  <a:cubicBezTo>
                    <a:pt x="64" y="29"/>
                    <a:pt x="93" y="26"/>
                    <a:pt x="122" y="22"/>
                  </a:cubicBezTo>
                  <a:cubicBezTo>
                    <a:pt x="134" y="20"/>
                    <a:pt x="146" y="17"/>
                    <a:pt x="158" y="15"/>
                  </a:cubicBezTo>
                  <a:cubicBezTo>
                    <a:pt x="162" y="14"/>
                    <a:pt x="166" y="14"/>
                    <a:pt x="169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2464232" y="4279652"/>
              <a:ext cx="57625" cy="363289"/>
            </a:xfrm>
            <a:custGeom>
              <a:avLst/>
              <a:gdLst>
                <a:gd name="T0" fmla="*/ 29 w 29"/>
                <a:gd name="T1" fmla="*/ 184 h 184"/>
                <a:gd name="T2" fmla="*/ 22 w 29"/>
                <a:gd name="T3" fmla="*/ 162 h 184"/>
                <a:gd name="T4" fmla="*/ 4 w 29"/>
                <a:gd name="T5" fmla="*/ 42 h 184"/>
                <a:gd name="T6" fmla="*/ 0 w 29"/>
                <a:gd name="T7" fmla="*/ 2 h 184"/>
                <a:gd name="T8" fmla="*/ 7 w 29"/>
                <a:gd name="T9" fmla="*/ 0 h 184"/>
                <a:gd name="T10" fmla="*/ 19 w 29"/>
                <a:gd name="T11" fmla="*/ 31 h 184"/>
                <a:gd name="T12" fmla="*/ 29 w 29"/>
                <a:gd name="T13" fmla="*/ 163 h 184"/>
                <a:gd name="T14" fmla="*/ 29 w 29"/>
                <a:gd name="T15" fmla="*/ 184 h 184"/>
                <a:gd name="T16" fmla="*/ 29 w 29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84">
                  <a:moveTo>
                    <a:pt x="29" y="184"/>
                  </a:moveTo>
                  <a:cubicBezTo>
                    <a:pt x="26" y="177"/>
                    <a:pt x="23" y="170"/>
                    <a:pt x="22" y="162"/>
                  </a:cubicBezTo>
                  <a:cubicBezTo>
                    <a:pt x="15" y="122"/>
                    <a:pt x="9" y="82"/>
                    <a:pt x="4" y="42"/>
                  </a:cubicBezTo>
                  <a:cubicBezTo>
                    <a:pt x="2" y="29"/>
                    <a:pt x="1" y="16"/>
                    <a:pt x="0" y="2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11" y="11"/>
                    <a:pt x="18" y="20"/>
                    <a:pt x="19" y="31"/>
                  </a:cubicBezTo>
                  <a:cubicBezTo>
                    <a:pt x="23" y="75"/>
                    <a:pt x="26" y="119"/>
                    <a:pt x="29" y="163"/>
                  </a:cubicBezTo>
                  <a:cubicBezTo>
                    <a:pt x="29" y="170"/>
                    <a:pt x="29" y="177"/>
                    <a:pt x="29" y="184"/>
                  </a:cubicBezTo>
                  <a:cubicBezTo>
                    <a:pt x="29" y="184"/>
                    <a:pt x="29" y="184"/>
                    <a:pt x="29" y="1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2854246" y="2602676"/>
              <a:ext cx="169535" cy="264742"/>
            </a:xfrm>
            <a:custGeom>
              <a:avLst/>
              <a:gdLst>
                <a:gd name="T0" fmla="*/ 12 w 86"/>
                <a:gd name="T1" fmla="*/ 0 h 134"/>
                <a:gd name="T2" fmla="*/ 29 w 86"/>
                <a:gd name="T3" fmla="*/ 40 h 134"/>
                <a:gd name="T4" fmla="*/ 76 w 86"/>
                <a:gd name="T5" fmla="*/ 113 h 134"/>
                <a:gd name="T6" fmla="*/ 86 w 86"/>
                <a:gd name="T7" fmla="*/ 132 h 134"/>
                <a:gd name="T8" fmla="*/ 60 w 86"/>
                <a:gd name="T9" fmla="*/ 114 h 134"/>
                <a:gd name="T10" fmla="*/ 46 w 86"/>
                <a:gd name="T11" fmla="*/ 93 h 134"/>
                <a:gd name="T12" fmla="*/ 33 w 86"/>
                <a:gd name="T13" fmla="*/ 63 h 134"/>
                <a:gd name="T14" fmla="*/ 21 w 86"/>
                <a:gd name="T15" fmla="*/ 48 h 134"/>
                <a:gd name="T16" fmla="*/ 13 w 86"/>
                <a:gd name="T17" fmla="*/ 22 h 134"/>
                <a:gd name="T18" fmla="*/ 0 w 86"/>
                <a:gd name="T19" fmla="*/ 13 h 134"/>
                <a:gd name="T20" fmla="*/ 12 w 86"/>
                <a:gd name="T21" fmla="*/ 0 h 134"/>
                <a:gd name="T22" fmla="*/ 12 w 86"/>
                <a:gd name="T2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134">
                  <a:moveTo>
                    <a:pt x="12" y="0"/>
                  </a:moveTo>
                  <a:cubicBezTo>
                    <a:pt x="17" y="13"/>
                    <a:pt x="22" y="27"/>
                    <a:pt x="29" y="40"/>
                  </a:cubicBezTo>
                  <a:cubicBezTo>
                    <a:pt x="44" y="65"/>
                    <a:pt x="60" y="89"/>
                    <a:pt x="76" y="113"/>
                  </a:cubicBezTo>
                  <a:cubicBezTo>
                    <a:pt x="79" y="119"/>
                    <a:pt x="82" y="125"/>
                    <a:pt x="86" y="132"/>
                  </a:cubicBezTo>
                  <a:cubicBezTo>
                    <a:pt x="70" y="134"/>
                    <a:pt x="64" y="128"/>
                    <a:pt x="60" y="114"/>
                  </a:cubicBezTo>
                  <a:cubicBezTo>
                    <a:pt x="58" y="106"/>
                    <a:pt x="50" y="100"/>
                    <a:pt x="46" y="93"/>
                  </a:cubicBezTo>
                  <a:cubicBezTo>
                    <a:pt x="41" y="83"/>
                    <a:pt x="38" y="72"/>
                    <a:pt x="33" y="63"/>
                  </a:cubicBezTo>
                  <a:cubicBezTo>
                    <a:pt x="30" y="57"/>
                    <a:pt x="25" y="53"/>
                    <a:pt x="21" y="48"/>
                  </a:cubicBezTo>
                  <a:cubicBezTo>
                    <a:pt x="15" y="40"/>
                    <a:pt x="6" y="34"/>
                    <a:pt x="13" y="22"/>
                  </a:cubicBezTo>
                  <a:cubicBezTo>
                    <a:pt x="9" y="19"/>
                    <a:pt x="4" y="16"/>
                    <a:pt x="0" y="13"/>
                  </a:cubicBezTo>
                  <a:cubicBezTo>
                    <a:pt x="4" y="8"/>
                    <a:pt x="8" y="4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163072" y="756165"/>
              <a:ext cx="243028" cy="422585"/>
            </a:xfrm>
            <a:custGeom>
              <a:avLst/>
              <a:gdLst>
                <a:gd name="T0" fmla="*/ 119 w 123"/>
                <a:gd name="T1" fmla="*/ 0 h 214"/>
                <a:gd name="T2" fmla="*/ 122 w 123"/>
                <a:gd name="T3" fmla="*/ 14 h 214"/>
                <a:gd name="T4" fmla="*/ 111 w 123"/>
                <a:gd name="T5" fmla="*/ 20 h 214"/>
                <a:gd name="T6" fmla="*/ 101 w 123"/>
                <a:gd name="T7" fmla="*/ 22 h 214"/>
                <a:gd name="T8" fmla="*/ 24 w 123"/>
                <a:gd name="T9" fmla="*/ 113 h 214"/>
                <a:gd name="T10" fmla="*/ 12 w 123"/>
                <a:gd name="T11" fmla="*/ 214 h 214"/>
                <a:gd name="T12" fmla="*/ 8 w 123"/>
                <a:gd name="T13" fmla="*/ 214 h 214"/>
                <a:gd name="T14" fmla="*/ 2 w 123"/>
                <a:gd name="T15" fmla="*/ 181 h 214"/>
                <a:gd name="T16" fmla="*/ 22 w 123"/>
                <a:gd name="T17" fmla="*/ 101 h 214"/>
                <a:gd name="T18" fmla="*/ 89 w 123"/>
                <a:gd name="T19" fmla="*/ 25 h 214"/>
                <a:gd name="T20" fmla="*/ 119 w 123"/>
                <a:gd name="T21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" h="214">
                  <a:moveTo>
                    <a:pt x="119" y="0"/>
                  </a:moveTo>
                  <a:cubicBezTo>
                    <a:pt x="121" y="5"/>
                    <a:pt x="123" y="11"/>
                    <a:pt x="122" y="14"/>
                  </a:cubicBezTo>
                  <a:cubicBezTo>
                    <a:pt x="121" y="17"/>
                    <a:pt x="115" y="19"/>
                    <a:pt x="111" y="20"/>
                  </a:cubicBezTo>
                  <a:cubicBezTo>
                    <a:pt x="108" y="21"/>
                    <a:pt x="104" y="20"/>
                    <a:pt x="101" y="22"/>
                  </a:cubicBezTo>
                  <a:cubicBezTo>
                    <a:pt x="68" y="46"/>
                    <a:pt x="35" y="72"/>
                    <a:pt x="24" y="113"/>
                  </a:cubicBezTo>
                  <a:cubicBezTo>
                    <a:pt x="16" y="145"/>
                    <a:pt x="2" y="178"/>
                    <a:pt x="12" y="214"/>
                  </a:cubicBezTo>
                  <a:cubicBezTo>
                    <a:pt x="11" y="214"/>
                    <a:pt x="9" y="214"/>
                    <a:pt x="8" y="214"/>
                  </a:cubicBezTo>
                  <a:cubicBezTo>
                    <a:pt x="5" y="203"/>
                    <a:pt x="0" y="191"/>
                    <a:pt x="2" y="181"/>
                  </a:cubicBezTo>
                  <a:cubicBezTo>
                    <a:pt x="7" y="154"/>
                    <a:pt x="13" y="127"/>
                    <a:pt x="22" y="101"/>
                  </a:cubicBezTo>
                  <a:cubicBezTo>
                    <a:pt x="34" y="67"/>
                    <a:pt x="61" y="45"/>
                    <a:pt x="89" y="25"/>
                  </a:cubicBezTo>
                  <a:cubicBezTo>
                    <a:pt x="98" y="18"/>
                    <a:pt x="107" y="10"/>
                    <a:pt x="1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958133" y="3556414"/>
              <a:ext cx="104393" cy="237182"/>
            </a:xfrm>
            <a:custGeom>
              <a:avLst/>
              <a:gdLst>
                <a:gd name="T0" fmla="*/ 0 w 53"/>
                <a:gd name="T1" fmla="*/ 115 h 120"/>
                <a:gd name="T2" fmla="*/ 15 w 53"/>
                <a:gd name="T3" fmla="*/ 103 h 120"/>
                <a:gd name="T4" fmla="*/ 41 w 53"/>
                <a:gd name="T5" fmla="*/ 38 h 120"/>
                <a:gd name="T6" fmla="*/ 45 w 53"/>
                <a:gd name="T7" fmla="*/ 0 h 120"/>
                <a:gd name="T8" fmla="*/ 47 w 53"/>
                <a:gd name="T9" fmla="*/ 19 h 120"/>
                <a:gd name="T10" fmla="*/ 52 w 53"/>
                <a:gd name="T11" fmla="*/ 81 h 120"/>
                <a:gd name="T12" fmla="*/ 46 w 53"/>
                <a:gd name="T13" fmla="*/ 99 h 120"/>
                <a:gd name="T14" fmla="*/ 12 w 53"/>
                <a:gd name="T15" fmla="*/ 119 h 120"/>
                <a:gd name="T16" fmla="*/ 3 w 53"/>
                <a:gd name="T17" fmla="*/ 120 h 120"/>
                <a:gd name="T18" fmla="*/ 0 w 53"/>
                <a:gd name="T19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120">
                  <a:moveTo>
                    <a:pt x="0" y="115"/>
                  </a:moveTo>
                  <a:cubicBezTo>
                    <a:pt x="5" y="111"/>
                    <a:pt x="10" y="106"/>
                    <a:pt x="15" y="103"/>
                  </a:cubicBezTo>
                  <a:cubicBezTo>
                    <a:pt x="41" y="88"/>
                    <a:pt x="41" y="63"/>
                    <a:pt x="41" y="38"/>
                  </a:cubicBezTo>
                  <a:cubicBezTo>
                    <a:pt x="41" y="25"/>
                    <a:pt x="41" y="13"/>
                    <a:pt x="45" y="0"/>
                  </a:cubicBezTo>
                  <a:cubicBezTo>
                    <a:pt x="46" y="6"/>
                    <a:pt x="46" y="13"/>
                    <a:pt x="47" y="19"/>
                  </a:cubicBezTo>
                  <a:cubicBezTo>
                    <a:pt x="49" y="40"/>
                    <a:pt x="50" y="61"/>
                    <a:pt x="52" y="81"/>
                  </a:cubicBezTo>
                  <a:cubicBezTo>
                    <a:pt x="53" y="89"/>
                    <a:pt x="53" y="94"/>
                    <a:pt x="46" y="99"/>
                  </a:cubicBezTo>
                  <a:cubicBezTo>
                    <a:pt x="34" y="105"/>
                    <a:pt x="23" y="112"/>
                    <a:pt x="12" y="119"/>
                  </a:cubicBezTo>
                  <a:cubicBezTo>
                    <a:pt x="9" y="120"/>
                    <a:pt x="6" y="120"/>
                    <a:pt x="3" y="120"/>
                  </a:cubicBezTo>
                  <a:cubicBezTo>
                    <a:pt x="2" y="119"/>
                    <a:pt x="1" y="117"/>
                    <a:pt x="0" y="1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1906353" y="2844034"/>
              <a:ext cx="225490" cy="39252"/>
            </a:xfrm>
            <a:custGeom>
              <a:avLst/>
              <a:gdLst>
                <a:gd name="T0" fmla="*/ 6 w 114"/>
                <a:gd name="T1" fmla="*/ 20 h 20"/>
                <a:gd name="T2" fmla="*/ 0 w 114"/>
                <a:gd name="T3" fmla="*/ 5 h 20"/>
                <a:gd name="T4" fmla="*/ 35 w 114"/>
                <a:gd name="T5" fmla="*/ 5 h 20"/>
                <a:gd name="T6" fmla="*/ 99 w 114"/>
                <a:gd name="T7" fmla="*/ 6 h 20"/>
                <a:gd name="T8" fmla="*/ 113 w 114"/>
                <a:gd name="T9" fmla="*/ 0 h 20"/>
                <a:gd name="T10" fmla="*/ 94 w 114"/>
                <a:gd name="T11" fmla="*/ 17 h 20"/>
                <a:gd name="T12" fmla="*/ 6 w 11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20">
                  <a:moveTo>
                    <a:pt x="6" y="20"/>
                  </a:moveTo>
                  <a:cubicBezTo>
                    <a:pt x="5" y="17"/>
                    <a:pt x="3" y="13"/>
                    <a:pt x="0" y="5"/>
                  </a:cubicBezTo>
                  <a:cubicBezTo>
                    <a:pt x="13" y="5"/>
                    <a:pt x="24" y="5"/>
                    <a:pt x="35" y="5"/>
                  </a:cubicBezTo>
                  <a:cubicBezTo>
                    <a:pt x="56" y="5"/>
                    <a:pt x="77" y="7"/>
                    <a:pt x="99" y="6"/>
                  </a:cubicBezTo>
                  <a:cubicBezTo>
                    <a:pt x="104" y="6"/>
                    <a:pt x="108" y="2"/>
                    <a:pt x="113" y="0"/>
                  </a:cubicBezTo>
                  <a:cubicBezTo>
                    <a:pt x="114" y="14"/>
                    <a:pt x="105" y="16"/>
                    <a:pt x="94" y="17"/>
                  </a:cubicBezTo>
                  <a:cubicBezTo>
                    <a:pt x="65" y="18"/>
                    <a:pt x="36" y="19"/>
                    <a:pt x="6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1382716" y="5858916"/>
              <a:ext cx="45098" cy="306499"/>
            </a:xfrm>
            <a:custGeom>
              <a:avLst/>
              <a:gdLst>
                <a:gd name="T0" fmla="*/ 6 w 23"/>
                <a:gd name="T1" fmla="*/ 0 h 155"/>
                <a:gd name="T2" fmla="*/ 10 w 23"/>
                <a:gd name="T3" fmla="*/ 20 h 155"/>
                <a:gd name="T4" fmla="*/ 13 w 23"/>
                <a:gd name="T5" fmla="*/ 94 h 155"/>
                <a:gd name="T6" fmla="*/ 13 w 23"/>
                <a:gd name="T7" fmla="*/ 121 h 155"/>
                <a:gd name="T8" fmla="*/ 21 w 23"/>
                <a:gd name="T9" fmla="*/ 143 h 155"/>
                <a:gd name="T10" fmla="*/ 23 w 23"/>
                <a:gd name="T11" fmla="*/ 155 h 155"/>
                <a:gd name="T12" fmla="*/ 8 w 23"/>
                <a:gd name="T13" fmla="*/ 119 h 155"/>
                <a:gd name="T14" fmla="*/ 0 w 23"/>
                <a:gd name="T15" fmla="*/ 2 h 155"/>
                <a:gd name="T16" fmla="*/ 6 w 23"/>
                <a:gd name="T17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55">
                  <a:moveTo>
                    <a:pt x="6" y="0"/>
                  </a:moveTo>
                  <a:cubicBezTo>
                    <a:pt x="8" y="7"/>
                    <a:pt x="11" y="14"/>
                    <a:pt x="10" y="20"/>
                  </a:cubicBezTo>
                  <a:cubicBezTo>
                    <a:pt x="4" y="45"/>
                    <a:pt x="15" y="69"/>
                    <a:pt x="13" y="94"/>
                  </a:cubicBezTo>
                  <a:cubicBezTo>
                    <a:pt x="13" y="103"/>
                    <a:pt x="12" y="112"/>
                    <a:pt x="13" y="121"/>
                  </a:cubicBezTo>
                  <a:cubicBezTo>
                    <a:pt x="14" y="128"/>
                    <a:pt x="19" y="135"/>
                    <a:pt x="21" y="143"/>
                  </a:cubicBezTo>
                  <a:cubicBezTo>
                    <a:pt x="22" y="146"/>
                    <a:pt x="22" y="149"/>
                    <a:pt x="23" y="155"/>
                  </a:cubicBezTo>
                  <a:cubicBezTo>
                    <a:pt x="8" y="145"/>
                    <a:pt x="9" y="131"/>
                    <a:pt x="8" y="119"/>
                  </a:cubicBezTo>
                  <a:cubicBezTo>
                    <a:pt x="4" y="80"/>
                    <a:pt x="2" y="41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991539" y="3198971"/>
              <a:ext cx="142810" cy="128613"/>
            </a:xfrm>
            <a:custGeom>
              <a:avLst/>
              <a:gdLst>
                <a:gd name="T0" fmla="*/ 72 w 72"/>
                <a:gd name="T1" fmla="*/ 65 h 65"/>
                <a:gd name="T2" fmla="*/ 56 w 72"/>
                <a:gd name="T3" fmla="*/ 47 h 65"/>
                <a:gd name="T4" fmla="*/ 12 w 72"/>
                <a:gd name="T5" fmla="*/ 27 h 65"/>
                <a:gd name="T6" fmla="*/ 0 w 72"/>
                <a:gd name="T7" fmla="*/ 29 h 65"/>
                <a:gd name="T8" fmla="*/ 14 w 72"/>
                <a:gd name="T9" fmla="*/ 16 h 65"/>
                <a:gd name="T10" fmla="*/ 32 w 72"/>
                <a:gd name="T11" fmla="*/ 6 h 65"/>
                <a:gd name="T12" fmla="*/ 55 w 72"/>
                <a:gd name="T13" fmla="*/ 0 h 65"/>
                <a:gd name="T14" fmla="*/ 55 w 72"/>
                <a:gd name="T15" fmla="*/ 0 h 65"/>
                <a:gd name="T16" fmla="*/ 58 w 72"/>
                <a:gd name="T17" fmla="*/ 21 h 65"/>
                <a:gd name="T18" fmla="*/ 69 w 72"/>
                <a:gd name="T19" fmla="*/ 52 h 65"/>
                <a:gd name="T20" fmla="*/ 72 w 72"/>
                <a:gd name="T21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65">
                  <a:moveTo>
                    <a:pt x="72" y="65"/>
                  </a:moveTo>
                  <a:cubicBezTo>
                    <a:pt x="67" y="59"/>
                    <a:pt x="60" y="54"/>
                    <a:pt x="56" y="47"/>
                  </a:cubicBezTo>
                  <a:cubicBezTo>
                    <a:pt x="40" y="21"/>
                    <a:pt x="41" y="21"/>
                    <a:pt x="12" y="27"/>
                  </a:cubicBezTo>
                  <a:cubicBezTo>
                    <a:pt x="7" y="28"/>
                    <a:pt x="3" y="29"/>
                    <a:pt x="0" y="29"/>
                  </a:cubicBezTo>
                  <a:cubicBezTo>
                    <a:pt x="4" y="25"/>
                    <a:pt x="8" y="20"/>
                    <a:pt x="14" y="16"/>
                  </a:cubicBezTo>
                  <a:cubicBezTo>
                    <a:pt x="19" y="12"/>
                    <a:pt x="26" y="9"/>
                    <a:pt x="32" y="6"/>
                  </a:cubicBezTo>
                  <a:cubicBezTo>
                    <a:pt x="40" y="3"/>
                    <a:pt x="48" y="2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0" y="8"/>
                    <a:pt x="51" y="13"/>
                    <a:pt x="58" y="21"/>
                  </a:cubicBezTo>
                  <a:cubicBezTo>
                    <a:pt x="65" y="29"/>
                    <a:pt x="65" y="42"/>
                    <a:pt x="69" y="52"/>
                  </a:cubicBezTo>
                  <a:cubicBezTo>
                    <a:pt x="70" y="56"/>
                    <a:pt x="71" y="60"/>
                    <a:pt x="72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1392738" y="5590833"/>
              <a:ext cx="33406" cy="243028"/>
            </a:xfrm>
            <a:custGeom>
              <a:avLst/>
              <a:gdLst>
                <a:gd name="T0" fmla="*/ 0 w 17"/>
                <a:gd name="T1" fmla="*/ 123 h 123"/>
                <a:gd name="T2" fmla="*/ 0 w 17"/>
                <a:gd name="T3" fmla="*/ 0 h 123"/>
                <a:gd name="T4" fmla="*/ 15 w 17"/>
                <a:gd name="T5" fmla="*/ 34 h 123"/>
                <a:gd name="T6" fmla="*/ 7 w 17"/>
                <a:gd name="T7" fmla="*/ 108 h 123"/>
                <a:gd name="T8" fmla="*/ 4 w 17"/>
                <a:gd name="T9" fmla="*/ 123 h 123"/>
                <a:gd name="T10" fmla="*/ 0 w 17"/>
                <a:gd name="T11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23">
                  <a:moveTo>
                    <a:pt x="0" y="123"/>
                  </a:moveTo>
                  <a:cubicBezTo>
                    <a:pt x="0" y="82"/>
                    <a:pt x="0" y="41"/>
                    <a:pt x="0" y="0"/>
                  </a:cubicBezTo>
                  <a:cubicBezTo>
                    <a:pt x="14" y="9"/>
                    <a:pt x="17" y="21"/>
                    <a:pt x="15" y="34"/>
                  </a:cubicBezTo>
                  <a:cubicBezTo>
                    <a:pt x="13" y="59"/>
                    <a:pt x="10" y="84"/>
                    <a:pt x="7" y="108"/>
                  </a:cubicBezTo>
                  <a:cubicBezTo>
                    <a:pt x="6" y="113"/>
                    <a:pt x="5" y="118"/>
                    <a:pt x="4" y="123"/>
                  </a:cubicBezTo>
                  <a:cubicBezTo>
                    <a:pt x="3" y="123"/>
                    <a:pt x="2" y="123"/>
                    <a:pt x="0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2066702" y="2920867"/>
              <a:ext cx="151997" cy="63471"/>
            </a:xfrm>
            <a:custGeom>
              <a:avLst/>
              <a:gdLst>
                <a:gd name="T0" fmla="*/ 77 w 77"/>
                <a:gd name="T1" fmla="*/ 12 h 32"/>
                <a:gd name="T2" fmla="*/ 60 w 77"/>
                <a:gd name="T3" fmla="*/ 32 h 32"/>
                <a:gd name="T4" fmla="*/ 0 w 77"/>
                <a:gd name="T5" fmla="*/ 28 h 32"/>
                <a:gd name="T6" fmla="*/ 0 w 77"/>
                <a:gd name="T7" fmla="*/ 25 h 32"/>
                <a:gd name="T8" fmla="*/ 33 w 77"/>
                <a:gd name="T9" fmla="*/ 25 h 32"/>
                <a:gd name="T10" fmla="*/ 34 w 77"/>
                <a:gd name="T11" fmla="*/ 20 h 32"/>
                <a:gd name="T12" fmla="*/ 14 w 77"/>
                <a:gd name="T13" fmla="*/ 17 h 32"/>
                <a:gd name="T14" fmla="*/ 77 w 77"/>
                <a:gd name="T15" fmla="*/ 13 h 32"/>
                <a:gd name="T16" fmla="*/ 77 w 77"/>
                <a:gd name="T17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32">
                  <a:moveTo>
                    <a:pt x="77" y="12"/>
                  </a:moveTo>
                  <a:cubicBezTo>
                    <a:pt x="71" y="19"/>
                    <a:pt x="65" y="26"/>
                    <a:pt x="60" y="32"/>
                  </a:cubicBezTo>
                  <a:cubicBezTo>
                    <a:pt x="40" y="31"/>
                    <a:pt x="20" y="29"/>
                    <a:pt x="0" y="28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11" y="25"/>
                    <a:pt x="22" y="25"/>
                    <a:pt x="33" y="25"/>
                  </a:cubicBezTo>
                  <a:cubicBezTo>
                    <a:pt x="33" y="23"/>
                    <a:pt x="33" y="22"/>
                    <a:pt x="34" y="20"/>
                  </a:cubicBezTo>
                  <a:cubicBezTo>
                    <a:pt x="27" y="19"/>
                    <a:pt x="20" y="18"/>
                    <a:pt x="14" y="17"/>
                  </a:cubicBezTo>
                  <a:cubicBezTo>
                    <a:pt x="34" y="1"/>
                    <a:pt x="49" y="0"/>
                    <a:pt x="77" y="13"/>
                  </a:cubicBezTo>
                  <a:cubicBezTo>
                    <a:pt x="77" y="13"/>
                    <a:pt x="77" y="12"/>
                    <a:pt x="77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158897" y="2372176"/>
              <a:ext cx="59295" cy="226325"/>
            </a:xfrm>
            <a:custGeom>
              <a:avLst/>
              <a:gdLst>
                <a:gd name="T0" fmla="*/ 0 w 30"/>
                <a:gd name="T1" fmla="*/ 114 h 115"/>
                <a:gd name="T2" fmla="*/ 8 w 30"/>
                <a:gd name="T3" fmla="*/ 32 h 115"/>
                <a:gd name="T4" fmla="*/ 27 w 30"/>
                <a:gd name="T5" fmla="*/ 0 h 115"/>
                <a:gd name="T6" fmla="*/ 30 w 30"/>
                <a:gd name="T7" fmla="*/ 2 h 115"/>
                <a:gd name="T8" fmla="*/ 3 w 30"/>
                <a:gd name="T9" fmla="*/ 115 h 115"/>
                <a:gd name="T10" fmla="*/ 0 w 30"/>
                <a:gd name="T11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15">
                  <a:moveTo>
                    <a:pt x="0" y="114"/>
                  </a:moveTo>
                  <a:cubicBezTo>
                    <a:pt x="2" y="87"/>
                    <a:pt x="3" y="59"/>
                    <a:pt x="8" y="32"/>
                  </a:cubicBezTo>
                  <a:cubicBezTo>
                    <a:pt x="9" y="20"/>
                    <a:pt x="20" y="10"/>
                    <a:pt x="27" y="0"/>
                  </a:cubicBezTo>
                  <a:cubicBezTo>
                    <a:pt x="28" y="0"/>
                    <a:pt x="29" y="1"/>
                    <a:pt x="30" y="2"/>
                  </a:cubicBezTo>
                  <a:cubicBezTo>
                    <a:pt x="21" y="39"/>
                    <a:pt x="12" y="77"/>
                    <a:pt x="3" y="115"/>
                  </a:cubicBezTo>
                  <a:cubicBezTo>
                    <a:pt x="2" y="115"/>
                    <a:pt x="1" y="115"/>
                    <a:pt x="0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423638" y="6216359"/>
              <a:ext cx="109404" cy="197930"/>
            </a:xfrm>
            <a:custGeom>
              <a:avLst/>
              <a:gdLst>
                <a:gd name="T0" fmla="*/ 49 w 55"/>
                <a:gd name="T1" fmla="*/ 100 h 100"/>
                <a:gd name="T2" fmla="*/ 22 w 55"/>
                <a:gd name="T3" fmla="*/ 80 h 100"/>
                <a:gd name="T4" fmla="*/ 9 w 55"/>
                <a:gd name="T5" fmla="*/ 0 h 100"/>
                <a:gd name="T6" fmla="*/ 24 w 55"/>
                <a:gd name="T7" fmla="*/ 45 h 100"/>
                <a:gd name="T8" fmla="*/ 46 w 55"/>
                <a:gd name="T9" fmla="*/ 79 h 100"/>
                <a:gd name="T10" fmla="*/ 55 w 55"/>
                <a:gd name="T11" fmla="*/ 96 h 100"/>
                <a:gd name="T12" fmla="*/ 49 w 55"/>
                <a:gd name="T13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00">
                  <a:moveTo>
                    <a:pt x="49" y="100"/>
                  </a:moveTo>
                  <a:cubicBezTo>
                    <a:pt x="45" y="86"/>
                    <a:pt x="42" y="69"/>
                    <a:pt x="22" y="80"/>
                  </a:cubicBezTo>
                  <a:cubicBezTo>
                    <a:pt x="8" y="60"/>
                    <a:pt x="0" y="8"/>
                    <a:pt x="9" y="0"/>
                  </a:cubicBezTo>
                  <a:cubicBezTo>
                    <a:pt x="14" y="15"/>
                    <a:pt x="17" y="31"/>
                    <a:pt x="24" y="45"/>
                  </a:cubicBezTo>
                  <a:cubicBezTo>
                    <a:pt x="29" y="57"/>
                    <a:pt x="38" y="68"/>
                    <a:pt x="46" y="79"/>
                  </a:cubicBezTo>
                  <a:cubicBezTo>
                    <a:pt x="49" y="85"/>
                    <a:pt x="52" y="90"/>
                    <a:pt x="55" y="96"/>
                  </a:cubicBezTo>
                  <a:cubicBezTo>
                    <a:pt x="53" y="97"/>
                    <a:pt x="51" y="99"/>
                    <a:pt x="49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1791938" y="2164224"/>
              <a:ext cx="154502" cy="257225"/>
            </a:xfrm>
            <a:custGeom>
              <a:avLst/>
              <a:gdLst>
                <a:gd name="T0" fmla="*/ 0 w 78"/>
                <a:gd name="T1" fmla="*/ 130 h 130"/>
                <a:gd name="T2" fmla="*/ 74 w 78"/>
                <a:gd name="T3" fmla="*/ 0 h 130"/>
                <a:gd name="T4" fmla="*/ 0 w 78"/>
                <a:gd name="T5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130">
                  <a:moveTo>
                    <a:pt x="0" y="130"/>
                  </a:moveTo>
                  <a:cubicBezTo>
                    <a:pt x="25" y="87"/>
                    <a:pt x="49" y="44"/>
                    <a:pt x="74" y="0"/>
                  </a:cubicBezTo>
                  <a:cubicBezTo>
                    <a:pt x="78" y="15"/>
                    <a:pt x="21" y="117"/>
                    <a:pt x="0" y="1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1890486" y="929876"/>
              <a:ext cx="93537" cy="308169"/>
            </a:xfrm>
            <a:custGeom>
              <a:avLst/>
              <a:gdLst>
                <a:gd name="T0" fmla="*/ 47 w 47"/>
                <a:gd name="T1" fmla="*/ 156 h 156"/>
                <a:gd name="T2" fmla="*/ 34 w 47"/>
                <a:gd name="T3" fmla="*/ 132 h 156"/>
                <a:gd name="T4" fmla="*/ 32 w 47"/>
                <a:gd name="T5" fmla="*/ 112 h 156"/>
                <a:gd name="T6" fmla="*/ 24 w 47"/>
                <a:gd name="T7" fmla="*/ 90 h 156"/>
                <a:gd name="T8" fmla="*/ 21 w 47"/>
                <a:gd name="T9" fmla="*/ 85 h 156"/>
                <a:gd name="T10" fmla="*/ 0 w 47"/>
                <a:gd name="T11" fmla="*/ 0 h 156"/>
                <a:gd name="T12" fmla="*/ 4 w 47"/>
                <a:gd name="T13" fmla="*/ 9 h 156"/>
                <a:gd name="T14" fmla="*/ 36 w 47"/>
                <a:gd name="T15" fmla="*/ 80 h 156"/>
                <a:gd name="T16" fmla="*/ 39 w 47"/>
                <a:gd name="T17" fmla="*/ 106 h 156"/>
                <a:gd name="T18" fmla="*/ 47 w 47"/>
                <a:gd name="T1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156">
                  <a:moveTo>
                    <a:pt x="47" y="156"/>
                  </a:moveTo>
                  <a:cubicBezTo>
                    <a:pt x="43" y="148"/>
                    <a:pt x="37" y="140"/>
                    <a:pt x="34" y="132"/>
                  </a:cubicBezTo>
                  <a:cubicBezTo>
                    <a:pt x="32" y="126"/>
                    <a:pt x="32" y="119"/>
                    <a:pt x="32" y="112"/>
                  </a:cubicBezTo>
                  <a:cubicBezTo>
                    <a:pt x="32" y="103"/>
                    <a:pt x="39" y="93"/>
                    <a:pt x="24" y="90"/>
                  </a:cubicBezTo>
                  <a:cubicBezTo>
                    <a:pt x="23" y="90"/>
                    <a:pt x="22" y="87"/>
                    <a:pt x="21" y="85"/>
                  </a:cubicBezTo>
                  <a:cubicBezTo>
                    <a:pt x="14" y="57"/>
                    <a:pt x="6" y="29"/>
                    <a:pt x="0" y="0"/>
                  </a:cubicBezTo>
                  <a:cubicBezTo>
                    <a:pt x="2" y="3"/>
                    <a:pt x="3" y="6"/>
                    <a:pt x="4" y="9"/>
                  </a:cubicBezTo>
                  <a:cubicBezTo>
                    <a:pt x="15" y="33"/>
                    <a:pt x="26" y="56"/>
                    <a:pt x="36" y="80"/>
                  </a:cubicBezTo>
                  <a:cubicBezTo>
                    <a:pt x="39" y="88"/>
                    <a:pt x="44" y="95"/>
                    <a:pt x="39" y="106"/>
                  </a:cubicBezTo>
                  <a:cubicBezTo>
                    <a:pt x="31" y="123"/>
                    <a:pt x="41" y="139"/>
                    <a:pt x="47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1726797" y="2120796"/>
              <a:ext cx="112745" cy="260566"/>
            </a:xfrm>
            <a:custGeom>
              <a:avLst/>
              <a:gdLst>
                <a:gd name="T0" fmla="*/ 57 w 57"/>
                <a:gd name="T1" fmla="*/ 0 h 132"/>
                <a:gd name="T2" fmla="*/ 11 w 57"/>
                <a:gd name="T3" fmla="*/ 72 h 132"/>
                <a:gd name="T4" fmla="*/ 25 w 57"/>
                <a:gd name="T5" fmla="*/ 103 h 132"/>
                <a:gd name="T6" fmla="*/ 43 w 57"/>
                <a:gd name="T7" fmla="*/ 85 h 132"/>
                <a:gd name="T8" fmla="*/ 41 w 57"/>
                <a:gd name="T9" fmla="*/ 97 h 132"/>
                <a:gd name="T10" fmla="*/ 38 w 57"/>
                <a:gd name="T11" fmla="*/ 132 h 132"/>
                <a:gd name="T12" fmla="*/ 0 w 57"/>
                <a:gd name="T13" fmla="*/ 50 h 132"/>
                <a:gd name="T14" fmla="*/ 9 w 57"/>
                <a:gd name="T15" fmla="*/ 62 h 132"/>
                <a:gd name="T16" fmla="*/ 36 w 57"/>
                <a:gd name="T17" fmla="*/ 27 h 132"/>
                <a:gd name="T18" fmla="*/ 57 w 57"/>
                <a:gd name="T1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32">
                  <a:moveTo>
                    <a:pt x="57" y="0"/>
                  </a:moveTo>
                  <a:cubicBezTo>
                    <a:pt x="43" y="23"/>
                    <a:pt x="28" y="45"/>
                    <a:pt x="11" y="72"/>
                  </a:cubicBezTo>
                  <a:cubicBezTo>
                    <a:pt x="14" y="78"/>
                    <a:pt x="19" y="89"/>
                    <a:pt x="25" y="103"/>
                  </a:cubicBezTo>
                  <a:cubicBezTo>
                    <a:pt x="31" y="97"/>
                    <a:pt x="36" y="92"/>
                    <a:pt x="43" y="85"/>
                  </a:cubicBezTo>
                  <a:cubicBezTo>
                    <a:pt x="42" y="90"/>
                    <a:pt x="43" y="96"/>
                    <a:pt x="41" y="97"/>
                  </a:cubicBezTo>
                  <a:cubicBezTo>
                    <a:pt x="25" y="107"/>
                    <a:pt x="32" y="119"/>
                    <a:pt x="38" y="132"/>
                  </a:cubicBezTo>
                  <a:cubicBezTo>
                    <a:pt x="26" y="127"/>
                    <a:pt x="12" y="97"/>
                    <a:pt x="0" y="50"/>
                  </a:cubicBezTo>
                  <a:cubicBezTo>
                    <a:pt x="4" y="55"/>
                    <a:pt x="5" y="57"/>
                    <a:pt x="9" y="62"/>
                  </a:cubicBezTo>
                  <a:cubicBezTo>
                    <a:pt x="19" y="50"/>
                    <a:pt x="27" y="38"/>
                    <a:pt x="36" y="27"/>
                  </a:cubicBezTo>
                  <a:cubicBezTo>
                    <a:pt x="43" y="18"/>
                    <a:pt x="50" y="9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1599854" y="2449009"/>
              <a:ext cx="182062" cy="240522"/>
            </a:xfrm>
            <a:custGeom>
              <a:avLst/>
              <a:gdLst>
                <a:gd name="T0" fmla="*/ 92 w 92"/>
                <a:gd name="T1" fmla="*/ 3 h 122"/>
                <a:gd name="T2" fmla="*/ 4 w 92"/>
                <a:gd name="T3" fmla="*/ 122 h 122"/>
                <a:gd name="T4" fmla="*/ 0 w 92"/>
                <a:gd name="T5" fmla="*/ 120 h 122"/>
                <a:gd name="T6" fmla="*/ 87 w 92"/>
                <a:gd name="T7" fmla="*/ 0 h 122"/>
                <a:gd name="T8" fmla="*/ 92 w 92"/>
                <a:gd name="T9" fmla="*/ 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22">
                  <a:moveTo>
                    <a:pt x="92" y="3"/>
                  </a:moveTo>
                  <a:cubicBezTo>
                    <a:pt x="65" y="44"/>
                    <a:pt x="36" y="84"/>
                    <a:pt x="4" y="122"/>
                  </a:cubicBezTo>
                  <a:cubicBezTo>
                    <a:pt x="3" y="121"/>
                    <a:pt x="2" y="121"/>
                    <a:pt x="0" y="120"/>
                  </a:cubicBezTo>
                  <a:cubicBezTo>
                    <a:pt x="29" y="80"/>
                    <a:pt x="58" y="40"/>
                    <a:pt x="87" y="0"/>
                  </a:cubicBezTo>
                  <a:cubicBezTo>
                    <a:pt x="89" y="1"/>
                    <a:pt x="90" y="2"/>
                    <a:pt x="9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1414452" y="5033790"/>
              <a:ext cx="39252" cy="169535"/>
            </a:xfrm>
            <a:custGeom>
              <a:avLst/>
              <a:gdLst>
                <a:gd name="T0" fmla="*/ 14 w 20"/>
                <a:gd name="T1" fmla="*/ 0 h 86"/>
                <a:gd name="T2" fmla="*/ 20 w 20"/>
                <a:gd name="T3" fmla="*/ 10 h 86"/>
                <a:gd name="T4" fmla="*/ 11 w 20"/>
                <a:gd name="T5" fmla="*/ 84 h 86"/>
                <a:gd name="T6" fmla="*/ 8 w 20"/>
                <a:gd name="T7" fmla="*/ 86 h 86"/>
                <a:gd name="T8" fmla="*/ 7 w 20"/>
                <a:gd name="T9" fmla="*/ 48 h 86"/>
                <a:gd name="T10" fmla="*/ 11 w 20"/>
                <a:gd name="T11" fmla="*/ 36 h 86"/>
                <a:gd name="T12" fmla="*/ 9 w 20"/>
                <a:gd name="T13" fmla="*/ 1 h 86"/>
                <a:gd name="T14" fmla="*/ 14 w 20"/>
                <a:gd name="T1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86">
                  <a:moveTo>
                    <a:pt x="14" y="0"/>
                  </a:moveTo>
                  <a:cubicBezTo>
                    <a:pt x="16" y="3"/>
                    <a:pt x="20" y="6"/>
                    <a:pt x="20" y="10"/>
                  </a:cubicBezTo>
                  <a:cubicBezTo>
                    <a:pt x="17" y="34"/>
                    <a:pt x="14" y="59"/>
                    <a:pt x="11" y="84"/>
                  </a:cubicBezTo>
                  <a:cubicBezTo>
                    <a:pt x="11" y="85"/>
                    <a:pt x="10" y="85"/>
                    <a:pt x="8" y="86"/>
                  </a:cubicBezTo>
                  <a:cubicBezTo>
                    <a:pt x="0" y="73"/>
                    <a:pt x="1" y="61"/>
                    <a:pt x="7" y="48"/>
                  </a:cubicBezTo>
                  <a:cubicBezTo>
                    <a:pt x="9" y="44"/>
                    <a:pt x="11" y="40"/>
                    <a:pt x="11" y="36"/>
                  </a:cubicBezTo>
                  <a:cubicBezTo>
                    <a:pt x="11" y="24"/>
                    <a:pt x="9" y="13"/>
                    <a:pt x="9" y="1"/>
                  </a:cubicBezTo>
                  <a:cubicBezTo>
                    <a:pt x="11" y="1"/>
                    <a:pt x="12" y="0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1582316" y="6427651"/>
              <a:ext cx="104393" cy="91031"/>
            </a:xfrm>
            <a:custGeom>
              <a:avLst/>
              <a:gdLst>
                <a:gd name="T0" fmla="*/ 2 w 53"/>
                <a:gd name="T1" fmla="*/ 0 h 46"/>
                <a:gd name="T2" fmla="*/ 53 w 53"/>
                <a:gd name="T3" fmla="*/ 45 h 46"/>
                <a:gd name="T4" fmla="*/ 44 w 53"/>
                <a:gd name="T5" fmla="*/ 45 h 46"/>
                <a:gd name="T6" fmla="*/ 2 w 53"/>
                <a:gd name="T7" fmla="*/ 15 h 46"/>
                <a:gd name="T8" fmla="*/ 2 w 53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46">
                  <a:moveTo>
                    <a:pt x="2" y="0"/>
                  </a:moveTo>
                  <a:cubicBezTo>
                    <a:pt x="23" y="15"/>
                    <a:pt x="45" y="20"/>
                    <a:pt x="53" y="45"/>
                  </a:cubicBezTo>
                  <a:cubicBezTo>
                    <a:pt x="50" y="45"/>
                    <a:pt x="46" y="46"/>
                    <a:pt x="44" y="45"/>
                  </a:cubicBezTo>
                  <a:cubicBezTo>
                    <a:pt x="30" y="35"/>
                    <a:pt x="16" y="25"/>
                    <a:pt x="2" y="15"/>
                  </a:cubicBezTo>
                  <a:cubicBezTo>
                    <a:pt x="0" y="13"/>
                    <a:pt x="2" y="8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1710929" y="706892"/>
              <a:ext cx="167865" cy="199600"/>
            </a:xfrm>
            <a:custGeom>
              <a:avLst/>
              <a:gdLst>
                <a:gd name="T0" fmla="*/ 0 w 85"/>
                <a:gd name="T1" fmla="*/ 6 h 101"/>
                <a:gd name="T2" fmla="*/ 85 w 85"/>
                <a:gd name="T3" fmla="*/ 101 h 101"/>
                <a:gd name="T4" fmla="*/ 0 w 85"/>
                <a:gd name="T5" fmla="*/ 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01">
                  <a:moveTo>
                    <a:pt x="0" y="6"/>
                  </a:moveTo>
                  <a:cubicBezTo>
                    <a:pt x="40" y="0"/>
                    <a:pt x="71" y="51"/>
                    <a:pt x="85" y="101"/>
                  </a:cubicBezTo>
                  <a:cubicBezTo>
                    <a:pt x="68" y="59"/>
                    <a:pt x="47" y="21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2075053" y="4117633"/>
              <a:ext cx="84350" cy="118591"/>
            </a:xfrm>
            <a:custGeom>
              <a:avLst/>
              <a:gdLst>
                <a:gd name="T0" fmla="*/ 9 w 43"/>
                <a:gd name="T1" fmla="*/ 54 h 60"/>
                <a:gd name="T2" fmla="*/ 0 w 43"/>
                <a:gd name="T3" fmla="*/ 36 h 60"/>
                <a:gd name="T4" fmla="*/ 7 w 43"/>
                <a:gd name="T5" fmla="*/ 38 h 60"/>
                <a:gd name="T6" fmla="*/ 28 w 43"/>
                <a:gd name="T7" fmla="*/ 25 h 60"/>
                <a:gd name="T8" fmla="*/ 30 w 43"/>
                <a:gd name="T9" fmla="*/ 1 h 60"/>
                <a:gd name="T10" fmla="*/ 37 w 43"/>
                <a:gd name="T11" fmla="*/ 0 h 60"/>
                <a:gd name="T12" fmla="*/ 43 w 43"/>
                <a:gd name="T13" fmla="*/ 53 h 60"/>
                <a:gd name="T14" fmla="*/ 39 w 43"/>
                <a:gd name="T15" fmla="*/ 53 h 60"/>
                <a:gd name="T16" fmla="*/ 34 w 43"/>
                <a:gd name="T17" fmla="*/ 27 h 60"/>
                <a:gd name="T18" fmla="*/ 9 w 43"/>
                <a:gd name="T19" fmla="*/ 53 h 60"/>
                <a:gd name="T20" fmla="*/ 9 w 43"/>
                <a:gd name="T21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60">
                  <a:moveTo>
                    <a:pt x="9" y="54"/>
                  </a:moveTo>
                  <a:cubicBezTo>
                    <a:pt x="6" y="48"/>
                    <a:pt x="3" y="42"/>
                    <a:pt x="0" y="36"/>
                  </a:cubicBezTo>
                  <a:cubicBezTo>
                    <a:pt x="2" y="36"/>
                    <a:pt x="5" y="37"/>
                    <a:pt x="7" y="38"/>
                  </a:cubicBezTo>
                  <a:cubicBezTo>
                    <a:pt x="26" y="47"/>
                    <a:pt x="26" y="47"/>
                    <a:pt x="28" y="25"/>
                  </a:cubicBezTo>
                  <a:cubicBezTo>
                    <a:pt x="29" y="17"/>
                    <a:pt x="30" y="9"/>
                    <a:pt x="30" y="1"/>
                  </a:cubicBezTo>
                  <a:cubicBezTo>
                    <a:pt x="33" y="0"/>
                    <a:pt x="35" y="0"/>
                    <a:pt x="37" y="0"/>
                  </a:cubicBezTo>
                  <a:cubicBezTo>
                    <a:pt x="39" y="18"/>
                    <a:pt x="41" y="35"/>
                    <a:pt x="43" y="53"/>
                  </a:cubicBezTo>
                  <a:cubicBezTo>
                    <a:pt x="41" y="53"/>
                    <a:pt x="40" y="53"/>
                    <a:pt x="39" y="53"/>
                  </a:cubicBezTo>
                  <a:cubicBezTo>
                    <a:pt x="38" y="46"/>
                    <a:pt x="36" y="38"/>
                    <a:pt x="34" y="27"/>
                  </a:cubicBezTo>
                  <a:cubicBezTo>
                    <a:pt x="25" y="60"/>
                    <a:pt x="25" y="60"/>
                    <a:pt x="9" y="53"/>
                  </a:cubicBezTo>
                  <a:cubicBezTo>
                    <a:pt x="9" y="53"/>
                    <a:pt x="9" y="54"/>
                    <a:pt x="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1582316" y="2395560"/>
              <a:ext cx="65141" cy="189578"/>
            </a:xfrm>
            <a:custGeom>
              <a:avLst/>
              <a:gdLst>
                <a:gd name="T0" fmla="*/ 5 w 33"/>
                <a:gd name="T1" fmla="*/ 0 h 96"/>
                <a:gd name="T2" fmla="*/ 25 w 33"/>
                <a:gd name="T3" fmla="*/ 96 h 96"/>
                <a:gd name="T4" fmla="*/ 0 w 33"/>
                <a:gd name="T5" fmla="*/ 1 h 96"/>
                <a:gd name="T6" fmla="*/ 5 w 33"/>
                <a:gd name="T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96">
                  <a:moveTo>
                    <a:pt x="5" y="0"/>
                  </a:moveTo>
                  <a:cubicBezTo>
                    <a:pt x="22" y="39"/>
                    <a:pt x="33" y="88"/>
                    <a:pt x="25" y="96"/>
                  </a:cubicBezTo>
                  <a:cubicBezTo>
                    <a:pt x="17" y="64"/>
                    <a:pt x="8" y="32"/>
                    <a:pt x="0" y="1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2124327" y="3327584"/>
              <a:ext cx="47603" cy="193754"/>
            </a:xfrm>
            <a:custGeom>
              <a:avLst/>
              <a:gdLst>
                <a:gd name="T0" fmla="*/ 5 w 24"/>
                <a:gd name="T1" fmla="*/ 0 h 98"/>
                <a:gd name="T2" fmla="*/ 24 w 24"/>
                <a:gd name="T3" fmla="*/ 97 h 98"/>
                <a:gd name="T4" fmla="*/ 21 w 24"/>
                <a:gd name="T5" fmla="*/ 98 h 98"/>
                <a:gd name="T6" fmla="*/ 13 w 24"/>
                <a:gd name="T7" fmla="*/ 68 h 98"/>
                <a:gd name="T8" fmla="*/ 12 w 24"/>
                <a:gd name="T9" fmla="*/ 54 h 98"/>
                <a:gd name="T10" fmla="*/ 1 w 24"/>
                <a:gd name="T11" fmla="*/ 12 h 98"/>
                <a:gd name="T12" fmla="*/ 5 w 24"/>
                <a:gd name="T13" fmla="*/ 0 h 98"/>
                <a:gd name="T14" fmla="*/ 5 w 24"/>
                <a:gd name="T15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98">
                  <a:moveTo>
                    <a:pt x="5" y="0"/>
                  </a:moveTo>
                  <a:cubicBezTo>
                    <a:pt x="20" y="31"/>
                    <a:pt x="22" y="64"/>
                    <a:pt x="24" y="97"/>
                  </a:cubicBezTo>
                  <a:cubicBezTo>
                    <a:pt x="23" y="98"/>
                    <a:pt x="22" y="98"/>
                    <a:pt x="21" y="98"/>
                  </a:cubicBezTo>
                  <a:cubicBezTo>
                    <a:pt x="18" y="88"/>
                    <a:pt x="15" y="78"/>
                    <a:pt x="13" y="68"/>
                  </a:cubicBezTo>
                  <a:cubicBezTo>
                    <a:pt x="12" y="63"/>
                    <a:pt x="13" y="58"/>
                    <a:pt x="12" y="54"/>
                  </a:cubicBezTo>
                  <a:cubicBezTo>
                    <a:pt x="8" y="40"/>
                    <a:pt x="4" y="26"/>
                    <a:pt x="1" y="12"/>
                  </a:cubicBezTo>
                  <a:cubicBezTo>
                    <a:pt x="0" y="8"/>
                    <a:pt x="3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1447858" y="663464"/>
              <a:ext cx="225490" cy="89361"/>
            </a:xfrm>
            <a:custGeom>
              <a:avLst/>
              <a:gdLst>
                <a:gd name="T0" fmla="*/ 0 w 114"/>
                <a:gd name="T1" fmla="*/ 41 h 45"/>
                <a:gd name="T2" fmla="*/ 114 w 114"/>
                <a:gd name="T3" fmla="*/ 22 h 45"/>
                <a:gd name="T4" fmla="*/ 85 w 114"/>
                <a:gd name="T5" fmla="*/ 17 h 45"/>
                <a:gd name="T6" fmla="*/ 28 w 114"/>
                <a:gd name="T7" fmla="*/ 31 h 45"/>
                <a:gd name="T8" fmla="*/ 1 w 114"/>
                <a:gd name="T9" fmla="*/ 45 h 45"/>
                <a:gd name="T10" fmla="*/ 0 w 114"/>
                <a:gd name="T11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45">
                  <a:moveTo>
                    <a:pt x="0" y="41"/>
                  </a:moveTo>
                  <a:cubicBezTo>
                    <a:pt x="34" y="14"/>
                    <a:pt x="71" y="0"/>
                    <a:pt x="114" y="22"/>
                  </a:cubicBezTo>
                  <a:cubicBezTo>
                    <a:pt x="104" y="21"/>
                    <a:pt x="94" y="20"/>
                    <a:pt x="85" y="17"/>
                  </a:cubicBezTo>
                  <a:cubicBezTo>
                    <a:pt x="63" y="11"/>
                    <a:pt x="45" y="20"/>
                    <a:pt x="28" y="31"/>
                  </a:cubicBezTo>
                  <a:cubicBezTo>
                    <a:pt x="19" y="37"/>
                    <a:pt x="10" y="41"/>
                    <a:pt x="1" y="45"/>
                  </a:cubicBezTo>
                  <a:cubicBezTo>
                    <a:pt x="0" y="44"/>
                    <a:pt x="0" y="43"/>
                    <a:pt x="0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1728467" y="1459359"/>
              <a:ext cx="154502" cy="10022"/>
            </a:xfrm>
            <a:custGeom>
              <a:avLst/>
              <a:gdLst>
                <a:gd name="T0" fmla="*/ 0 w 78"/>
                <a:gd name="T1" fmla="*/ 0 h 5"/>
                <a:gd name="T2" fmla="*/ 78 w 78"/>
                <a:gd name="T3" fmla="*/ 0 h 5"/>
                <a:gd name="T4" fmla="*/ 78 w 78"/>
                <a:gd name="T5" fmla="*/ 5 h 5"/>
                <a:gd name="T6" fmla="*/ 0 w 78"/>
                <a:gd name="T7" fmla="*/ 5 h 5"/>
                <a:gd name="T8" fmla="*/ 0 w 7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26" y="0"/>
                    <a:pt x="52" y="0"/>
                    <a:pt x="78" y="0"/>
                  </a:cubicBezTo>
                  <a:cubicBezTo>
                    <a:pt x="78" y="2"/>
                    <a:pt x="78" y="3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1847058" y="3795267"/>
              <a:ext cx="111075" cy="99383"/>
            </a:xfrm>
            <a:custGeom>
              <a:avLst/>
              <a:gdLst>
                <a:gd name="T0" fmla="*/ 56 w 56"/>
                <a:gd name="T1" fmla="*/ 6 h 50"/>
                <a:gd name="T2" fmla="*/ 5 w 56"/>
                <a:gd name="T3" fmla="*/ 50 h 50"/>
                <a:gd name="T4" fmla="*/ 0 w 56"/>
                <a:gd name="T5" fmla="*/ 45 h 50"/>
                <a:gd name="T6" fmla="*/ 50 w 56"/>
                <a:gd name="T7" fmla="*/ 0 h 50"/>
                <a:gd name="T8" fmla="*/ 56 w 56"/>
                <a:gd name="T9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0">
                  <a:moveTo>
                    <a:pt x="56" y="6"/>
                  </a:moveTo>
                  <a:cubicBezTo>
                    <a:pt x="39" y="21"/>
                    <a:pt x="22" y="36"/>
                    <a:pt x="5" y="50"/>
                  </a:cubicBezTo>
                  <a:cubicBezTo>
                    <a:pt x="3" y="49"/>
                    <a:pt x="2" y="47"/>
                    <a:pt x="0" y="45"/>
                  </a:cubicBezTo>
                  <a:cubicBezTo>
                    <a:pt x="17" y="30"/>
                    <a:pt x="33" y="15"/>
                    <a:pt x="50" y="0"/>
                  </a:cubicBezTo>
                  <a:cubicBezTo>
                    <a:pt x="52" y="2"/>
                    <a:pt x="54" y="4"/>
                    <a:pt x="5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2173601" y="2974317"/>
              <a:ext cx="105229" cy="106064"/>
            </a:xfrm>
            <a:custGeom>
              <a:avLst/>
              <a:gdLst>
                <a:gd name="T0" fmla="*/ 38 w 53"/>
                <a:gd name="T1" fmla="*/ 33 h 54"/>
                <a:gd name="T2" fmla="*/ 1 w 53"/>
                <a:gd name="T3" fmla="*/ 54 h 54"/>
                <a:gd name="T4" fmla="*/ 0 w 53"/>
                <a:gd name="T5" fmla="*/ 52 h 54"/>
                <a:gd name="T6" fmla="*/ 39 w 53"/>
                <a:gd name="T7" fmla="*/ 20 h 54"/>
                <a:gd name="T8" fmla="*/ 36 w 53"/>
                <a:gd name="T9" fmla="*/ 17 h 54"/>
                <a:gd name="T10" fmla="*/ 16 w 53"/>
                <a:gd name="T11" fmla="*/ 28 h 54"/>
                <a:gd name="T12" fmla="*/ 14 w 53"/>
                <a:gd name="T13" fmla="*/ 24 h 54"/>
                <a:gd name="T14" fmla="*/ 53 w 53"/>
                <a:gd name="T15" fmla="*/ 0 h 54"/>
                <a:gd name="T16" fmla="*/ 53 w 53"/>
                <a:gd name="T17" fmla="*/ 0 h 54"/>
                <a:gd name="T18" fmla="*/ 39 w 53"/>
                <a:gd name="T19" fmla="*/ 24 h 54"/>
                <a:gd name="T20" fmla="*/ 38 w 53"/>
                <a:gd name="T21" fmla="*/ 3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54">
                  <a:moveTo>
                    <a:pt x="38" y="33"/>
                  </a:moveTo>
                  <a:cubicBezTo>
                    <a:pt x="26" y="40"/>
                    <a:pt x="13" y="47"/>
                    <a:pt x="1" y="54"/>
                  </a:cubicBezTo>
                  <a:cubicBezTo>
                    <a:pt x="1" y="54"/>
                    <a:pt x="0" y="53"/>
                    <a:pt x="0" y="52"/>
                  </a:cubicBezTo>
                  <a:cubicBezTo>
                    <a:pt x="13" y="41"/>
                    <a:pt x="26" y="31"/>
                    <a:pt x="39" y="20"/>
                  </a:cubicBezTo>
                  <a:cubicBezTo>
                    <a:pt x="38" y="19"/>
                    <a:pt x="37" y="18"/>
                    <a:pt x="36" y="17"/>
                  </a:cubicBezTo>
                  <a:cubicBezTo>
                    <a:pt x="29" y="20"/>
                    <a:pt x="23" y="24"/>
                    <a:pt x="16" y="28"/>
                  </a:cubicBezTo>
                  <a:cubicBezTo>
                    <a:pt x="15" y="27"/>
                    <a:pt x="14" y="26"/>
                    <a:pt x="14" y="24"/>
                  </a:cubicBezTo>
                  <a:cubicBezTo>
                    <a:pt x="27" y="16"/>
                    <a:pt x="40" y="8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8" y="8"/>
                    <a:pt x="43" y="15"/>
                    <a:pt x="39" y="24"/>
                  </a:cubicBezTo>
                  <a:cubicBezTo>
                    <a:pt x="37" y="26"/>
                    <a:pt x="38" y="30"/>
                    <a:pt x="38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1683369" y="2502458"/>
              <a:ext cx="102723" cy="143645"/>
            </a:xfrm>
            <a:custGeom>
              <a:avLst/>
              <a:gdLst>
                <a:gd name="T0" fmla="*/ 52 w 52"/>
                <a:gd name="T1" fmla="*/ 3 h 73"/>
                <a:gd name="T2" fmla="*/ 5 w 52"/>
                <a:gd name="T3" fmla="*/ 73 h 73"/>
                <a:gd name="T4" fmla="*/ 0 w 52"/>
                <a:gd name="T5" fmla="*/ 69 h 73"/>
                <a:gd name="T6" fmla="*/ 47 w 52"/>
                <a:gd name="T7" fmla="*/ 0 h 73"/>
                <a:gd name="T8" fmla="*/ 52 w 52"/>
                <a:gd name="T9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3">
                  <a:moveTo>
                    <a:pt x="52" y="3"/>
                  </a:moveTo>
                  <a:cubicBezTo>
                    <a:pt x="37" y="27"/>
                    <a:pt x="21" y="50"/>
                    <a:pt x="5" y="73"/>
                  </a:cubicBezTo>
                  <a:cubicBezTo>
                    <a:pt x="3" y="72"/>
                    <a:pt x="1" y="70"/>
                    <a:pt x="0" y="69"/>
                  </a:cubicBezTo>
                  <a:cubicBezTo>
                    <a:pt x="15" y="46"/>
                    <a:pt x="31" y="23"/>
                    <a:pt x="47" y="0"/>
                  </a:cubicBezTo>
                  <a:cubicBezTo>
                    <a:pt x="49" y="1"/>
                    <a:pt x="51" y="2"/>
                    <a:pt x="5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1774400" y="1486919"/>
              <a:ext cx="131953" cy="60966"/>
            </a:xfrm>
            <a:custGeom>
              <a:avLst/>
              <a:gdLst>
                <a:gd name="T0" fmla="*/ 0 w 67"/>
                <a:gd name="T1" fmla="*/ 27 h 31"/>
                <a:gd name="T2" fmla="*/ 67 w 67"/>
                <a:gd name="T3" fmla="*/ 21 h 31"/>
                <a:gd name="T4" fmla="*/ 0 w 67"/>
                <a:gd name="T5" fmla="*/ 31 h 31"/>
                <a:gd name="T6" fmla="*/ 0 w 67"/>
                <a:gd name="T7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31">
                  <a:moveTo>
                    <a:pt x="0" y="27"/>
                  </a:moveTo>
                  <a:cubicBezTo>
                    <a:pt x="21" y="27"/>
                    <a:pt x="40" y="0"/>
                    <a:pt x="67" y="21"/>
                  </a:cubicBezTo>
                  <a:cubicBezTo>
                    <a:pt x="43" y="25"/>
                    <a:pt x="22" y="28"/>
                    <a:pt x="0" y="31"/>
                  </a:cubicBezTo>
                  <a:cubicBezTo>
                    <a:pt x="0" y="30"/>
                    <a:pt x="0" y="29"/>
                    <a:pt x="0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2844224" y="3412769"/>
              <a:ext cx="56790" cy="133624"/>
            </a:xfrm>
            <a:custGeom>
              <a:avLst/>
              <a:gdLst>
                <a:gd name="T0" fmla="*/ 0 w 29"/>
                <a:gd name="T1" fmla="*/ 0 h 68"/>
                <a:gd name="T2" fmla="*/ 29 w 29"/>
                <a:gd name="T3" fmla="*/ 68 h 68"/>
                <a:gd name="T4" fmla="*/ 0 w 29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68">
                  <a:moveTo>
                    <a:pt x="0" y="0"/>
                  </a:moveTo>
                  <a:cubicBezTo>
                    <a:pt x="17" y="19"/>
                    <a:pt x="17" y="46"/>
                    <a:pt x="29" y="68"/>
                  </a:cubicBezTo>
                  <a:cubicBezTo>
                    <a:pt x="20" y="67"/>
                    <a:pt x="8" y="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2019098" y="3165565"/>
              <a:ext cx="146986" cy="37582"/>
            </a:xfrm>
            <a:custGeom>
              <a:avLst/>
              <a:gdLst>
                <a:gd name="T0" fmla="*/ 41 w 74"/>
                <a:gd name="T1" fmla="*/ 17 h 19"/>
                <a:gd name="T2" fmla="*/ 31 w 74"/>
                <a:gd name="T3" fmla="*/ 13 h 19"/>
                <a:gd name="T4" fmla="*/ 0 w 74"/>
                <a:gd name="T5" fmla="*/ 19 h 19"/>
                <a:gd name="T6" fmla="*/ 72 w 74"/>
                <a:gd name="T7" fmla="*/ 1 h 19"/>
                <a:gd name="T8" fmla="*/ 74 w 74"/>
                <a:gd name="T9" fmla="*/ 7 h 19"/>
                <a:gd name="T10" fmla="*/ 41 w 74"/>
                <a:gd name="T1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19">
                  <a:moveTo>
                    <a:pt x="41" y="17"/>
                  </a:moveTo>
                  <a:cubicBezTo>
                    <a:pt x="41" y="9"/>
                    <a:pt x="36" y="11"/>
                    <a:pt x="31" y="13"/>
                  </a:cubicBezTo>
                  <a:cubicBezTo>
                    <a:pt x="21" y="16"/>
                    <a:pt x="11" y="18"/>
                    <a:pt x="0" y="19"/>
                  </a:cubicBezTo>
                  <a:cubicBezTo>
                    <a:pt x="22" y="0"/>
                    <a:pt x="50" y="14"/>
                    <a:pt x="72" y="1"/>
                  </a:cubicBezTo>
                  <a:cubicBezTo>
                    <a:pt x="73" y="3"/>
                    <a:pt x="73" y="5"/>
                    <a:pt x="74" y="7"/>
                  </a:cubicBezTo>
                  <a:cubicBezTo>
                    <a:pt x="63" y="10"/>
                    <a:pt x="52" y="14"/>
                    <a:pt x="41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1811982" y="2018073"/>
              <a:ext cx="106064" cy="102723"/>
            </a:xfrm>
            <a:custGeom>
              <a:avLst/>
              <a:gdLst>
                <a:gd name="T0" fmla="*/ 14 w 54"/>
                <a:gd name="T1" fmla="*/ 52 h 52"/>
                <a:gd name="T2" fmla="*/ 23 w 54"/>
                <a:gd name="T3" fmla="*/ 35 h 52"/>
                <a:gd name="T4" fmla="*/ 0 w 54"/>
                <a:gd name="T5" fmla="*/ 8 h 52"/>
                <a:gd name="T6" fmla="*/ 3 w 54"/>
                <a:gd name="T7" fmla="*/ 5 h 52"/>
                <a:gd name="T8" fmla="*/ 28 w 54"/>
                <a:gd name="T9" fmla="*/ 29 h 52"/>
                <a:gd name="T10" fmla="*/ 51 w 54"/>
                <a:gd name="T11" fmla="*/ 0 h 52"/>
                <a:gd name="T12" fmla="*/ 54 w 54"/>
                <a:gd name="T13" fmla="*/ 3 h 52"/>
                <a:gd name="T14" fmla="*/ 14 w 54"/>
                <a:gd name="T15" fmla="*/ 52 h 52"/>
                <a:gd name="T16" fmla="*/ 14 w 54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2">
                  <a:moveTo>
                    <a:pt x="14" y="52"/>
                  </a:moveTo>
                  <a:cubicBezTo>
                    <a:pt x="17" y="47"/>
                    <a:pt x="20" y="41"/>
                    <a:pt x="23" y="35"/>
                  </a:cubicBezTo>
                  <a:cubicBezTo>
                    <a:pt x="16" y="26"/>
                    <a:pt x="8" y="17"/>
                    <a:pt x="0" y="8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11" y="13"/>
                    <a:pt x="19" y="20"/>
                    <a:pt x="28" y="29"/>
                  </a:cubicBezTo>
                  <a:cubicBezTo>
                    <a:pt x="36" y="19"/>
                    <a:pt x="43" y="9"/>
                    <a:pt x="51" y="0"/>
                  </a:cubicBezTo>
                  <a:cubicBezTo>
                    <a:pt x="52" y="1"/>
                    <a:pt x="53" y="2"/>
                    <a:pt x="54" y="3"/>
                  </a:cubicBezTo>
                  <a:cubicBezTo>
                    <a:pt x="41" y="19"/>
                    <a:pt x="27" y="36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2426650" y="6647295"/>
              <a:ext cx="73493" cy="27560"/>
            </a:xfrm>
            <a:custGeom>
              <a:avLst/>
              <a:gdLst>
                <a:gd name="T0" fmla="*/ 0 w 37"/>
                <a:gd name="T1" fmla="*/ 0 h 14"/>
                <a:gd name="T2" fmla="*/ 37 w 37"/>
                <a:gd name="T3" fmla="*/ 0 h 14"/>
                <a:gd name="T4" fmla="*/ 30 w 37"/>
                <a:gd name="T5" fmla="*/ 14 h 14"/>
                <a:gd name="T6" fmla="*/ 2 w 37"/>
                <a:gd name="T7" fmla="*/ 8 h 14"/>
                <a:gd name="T8" fmla="*/ 0 w 3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4">
                  <a:moveTo>
                    <a:pt x="0" y="0"/>
                  </a:moveTo>
                  <a:cubicBezTo>
                    <a:pt x="12" y="0"/>
                    <a:pt x="23" y="0"/>
                    <a:pt x="37" y="0"/>
                  </a:cubicBezTo>
                  <a:cubicBezTo>
                    <a:pt x="35" y="5"/>
                    <a:pt x="32" y="14"/>
                    <a:pt x="30" y="14"/>
                  </a:cubicBezTo>
                  <a:cubicBezTo>
                    <a:pt x="21" y="13"/>
                    <a:pt x="11" y="11"/>
                    <a:pt x="2" y="8"/>
                  </a:cubicBezTo>
                  <a:cubicBezTo>
                    <a:pt x="1" y="8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1536383" y="1390042"/>
              <a:ext cx="128613" cy="112745"/>
            </a:xfrm>
            <a:custGeom>
              <a:avLst/>
              <a:gdLst>
                <a:gd name="T0" fmla="*/ 65 w 65"/>
                <a:gd name="T1" fmla="*/ 0 h 57"/>
                <a:gd name="T2" fmla="*/ 0 w 65"/>
                <a:gd name="T3" fmla="*/ 57 h 57"/>
                <a:gd name="T4" fmla="*/ 65 w 65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57">
                  <a:moveTo>
                    <a:pt x="65" y="0"/>
                  </a:moveTo>
                  <a:cubicBezTo>
                    <a:pt x="44" y="19"/>
                    <a:pt x="23" y="37"/>
                    <a:pt x="0" y="57"/>
                  </a:cubicBezTo>
                  <a:cubicBezTo>
                    <a:pt x="3" y="42"/>
                    <a:pt x="36" y="14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1896332" y="2905000"/>
              <a:ext cx="105229" cy="37582"/>
            </a:xfrm>
            <a:custGeom>
              <a:avLst/>
              <a:gdLst>
                <a:gd name="T0" fmla="*/ 2 w 53"/>
                <a:gd name="T1" fmla="*/ 0 h 19"/>
                <a:gd name="T2" fmla="*/ 53 w 53"/>
                <a:gd name="T3" fmla="*/ 15 h 19"/>
                <a:gd name="T4" fmla="*/ 0 w 53"/>
                <a:gd name="T5" fmla="*/ 19 h 19"/>
                <a:gd name="T6" fmla="*/ 2 w 5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9">
                  <a:moveTo>
                    <a:pt x="2" y="0"/>
                  </a:moveTo>
                  <a:cubicBezTo>
                    <a:pt x="18" y="16"/>
                    <a:pt x="37" y="7"/>
                    <a:pt x="53" y="15"/>
                  </a:cubicBezTo>
                  <a:cubicBezTo>
                    <a:pt x="36" y="16"/>
                    <a:pt x="19" y="17"/>
                    <a:pt x="0" y="19"/>
                  </a:cubicBezTo>
                  <a:cubicBezTo>
                    <a:pt x="0" y="12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2207007" y="3122138"/>
              <a:ext cx="152832" cy="63471"/>
            </a:xfrm>
            <a:custGeom>
              <a:avLst/>
              <a:gdLst>
                <a:gd name="T0" fmla="*/ 77 w 77"/>
                <a:gd name="T1" fmla="*/ 0 h 32"/>
                <a:gd name="T2" fmla="*/ 0 w 77"/>
                <a:gd name="T3" fmla="*/ 7 h 32"/>
                <a:gd name="T4" fmla="*/ 77 w 77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32">
                  <a:moveTo>
                    <a:pt x="77" y="0"/>
                  </a:moveTo>
                  <a:cubicBezTo>
                    <a:pt x="56" y="32"/>
                    <a:pt x="29" y="10"/>
                    <a:pt x="0" y="7"/>
                  </a:cubicBezTo>
                  <a:cubicBezTo>
                    <a:pt x="28" y="3"/>
                    <a:pt x="55" y="26"/>
                    <a:pt x="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2231226" y="1996359"/>
              <a:ext cx="56790" cy="111075"/>
            </a:xfrm>
            <a:custGeom>
              <a:avLst/>
              <a:gdLst>
                <a:gd name="T0" fmla="*/ 0 w 29"/>
                <a:gd name="T1" fmla="*/ 55 h 56"/>
                <a:gd name="T2" fmla="*/ 25 w 29"/>
                <a:gd name="T3" fmla="*/ 0 h 56"/>
                <a:gd name="T4" fmla="*/ 29 w 29"/>
                <a:gd name="T5" fmla="*/ 1 h 56"/>
                <a:gd name="T6" fmla="*/ 3 w 29"/>
                <a:gd name="T7" fmla="*/ 56 h 56"/>
                <a:gd name="T8" fmla="*/ 0 w 29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56">
                  <a:moveTo>
                    <a:pt x="0" y="55"/>
                  </a:moveTo>
                  <a:cubicBezTo>
                    <a:pt x="8" y="36"/>
                    <a:pt x="17" y="18"/>
                    <a:pt x="25" y="0"/>
                  </a:cubicBezTo>
                  <a:cubicBezTo>
                    <a:pt x="26" y="0"/>
                    <a:pt x="27" y="1"/>
                    <a:pt x="29" y="1"/>
                  </a:cubicBezTo>
                  <a:cubicBezTo>
                    <a:pt x="20" y="20"/>
                    <a:pt x="20" y="42"/>
                    <a:pt x="3" y="56"/>
                  </a:cubicBezTo>
                  <a:cubicBezTo>
                    <a:pt x="2" y="56"/>
                    <a:pt x="1" y="55"/>
                    <a:pt x="0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1979846" y="1459359"/>
              <a:ext cx="47603" cy="55120"/>
            </a:xfrm>
            <a:custGeom>
              <a:avLst/>
              <a:gdLst>
                <a:gd name="T0" fmla="*/ 0 w 24"/>
                <a:gd name="T1" fmla="*/ 22 h 28"/>
                <a:gd name="T2" fmla="*/ 24 w 24"/>
                <a:gd name="T3" fmla="*/ 0 h 28"/>
                <a:gd name="T4" fmla="*/ 0 w 24"/>
                <a:gd name="T5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8">
                  <a:moveTo>
                    <a:pt x="0" y="22"/>
                  </a:moveTo>
                  <a:cubicBezTo>
                    <a:pt x="9" y="13"/>
                    <a:pt x="16" y="6"/>
                    <a:pt x="24" y="0"/>
                  </a:cubicBezTo>
                  <a:cubicBezTo>
                    <a:pt x="23" y="25"/>
                    <a:pt x="20" y="28"/>
                    <a:pt x="0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1602360" y="2657796"/>
              <a:ext cx="76834" cy="102723"/>
            </a:xfrm>
            <a:custGeom>
              <a:avLst/>
              <a:gdLst>
                <a:gd name="T0" fmla="*/ 0 w 39"/>
                <a:gd name="T1" fmla="*/ 49 h 52"/>
                <a:gd name="T2" fmla="*/ 35 w 39"/>
                <a:gd name="T3" fmla="*/ 0 h 52"/>
                <a:gd name="T4" fmla="*/ 39 w 39"/>
                <a:gd name="T5" fmla="*/ 3 h 52"/>
                <a:gd name="T6" fmla="*/ 4 w 39"/>
                <a:gd name="T7" fmla="*/ 52 h 52"/>
                <a:gd name="T8" fmla="*/ 0 w 39"/>
                <a:gd name="T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2">
                  <a:moveTo>
                    <a:pt x="0" y="49"/>
                  </a:moveTo>
                  <a:cubicBezTo>
                    <a:pt x="11" y="33"/>
                    <a:pt x="23" y="16"/>
                    <a:pt x="35" y="0"/>
                  </a:cubicBezTo>
                  <a:cubicBezTo>
                    <a:pt x="36" y="1"/>
                    <a:pt x="37" y="2"/>
                    <a:pt x="39" y="3"/>
                  </a:cubicBezTo>
                  <a:cubicBezTo>
                    <a:pt x="27" y="19"/>
                    <a:pt x="16" y="36"/>
                    <a:pt x="4" y="52"/>
                  </a:cubicBezTo>
                  <a:cubicBezTo>
                    <a:pt x="3" y="51"/>
                    <a:pt x="1" y="50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1677523" y="3240729"/>
              <a:ext cx="86855" cy="20044"/>
            </a:xfrm>
            <a:custGeom>
              <a:avLst/>
              <a:gdLst>
                <a:gd name="T0" fmla="*/ 44 w 44"/>
                <a:gd name="T1" fmla="*/ 10 h 10"/>
                <a:gd name="T2" fmla="*/ 0 w 44"/>
                <a:gd name="T3" fmla="*/ 8 h 10"/>
                <a:gd name="T4" fmla="*/ 1 w 44"/>
                <a:gd name="T5" fmla="*/ 0 h 10"/>
                <a:gd name="T6" fmla="*/ 44 w 44"/>
                <a:gd name="T7" fmla="*/ 5 h 10"/>
                <a:gd name="T8" fmla="*/ 44 w 44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0">
                  <a:moveTo>
                    <a:pt x="44" y="10"/>
                  </a:moveTo>
                  <a:cubicBezTo>
                    <a:pt x="29" y="10"/>
                    <a:pt x="15" y="9"/>
                    <a:pt x="0" y="8"/>
                  </a:cubicBezTo>
                  <a:cubicBezTo>
                    <a:pt x="0" y="6"/>
                    <a:pt x="0" y="3"/>
                    <a:pt x="1" y="0"/>
                  </a:cubicBezTo>
                  <a:cubicBezTo>
                    <a:pt x="15" y="2"/>
                    <a:pt x="29" y="3"/>
                    <a:pt x="44" y="5"/>
                  </a:cubicBezTo>
                  <a:cubicBezTo>
                    <a:pt x="44" y="6"/>
                    <a:pt x="44" y="8"/>
                    <a:pt x="44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1467901" y="1540369"/>
              <a:ext cx="40922" cy="82680"/>
            </a:xfrm>
            <a:custGeom>
              <a:avLst/>
              <a:gdLst>
                <a:gd name="T0" fmla="*/ 9 w 21"/>
                <a:gd name="T1" fmla="*/ 0 h 42"/>
                <a:gd name="T2" fmla="*/ 21 w 21"/>
                <a:gd name="T3" fmla="*/ 42 h 42"/>
                <a:gd name="T4" fmla="*/ 9 w 2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42">
                  <a:moveTo>
                    <a:pt x="9" y="0"/>
                  </a:moveTo>
                  <a:cubicBezTo>
                    <a:pt x="13" y="14"/>
                    <a:pt x="18" y="29"/>
                    <a:pt x="21" y="42"/>
                  </a:cubicBezTo>
                  <a:cubicBezTo>
                    <a:pt x="8" y="36"/>
                    <a:pt x="0" y="9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1865431" y="2282815"/>
              <a:ext cx="56790" cy="86855"/>
            </a:xfrm>
            <a:custGeom>
              <a:avLst/>
              <a:gdLst>
                <a:gd name="T0" fmla="*/ 29 w 29"/>
                <a:gd name="T1" fmla="*/ 2 h 44"/>
                <a:gd name="T2" fmla="*/ 5 w 29"/>
                <a:gd name="T3" fmla="*/ 44 h 44"/>
                <a:gd name="T4" fmla="*/ 0 w 29"/>
                <a:gd name="T5" fmla="*/ 41 h 44"/>
                <a:gd name="T6" fmla="*/ 24 w 29"/>
                <a:gd name="T7" fmla="*/ 0 h 44"/>
                <a:gd name="T8" fmla="*/ 29 w 29"/>
                <a:gd name="T9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4">
                  <a:moveTo>
                    <a:pt x="29" y="2"/>
                  </a:moveTo>
                  <a:cubicBezTo>
                    <a:pt x="21" y="16"/>
                    <a:pt x="13" y="30"/>
                    <a:pt x="5" y="44"/>
                  </a:cubicBezTo>
                  <a:cubicBezTo>
                    <a:pt x="3" y="43"/>
                    <a:pt x="2" y="42"/>
                    <a:pt x="0" y="41"/>
                  </a:cubicBezTo>
                  <a:cubicBezTo>
                    <a:pt x="8" y="27"/>
                    <a:pt x="16" y="13"/>
                    <a:pt x="24" y="0"/>
                  </a:cubicBezTo>
                  <a:cubicBezTo>
                    <a:pt x="26" y="0"/>
                    <a:pt x="27" y="1"/>
                    <a:pt x="2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1796114" y="2754673"/>
              <a:ext cx="56790" cy="91031"/>
            </a:xfrm>
            <a:custGeom>
              <a:avLst/>
              <a:gdLst>
                <a:gd name="T0" fmla="*/ 22 w 29"/>
                <a:gd name="T1" fmla="*/ 0 h 46"/>
                <a:gd name="T2" fmla="*/ 10 w 29"/>
                <a:gd name="T3" fmla="*/ 36 h 46"/>
                <a:gd name="T4" fmla="*/ 4 w 29"/>
                <a:gd name="T5" fmla="*/ 45 h 46"/>
                <a:gd name="T6" fmla="*/ 4 w 29"/>
                <a:gd name="T7" fmla="*/ 46 h 46"/>
                <a:gd name="T8" fmla="*/ 22 w 29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6">
                  <a:moveTo>
                    <a:pt x="22" y="0"/>
                  </a:moveTo>
                  <a:cubicBezTo>
                    <a:pt x="29" y="15"/>
                    <a:pt x="14" y="24"/>
                    <a:pt x="10" y="36"/>
                  </a:cubicBezTo>
                  <a:cubicBezTo>
                    <a:pt x="9" y="39"/>
                    <a:pt x="6" y="42"/>
                    <a:pt x="4" y="45"/>
                  </a:cubicBezTo>
                  <a:cubicBezTo>
                    <a:pt x="4" y="45"/>
                    <a:pt x="4" y="46"/>
                    <a:pt x="4" y="46"/>
                  </a:cubicBezTo>
                  <a:cubicBezTo>
                    <a:pt x="0" y="26"/>
                    <a:pt x="16" y="15"/>
                    <a:pt x="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1979846" y="1372504"/>
              <a:ext cx="60966" cy="66812"/>
            </a:xfrm>
            <a:custGeom>
              <a:avLst/>
              <a:gdLst>
                <a:gd name="T0" fmla="*/ 23 w 31"/>
                <a:gd name="T1" fmla="*/ 1 h 34"/>
                <a:gd name="T2" fmla="*/ 0 w 31"/>
                <a:gd name="T3" fmla="*/ 34 h 34"/>
                <a:gd name="T4" fmla="*/ 23 w 31"/>
                <a:gd name="T5" fmla="*/ 0 h 34"/>
                <a:gd name="T6" fmla="*/ 23 w 31"/>
                <a:gd name="T7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4">
                  <a:moveTo>
                    <a:pt x="23" y="1"/>
                  </a:moveTo>
                  <a:cubicBezTo>
                    <a:pt x="31" y="18"/>
                    <a:pt x="27" y="25"/>
                    <a:pt x="0" y="34"/>
                  </a:cubicBezTo>
                  <a:cubicBezTo>
                    <a:pt x="8" y="23"/>
                    <a:pt x="15" y="11"/>
                    <a:pt x="23" y="0"/>
                  </a:cubicBezTo>
                  <a:cubicBezTo>
                    <a:pt x="23" y="0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1592338" y="2271123"/>
              <a:ext cx="23384" cy="66812"/>
            </a:xfrm>
            <a:custGeom>
              <a:avLst/>
              <a:gdLst>
                <a:gd name="T0" fmla="*/ 9 w 12"/>
                <a:gd name="T1" fmla="*/ 34 h 34"/>
                <a:gd name="T2" fmla="*/ 11 w 12"/>
                <a:gd name="T3" fmla="*/ 22 h 34"/>
                <a:gd name="T4" fmla="*/ 0 w 12"/>
                <a:gd name="T5" fmla="*/ 23 h 34"/>
                <a:gd name="T6" fmla="*/ 7 w 12"/>
                <a:gd name="T7" fmla="*/ 0 h 34"/>
                <a:gd name="T8" fmla="*/ 12 w 12"/>
                <a:gd name="T9" fmla="*/ 1 h 34"/>
                <a:gd name="T10" fmla="*/ 12 w 12"/>
                <a:gd name="T11" fmla="*/ 34 h 34"/>
                <a:gd name="T12" fmla="*/ 9 w 12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4">
                  <a:moveTo>
                    <a:pt x="9" y="34"/>
                  </a:moveTo>
                  <a:cubicBezTo>
                    <a:pt x="9" y="30"/>
                    <a:pt x="10" y="26"/>
                    <a:pt x="11" y="22"/>
                  </a:cubicBezTo>
                  <a:cubicBezTo>
                    <a:pt x="7" y="22"/>
                    <a:pt x="4" y="22"/>
                    <a:pt x="0" y="23"/>
                  </a:cubicBezTo>
                  <a:cubicBezTo>
                    <a:pt x="2" y="14"/>
                    <a:pt x="5" y="7"/>
                    <a:pt x="7" y="0"/>
                  </a:cubicBezTo>
                  <a:cubicBezTo>
                    <a:pt x="9" y="1"/>
                    <a:pt x="11" y="1"/>
                    <a:pt x="12" y="1"/>
                  </a:cubicBezTo>
                  <a:cubicBezTo>
                    <a:pt x="12" y="12"/>
                    <a:pt x="12" y="23"/>
                    <a:pt x="12" y="34"/>
                  </a:cubicBezTo>
                  <a:cubicBezTo>
                    <a:pt x="11" y="34"/>
                    <a:pt x="10" y="34"/>
                    <a:pt x="9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1520515" y="2326242"/>
              <a:ext cx="35911" cy="96877"/>
            </a:xfrm>
            <a:custGeom>
              <a:avLst/>
              <a:gdLst>
                <a:gd name="T0" fmla="*/ 14 w 18"/>
                <a:gd name="T1" fmla="*/ 49 h 49"/>
                <a:gd name="T2" fmla="*/ 0 w 18"/>
                <a:gd name="T3" fmla="*/ 2 h 49"/>
                <a:gd name="T4" fmla="*/ 5 w 18"/>
                <a:gd name="T5" fmla="*/ 0 h 49"/>
                <a:gd name="T6" fmla="*/ 18 w 18"/>
                <a:gd name="T7" fmla="*/ 47 h 49"/>
                <a:gd name="T8" fmla="*/ 14 w 18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9">
                  <a:moveTo>
                    <a:pt x="14" y="49"/>
                  </a:moveTo>
                  <a:cubicBezTo>
                    <a:pt x="9" y="33"/>
                    <a:pt x="5" y="17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9" y="16"/>
                    <a:pt x="14" y="31"/>
                    <a:pt x="18" y="47"/>
                  </a:cubicBezTo>
                  <a:cubicBezTo>
                    <a:pt x="16" y="47"/>
                    <a:pt x="15" y="48"/>
                    <a:pt x="14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1932243" y="1722431"/>
              <a:ext cx="89361" cy="33406"/>
            </a:xfrm>
            <a:custGeom>
              <a:avLst/>
              <a:gdLst>
                <a:gd name="T0" fmla="*/ 45 w 45"/>
                <a:gd name="T1" fmla="*/ 6 h 17"/>
                <a:gd name="T2" fmla="*/ 1 w 45"/>
                <a:gd name="T3" fmla="*/ 17 h 17"/>
                <a:gd name="T4" fmla="*/ 0 w 45"/>
                <a:gd name="T5" fmla="*/ 12 h 17"/>
                <a:gd name="T6" fmla="*/ 43 w 45"/>
                <a:gd name="T7" fmla="*/ 0 h 17"/>
                <a:gd name="T8" fmla="*/ 45 w 45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7">
                  <a:moveTo>
                    <a:pt x="45" y="6"/>
                  </a:moveTo>
                  <a:cubicBezTo>
                    <a:pt x="30" y="10"/>
                    <a:pt x="16" y="13"/>
                    <a:pt x="1" y="17"/>
                  </a:cubicBezTo>
                  <a:cubicBezTo>
                    <a:pt x="1" y="15"/>
                    <a:pt x="1" y="14"/>
                    <a:pt x="0" y="12"/>
                  </a:cubicBezTo>
                  <a:cubicBezTo>
                    <a:pt x="14" y="8"/>
                    <a:pt x="29" y="4"/>
                    <a:pt x="43" y="0"/>
                  </a:cubicBezTo>
                  <a:cubicBezTo>
                    <a:pt x="44" y="2"/>
                    <a:pt x="44" y="4"/>
                    <a:pt x="4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1374365" y="1491095"/>
              <a:ext cx="53449" cy="33406"/>
            </a:xfrm>
            <a:custGeom>
              <a:avLst/>
              <a:gdLst>
                <a:gd name="T0" fmla="*/ 2 w 27"/>
                <a:gd name="T1" fmla="*/ 8 h 17"/>
                <a:gd name="T2" fmla="*/ 24 w 27"/>
                <a:gd name="T3" fmla="*/ 0 h 17"/>
                <a:gd name="T4" fmla="*/ 15 w 27"/>
                <a:gd name="T5" fmla="*/ 16 h 17"/>
                <a:gd name="T6" fmla="*/ 0 w 27"/>
                <a:gd name="T7" fmla="*/ 11 h 17"/>
                <a:gd name="T8" fmla="*/ 2 w 27"/>
                <a:gd name="T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2" y="8"/>
                  </a:moveTo>
                  <a:cubicBezTo>
                    <a:pt x="9" y="5"/>
                    <a:pt x="17" y="3"/>
                    <a:pt x="24" y="0"/>
                  </a:cubicBezTo>
                  <a:cubicBezTo>
                    <a:pt x="27" y="8"/>
                    <a:pt x="23" y="14"/>
                    <a:pt x="15" y="16"/>
                  </a:cubicBezTo>
                  <a:cubicBezTo>
                    <a:pt x="10" y="17"/>
                    <a:pt x="5" y="13"/>
                    <a:pt x="0" y="11"/>
                  </a:cubicBezTo>
                  <a:cubicBezTo>
                    <a:pt x="1" y="10"/>
                    <a:pt x="2" y="9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1543064" y="2786409"/>
              <a:ext cx="50944" cy="65141"/>
            </a:xfrm>
            <a:custGeom>
              <a:avLst/>
              <a:gdLst>
                <a:gd name="T0" fmla="*/ 1 w 26"/>
                <a:gd name="T1" fmla="*/ 33 h 33"/>
                <a:gd name="T2" fmla="*/ 20 w 26"/>
                <a:gd name="T3" fmla="*/ 0 h 33"/>
                <a:gd name="T4" fmla="*/ 26 w 26"/>
                <a:gd name="T5" fmla="*/ 4 h 33"/>
                <a:gd name="T6" fmla="*/ 0 w 26"/>
                <a:gd name="T7" fmla="*/ 33 h 33"/>
                <a:gd name="T8" fmla="*/ 1 w 26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3">
                  <a:moveTo>
                    <a:pt x="1" y="33"/>
                  </a:moveTo>
                  <a:cubicBezTo>
                    <a:pt x="3" y="19"/>
                    <a:pt x="11" y="9"/>
                    <a:pt x="20" y="0"/>
                  </a:cubicBezTo>
                  <a:cubicBezTo>
                    <a:pt x="22" y="1"/>
                    <a:pt x="24" y="3"/>
                    <a:pt x="26" y="4"/>
                  </a:cubicBezTo>
                  <a:cubicBezTo>
                    <a:pt x="17" y="14"/>
                    <a:pt x="9" y="23"/>
                    <a:pt x="0" y="33"/>
                  </a:cubicBezTo>
                  <a:cubicBezTo>
                    <a:pt x="0" y="33"/>
                    <a:pt x="1" y="33"/>
                    <a:pt x="1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1512999" y="3827002"/>
              <a:ext cx="15868" cy="81009"/>
            </a:xfrm>
            <a:custGeom>
              <a:avLst/>
              <a:gdLst>
                <a:gd name="T0" fmla="*/ 3 w 8"/>
                <a:gd name="T1" fmla="*/ 0 h 41"/>
                <a:gd name="T2" fmla="*/ 8 w 8"/>
                <a:gd name="T3" fmla="*/ 41 h 41"/>
                <a:gd name="T4" fmla="*/ 3 w 8"/>
                <a:gd name="T5" fmla="*/ 41 h 41"/>
                <a:gd name="T6" fmla="*/ 0 w 8"/>
                <a:gd name="T7" fmla="*/ 0 h 41"/>
                <a:gd name="T8" fmla="*/ 3 w 8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1">
                  <a:moveTo>
                    <a:pt x="3" y="0"/>
                  </a:moveTo>
                  <a:cubicBezTo>
                    <a:pt x="5" y="13"/>
                    <a:pt x="6" y="27"/>
                    <a:pt x="8" y="41"/>
                  </a:cubicBezTo>
                  <a:cubicBezTo>
                    <a:pt x="6" y="41"/>
                    <a:pt x="5" y="41"/>
                    <a:pt x="3" y="41"/>
                  </a:cubicBezTo>
                  <a:cubicBezTo>
                    <a:pt x="2" y="28"/>
                    <a:pt x="1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1821168" y="2375516"/>
              <a:ext cx="45933" cy="63471"/>
            </a:xfrm>
            <a:custGeom>
              <a:avLst/>
              <a:gdLst>
                <a:gd name="T0" fmla="*/ 0 w 23"/>
                <a:gd name="T1" fmla="*/ 29 h 32"/>
                <a:gd name="T2" fmla="*/ 19 w 23"/>
                <a:gd name="T3" fmla="*/ 0 h 32"/>
                <a:gd name="T4" fmla="*/ 23 w 23"/>
                <a:gd name="T5" fmla="*/ 3 h 32"/>
                <a:gd name="T6" fmla="*/ 4 w 23"/>
                <a:gd name="T7" fmla="*/ 32 h 32"/>
                <a:gd name="T8" fmla="*/ 0 w 23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2">
                  <a:moveTo>
                    <a:pt x="0" y="29"/>
                  </a:moveTo>
                  <a:cubicBezTo>
                    <a:pt x="6" y="19"/>
                    <a:pt x="12" y="10"/>
                    <a:pt x="19" y="0"/>
                  </a:cubicBezTo>
                  <a:cubicBezTo>
                    <a:pt x="20" y="1"/>
                    <a:pt x="21" y="2"/>
                    <a:pt x="23" y="3"/>
                  </a:cubicBezTo>
                  <a:cubicBezTo>
                    <a:pt x="17" y="13"/>
                    <a:pt x="10" y="23"/>
                    <a:pt x="4" y="32"/>
                  </a:cubicBezTo>
                  <a:cubicBezTo>
                    <a:pt x="3" y="31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1894661" y="1228024"/>
              <a:ext cx="81009" cy="34241"/>
            </a:xfrm>
            <a:custGeom>
              <a:avLst/>
              <a:gdLst>
                <a:gd name="T0" fmla="*/ 0 w 41"/>
                <a:gd name="T1" fmla="*/ 9 h 17"/>
                <a:gd name="T2" fmla="*/ 41 w 41"/>
                <a:gd name="T3" fmla="*/ 17 h 17"/>
                <a:gd name="T4" fmla="*/ 0 w 41"/>
                <a:gd name="T5" fmla="*/ 9 h 17"/>
                <a:gd name="T6" fmla="*/ 0 w 41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17">
                  <a:moveTo>
                    <a:pt x="0" y="9"/>
                  </a:moveTo>
                  <a:cubicBezTo>
                    <a:pt x="16" y="0"/>
                    <a:pt x="28" y="10"/>
                    <a:pt x="41" y="17"/>
                  </a:cubicBezTo>
                  <a:cubicBezTo>
                    <a:pt x="28" y="14"/>
                    <a:pt x="14" y="12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1558097" y="1601334"/>
              <a:ext cx="50109" cy="37582"/>
            </a:xfrm>
            <a:custGeom>
              <a:avLst/>
              <a:gdLst>
                <a:gd name="T0" fmla="*/ 0 w 25"/>
                <a:gd name="T1" fmla="*/ 0 h 19"/>
                <a:gd name="T2" fmla="*/ 25 w 25"/>
                <a:gd name="T3" fmla="*/ 9 h 19"/>
                <a:gd name="T4" fmla="*/ 0 w 25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9" y="3"/>
                    <a:pt x="17" y="6"/>
                    <a:pt x="25" y="9"/>
                  </a:cubicBezTo>
                  <a:cubicBezTo>
                    <a:pt x="14" y="12"/>
                    <a:pt x="1" y="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2804137" y="6023440"/>
              <a:ext cx="69317" cy="165359"/>
            </a:xfrm>
            <a:custGeom>
              <a:avLst/>
              <a:gdLst>
                <a:gd name="T0" fmla="*/ 9 w 35"/>
                <a:gd name="T1" fmla="*/ 0 h 84"/>
                <a:gd name="T2" fmla="*/ 18 w 35"/>
                <a:gd name="T3" fmla="*/ 13 h 84"/>
                <a:gd name="T4" fmla="*/ 26 w 35"/>
                <a:gd name="T5" fmla="*/ 41 h 84"/>
                <a:gd name="T6" fmla="*/ 34 w 35"/>
                <a:gd name="T7" fmla="*/ 73 h 84"/>
                <a:gd name="T8" fmla="*/ 34 w 35"/>
                <a:gd name="T9" fmla="*/ 84 h 84"/>
                <a:gd name="T10" fmla="*/ 23 w 35"/>
                <a:gd name="T11" fmla="*/ 80 h 84"/>
                <a:gd name="T12" fmla="*/ 4 w 35"/>
                <a:gd name="T13" fmla="*/ 43 h 84"/>
                <a:gd name="T14" fmla="*/ 0 w 35"/>
                <a:gd name="T15" fmla="*/ 20 h 84"/>
                <a:gd name="T16" fmla="*/ 9 w 35"/>
                <a:gd name="T1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84">
                  <a:moveTo>
                    <a:pt x="9" y="0"/>
                  </a:moveTo>
                  <a:cubicBezTo>
                    <a:pt x="14" y="7"/>
                    <a:pt x="17" y="9"/>
                    <a:pt x="18" y="13"/>
                  </a:cubicBezTo>
                  <a:cubicBezTo>
                    <a:pt x="21" y="22"/>
                    <a:pt x="23" y="32"/>
                    <a:pt x="26" y="41"/>
                  </a:cubicBezTo>
                  <a:cubicBezTo>
                    <a:pt x="29" y="52"/>
                    <a:pt x="32" y="62"/>
                    <a:pt x="34" y="73"/>
                  </a:cubicBezTo>
                  <a:cubicBezTo>
                    <a:pt x="35" y="76"/>
                    <a:pt x="34" y="80"/>
                    <a:pt x="34" y="84"/>
                  </a:cubicBezTo>
                  <a:cubicBezTo>
                    <a:pt x="30" y="83"/>
                    <a:pt x="24" y="83"/>
                    <a:pt x="23" y="80"/>
                  </a:cubicBezTo>
                  <a:cubicBezTo>
                    <a:pt x="16" y="68"/>
                    <a:pt x="9" y="56"/>
                    <a:pt x="4" y="43"/>
                  </a:cubicBezTo>
                  <a:cubicBezTo>
                    <a:pt x="1" y="36"/>
                    <a:pt x="0" y="28"/>
                    <a:pt x="0" y="20"/>
                  </a:cubicBezTo>
                  <a:cubicBezTo>
                    <a:pt x="0" y="14"/>
                    <a:pt x="4" y="9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2624580" y="6380883"/>
              <a:ext cx="156173" cy="39252"/>
            </a:xfrm>
            <a:custGeom>
              <a:avLst/>
              <a:gdLst>
                <a:gd name="T0" fmla="*/ 79 w 79"/>
                <a:gd name="T1" fmla="*/ 3 h 20"/>
                <a:gd name="T2" fmla="*/ 0 w 79"/>
                <a:gd name="T3" fmla="*/ 20 h 20"/>
                <a:gd name="T4" fmla="*/ 79 w 79"/>
                <a:gd name="T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20">
                  <a:moveTo>
                    <a:pt x="79" y="3"/>
                  </a:moveTo>
                  <a:cubicBezTo>
                    <a:pt x="53" y="9"/>
                    <a:pt x="27" y="14"/>
                    <a:pt x="0" y="20"/>
                  </a:cubicBezTo>
                  <a:cubicBezTo>
                    <a:pt x="10" y="7"/>
                    <a:pt x="47" y="0"/>
                    <a:pt x="7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2931079" y="6208842"/>
              <a:ext cx="39252" cy="75163"/>
            </a:xfrm>
            <a:custGeom>
              <a:avLst/>
              <a:gdLst>
                <a:gd name="T0" fmla="*/ 0 w 20"/>
                <a:gd name="T1" fmla="*/ 21 h 38"/>
                <a:gd name="T2" fmla="*/ 0 w 20"/>
                <a:gd name="T3" fmla="*/ 1 h 38"/>
                <a:gd name="T4" fmla="*/ 7 w 20"/>
                <a:gd name="T5" fmla="*/ 0 h 38"/>
                <a:gd name="T6" fmla="*/ 20 w 20"/>
                <a:gd name="T7" fmla="*/ 36 h 38"/>
                <a:gd name="T8" fmla="*/ 16 w 20"/>
                <a:gd name="T9" fmla="*/ 38 h 38"/>
                <a:gd name="T10" fmla="*/ 0 w 20"/>
                <a:gd name="T11" fmla="*/ 20 h 38"/>
                <a:gd name="T12" fmla="*/ 0 w 20"/>
                <a:gd name="T13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8">
                  <a:moveTo>
                    <a:pt x="0" y="21"/>
                  </a:moveTo>
                  <a:cubicBezTo>
                    <a:pt x="0" y="14"/>
                    <a:pt x="0" y="8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11" y="12"/>
                    <a:pt x="15" y="24"/>
                    <a:pt x="20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1" y="32"/>
                    <a:pt x="5" y="26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2673854" y="2916692"/>
              <a:ext cx="128613" cy="14198"/>
            </a:xfrm>
            <a:custGeom>
              <a:avLst/>
              <a:gdLst>
                <a:gd name="T0" fmla="*/ 65 w 65"/>
                <a:gd name="T1" fmla="*/ 7 h 7"/>
                <a:gd name="T2" fmla="*/ 0 w 65"/>
                <a:gd name="T3" fmla="*/ 7 h 7"/>
                <a:gd name="T4" fmla="*/ 0 w 65"/>
                <a:gd name="T5" fmla="*/ 0 h 7"/>
                <a:gd name="T6" fmla="*/ 65 w 65"/>
                <a:gd name="T7" fmla="*/ 3 h 7"/>
                <a:gd name="T8" fmla="*/ 65 w 6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">
                  <a:moveTo>
                    <a:pt x="65" y="7"/>
                  </a:moveTo>
                  <a:cubicBezTo>
                    <a:pt x="43" y="7"/>
                    <a:pt x="2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2" y="1"/>
                    <a:pt x="44" y="2"/>
                    <a:pt x="65" y="3"/>
                  </a:cubicBezTo>
                  <a:cubicBezTo>
                    <a:pt x="65" y="4"/>
                    <a:pt x="65" y="6"/>
                    <a:pt x="6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699048" y="1091503"/>
            <a:ext cx="508966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400" dirty="0" smtClean="0">
                <a:latin typeface="方正行楷繁体" panose="02010601030101010101" pitchFamily="2" charset="-122"/>
                <a:ea typeface="方正行楷繁体" panose="02010601030101010101" pitchFamily="2" charset="-122"/>
              </a:rPr>
              <a:t>小生这厢有礼了</a:t>
            </a:r>
            <a:endParaRPr lang="zh-CN" altLang="en-US" sz="5400" dirty="0">
              <a:latin typeface="方正行楷繁体" panose="02010601030101010101" pitchFamily="2" charset="-122"/>
              <a:ea typeface="方正行楷繁体" panose="02010601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29339298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Tm="0"/>
    </mc:Choice>
    <mc:Fallback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5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rgbClr val="000000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6B4D40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5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5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图片 7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439" b="21116"/>
          <a:stretch/>
        </p:blipFill>
        <p:spPr>
          <a:xfrm>
            <a:off x="-1" y="-17445"/>
            <a:ext cx="12192001" cy="6892891"/>
          </a:xfrm>
          <a:prstGeom prst="rect">
            <a:avLst/>
          </a:prstGeom>
        </p:spPr>
      </p:pic>
      <p:grpSp>
        <p:nvGrpSpPr>
          <p:cNvPr id="76" name="组合 75"/>
          <p:cNvGrpSpPr/>
          <p:nvPr/>
        </p:nvGrpSpPr>
        <p:grpSpPr>
          <a:xfrm>
            <a:off x="697924" y="2286000"/>
            <a:ext cx="1515716" cy="4238125"/>
            <a:chOff x="1002724" y="663464"/>
            <a:chExt cx="2045276" cy="6013061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1301707" y="4642941"/>
              <a:ext cx="1742117" cy="2033584"/>
            </a:xfrm>
            <a:custGeom>
              <a:avLst/>
              <a:gdLst>
                <a:gd name="T0" fmla="*/ 645 w 881"/>
                <a:gd name="T1" fmla="*/ 103 h 1030"/>
                <a:gd name="T2" fmla="*/ 678 w 881"/>
                <a:gd name="T3" fmla="*/ 285 h 1030"/>
                <a:gd name="T4" fmla="*/ 791 w 881"/>
                <a:gd name="T5" fmla="*/ 700 h 1030"/>
                <a:gd name="T6" fmla="*/ 822 w 881"/>
                <a:gd name="T7" fmla="*/ 772 h 1030"/>
                <a:gd name="T8" fmla="*/ 875 w 881"/>
                <a:gd name="T9" fmla="*/ 877 h 1030"/>
                <a:gd name="T10" fmla="*/ 850 w 881"/>
                <a:gd name="T11" fmla="*/ 907 h 1030"/>
                <a:gd name="T12" fmla="*/ 826 w 881"/>
                <a:gd name="T13" fmla="*/ 892 h 1030"/>
                <a:gd name="T14" fmla="*/ 594 w 881"/>
                <a:gd name="T15" fmla="*/ 954 h 1030"/>
                <a:gd name="T16" fmla="*/ 545 w 881"/>
                <a:gd name="T17" fmla="*/ 1001 h 1030"/>
                <a:gd name="T18" fmla="*/ 495 w 881"/>
                <a:gd name="T19" fmla="*/ 993 h 1030"/>
                <a:gd name="T20" fmla="*/ 333 w 881"/>
                <a:gd name="T21" fmla="*/ 1011 h 1030"/>
                <a:gd name="T22" fmla="*/ 250 w 881"/>
                <a:gd name="T23" fmla="*/ 1019 h 1030"/>
                <a:gd name="T24" fmla="*/ 109 w 881"/>
                <a:gd name="T25" fmla="*/ 966 h 1030"/>
                <a:gd name="T26" fmla="*/ 0 w 881"/>
                <a:gd name="T27" fmla="*/ 916 h 1030"/>
                <a:gd name="T28" fmla="*/ 186 w 881"/>
                <a:gd name="T29" fmla="*/ 993 h 1030"/>
                <a:gd name="T30" fmla="*/ 415 w 881"/>
                <a:gd name="T31" fmla="*/ 991 h 1030"/>
                <a:gd name="T32" fmla="*/ 571 w 881"/>
                <a:gd name="T33" fmla="*/ 884 h 1030"/>
                <a:gd name="T34" fmla="*/ 611 w 881"/>
                <a:gd name="T35" fmla="*/ 858 h 1030"/>
                <a:gd name="T36" fmla="*/ 809 w 881"/>
                <a:gd name="T37" fmla="*/ 825 h 1030"/>
                <a:gd name="T38" fmla="*/ 840 w 881"/>
                <a:gd name="T39" fmla="*/ 831 h 1030"/>
                <a:gd name="T40" fmla="*/ 831 w 881"/>
                <a:gd name="T41" fmla="*/ 793 h 1030"/>
                <a:gd name="T42" fmla="*/ 824 w 881"/>
                <a:gd name="T43" fmla="*/ 814 h 1030"/>
                <a:gd name="T44" fmla="*/ 778 w 881"/>
                <a:gd name="T45" fmla="*/ 822 h 1030"/>
                <a:gd name="T46" fmla="*/ 752 w 881"/>
                <a:gd name="T47" fmla="*/ 813 h 1030"/>
                <a:gd name="T48" fmla="*/ 711 w 881"/>
                <a:gd name="T49" fmla="*/ 802 h 1030"/>
                <a:gd name="T50" fmla="*/ 720 w 881"/>
                <a:gd name="T51" fmla="*/ 792 h 1030"/>
                <a:gd name="T52" fmla="*/ 630 w 881"/>
                <a:gd name="T53" fmla="*/ 799 h 1030"/>
                <a:gd name="T54" fmla="*/ 495 w 881"/>
                <a:gd name="T55" fmla="*/ 743 h 1030"/>
                <a:gd name="T56" fmla="*/ 452 w 881"/>
                <a:gd name="T57" fmla="*/ 710 h 1030"/>
                <a:gd name="T58" fmla="*/ 620 w 881"/>
                <a:gd name="T59" fmla="*/ 762 h 1030"/>
                <a:gd name="T60" fmla="*/ 733 w 881"/>
                <a:gd name="T61" fmla="*/ 766 h 1030"/>
                <a:gd name="T62" fmla="*/ 569 w 881"/>
                <a:gd name="T63" fmla="*/ 167 h 1030"/>
                <a:gd name="T64" fmla="*/ 607 w 881"/>
                <a:gd name="T65" fmla="*/ 360 h 1030"/>
                <a:gd name="T66" fmla="*/ 719 w 881"/>
                <a:gd name="T67" fmla="*/ 667 h 1030"/>
                <a:gd name="T68" fmla="*/ 646 w 881"/>
                <a:gd name="T69" fmla="*/ 344 h 1030"/>
                <a:gd name="T70" fmla="*/ 743 w 881"/>
                <a:gd name="T71" fmla="*/ 666 h 1030"/>
                <a:gd name="T72" fmla="*/ 766 w 881"/>
                <a:gd name="T73" fmla="*/ 674 h 1030"/>
                <a:gd name="T74" fmla="*/ 716 w 881"/>
                <a:gd name="T75" fmla="*/ 493 h 1030"/>
                <a:gd name="T76" fmla="*/ 652 w 881"/>
                <a:gd name="T77" fmla="*/ 209 h 1030"/>
                <a:gd name="T78" fmla="*/ 613 w 881"/>
                <a:gd name="T79" fmla="*/ 14 h 1030"/>
                <a:gd name="T80" fmla="*/ 769 w 881"/>
                <a:gd name="T81" fmla="*/ 699 h 1030"/>
                <a:gd name="T82" fmla="*/ 764 w 881"/>
                <a:gd name="T83" fmla="*/ 742 h 1030"/>
                <a:gd name="T84" fmla="*/ 794 w 881"/>
                <a:gd name="T85" fmla="*/ 783 h 1030"/>
                <a:gd name="T86" fmla="*/ 786 w 881"/>
                <a:gd name="T87" fmla="*/ 740 h 1030"/>
                <a:gd name="T88" fmla="*/ 769 w 881"/>
                <a:gd name="T89" fmla="*/ 699 h 1030"/>
                <a:gd name="T90" fmla="*/ 669 w 881"/>
                <a:gd name="T91" fmla="*/ 900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81" h="1030">
                  <a:moveTo>
                    <a:pt x="617" y="0"/>
                  </a:moveTo>
                  <a:cubicBezTo>
                    <a:pt x="626" y="34"/>
                    <a:pt x="637" y="68"/>
                    <a:pt x="645" y="103"/>
                  </a:cubicBezTo>
                  <a:cubicBezTo>
                    <a:pt x="650" y="125"/>
                    <a:pt x="651" y="147"/>
                    <a:pt x="655" y="169"/>
                  </a:cubicBezTo>
                  <a:cubicBezTo>
                    <a:pt x="662" y="208"/>
                    <a:pt x="668" y="247"/>
                    <a:pt x="678" y="285"/>
                  </a:cubicBezTo>
                  <a:cubicBezTo>
                    <a:pt x="699" y="372"/>
                    <a:pt x="721" y="458"/>
                    <a:pt x="744" y="543"/>
                  </a:cubicBezTo>
                  <a:cubicBezTo>
                    <a:pt x="758" y="596"/>
                    <a:pt x="775" y="648"/>
                    <a:pt x="791" y="700"/>
                  </a:cubicBezTo>
                  <a:cubicBezTo>
                    <a:pt x="798" y="722"/>
                    <a:pt x="808" y="743"/>
                    <a:pt x="817" y="765"/>
                  </a:cubicBezTo>
                  <a:cubicBezTo>
                    <a:pt x="818" y="767"/>
                    <a:pt x="820" y="772"/>
                    <a:pt x="822" y="772"/>
                  </a:cubicBezTo>
                  <a:cubicBezTo>
                    <a:pt x="847" y="777"/>
                    <a:pt x="846" y="799"/>
                    <a:pt x="851" y="817"/>
                  </a:cubicBezTo>
                  <a:cubicBezTo>
                    <a:pt x="857" y="837"/>
                    <a:pt x="858" y="860"/>
                    <a:pt x="875" y="877"/>
                  </a:cubicBezTo>
                  <a:cubicBezTo>
                    <a:pt x="880" y="881"/>
                    <a:pt x="881" y="889"/>
                    <a:pt x="872" y="894"/>
                  </a:cubicBezTo>
                  <a:cubicBezTo>
                    <a:pt x="865" y="897"/>
                    <a:pt x="860" y="903"/>
                    <a:pt x="850" y="907"/>
                  </a:cubicBezTo>
                  <a:cubicBezTo>
                    <a:pt x="852" y="896"/>
                    <a:pt x="855" y="886"/>
                    <a:pt x="858" y="873"/>
                  </a:cubicBezTo>
                  <a:cubicBezTo>
                    <a:pt x="845" y="880"/>
                    <a:pt x="836" y="886"/>
                    <a:pt x="826" y="892"/>
                  </a:cubicBezTo>
                  <a:cubicBezTo>
                    <a:pt x="800" y="908"/>
                    <a:pt x="771" y="907"/>
                    <a:pt x="743" y="914"/>
                  </a:cubicBezTo>
                  <a:cubicBezTo>
                    <a:pt x="693" y="925"/>
                    <a:pt x="640" y="927"/>
                    <a:pt x="594" y="954"/>
                  </a:cubicBezTo>
                  <a:cubicBezTo>
                    <a:pt x="581" y="962"/>
                    <a:pt x="565" y="960"/>
                    <a:pt x="552" y="951"/>
                  </a:cubicBezTo>
                  <a:cubicBezTo>
                    <a:pt x="538" y="966"/>
                    <a:pt x="561" y="985"/>
                    <a:pt x="545" y="1001"/>
                  </a:cubicBezTo>
                  <a:cubicBezTo>
                    <a:pt x="541" y="988"/>
                    <a:pt x="537" y="976"/>
                    <a:pt x="532" y="962"/>
                  </a:cubicBezTo>
                  <a:cubicBezTo>
                    <a:pt x="519" y="973"/>
                    <a:pt x="507" y="983"/>
                    <a:pt x="495" y="993"/>
                  </a:cubicBezTo>
                  <a:cubicBezTo>
                    <a:pt x="489" y="997"/>
                    <a:pt x="481" y="1001"/>
                    <a:pt x="474" y="1002"/>
                  </a:cubicBezTo>
                  <a:cubicBezTo>
                    <a:pt x="427" y="1005"/>
                    <a:pt x="380" y="1007"/>
                    <a:pt x="333" y="1011"/>
                  </a:cubicBezTo>
                  <a:cubicBezTo>
                    <a:pt x="309" y="1012"/>
                    <a:pt x="284" y="1015"/>
                    <a:pt x="260" y="1018"/>
                  </a:cubicBezTo>
                  <a:cubicBezTo>
                    <a:pt x="257" y="1018"/>
                    <a:pt x="253" y="1018"/>
                    <a:pt x="250" y="1019"/>
                  </a:cubicBezTo>
                  <a:cubicBezTo>
                    <a:pt x="233" y="1030"/>
                    <a:pt x="218" y="1021"/>
                    <a:pt x="203" y="1014"/>
                  </a:cubicBezTo>
                  <a:cubicBezTo>
                    <a:pt x="172" y="998"/>
                    <a:pt x="140" y="982"/>
                    <a:pt x="109" y="966"/>
                  </a:cubicBezTo>
                  <a:cubicBezTo>
                    <a:pt x="85" y="955"/>
                    <a:pt x="61" y="943"/>
                    <a:pt x="37" y="932"/>
                  </a:cubicBezTo>
                  <a:cubicBezTo>
                    <a:pt x="25" y="927"/>
                    <a:pt x="13" y="922"/>
                    <a:pt x="0" y="916"/>
                  </a:cubicBezTo>
                  <a:cubicBezTo>
                    <a:pt x="0" y="912"/>
                    <a:pt x="1" y="906"/>
                    <a:pt x="2" y="899"/>
                  </a:cubicBezTo>
                  <a:cubicBezTo>
                    <a:pt x="60" y="939"/>
                    <a:pt x="122" y="969"/>
                    <a:pt x="186" y="993"/>
                  </a:cubicBezTo>
                  <a:cubicBezTo>
                    <a:pt x="206" y="1000"/>
                    <a:pt x="229" y="1001"/>
                    <a:pt x="251" y="1001"/>
                  </a:cubicBezTo>
                  <a:cubicBezTo>
                    <a:pt x="306" y="999"/>
                    <a:pt x="360" y="992"/>
                    <a:pt x="415" y="991"/>
                  </a:cubicBezTo>
                  <a:cubicBezTo>
                    <a:pt x="467" y="990"/>
                    <a:pt x="496" y="956"/>
                    <a:pt x="525" y="923"/>
                  </a:cubicBezTo>
                  <a:cubicBezTo>
                    <a:pt x="539" y="907"/>
                    <a:pt x="551" y="892"/>
                    <a:pt x="571" y="884"/>
                  </a:cubicBezTo>
                  <a:cubicBezTo>
                    <a:pt x="584" y="879"/>
                    <a:pt x="595" y="869"/>
                    <a:pt x="606" y="861"/>
                  </a:cubicBezTo>
                  <a:cubicBezTo>
                    <a:pt x="608" y="860"/>
                    <a:pt x="610" y="859"/>
                    <a:pt x="611" y="858"/>
                  </a:cubicBezTo>
                  <a:cubicBezTo>
                    <a:pt x="642" y="850"/>
                    <a:pt x="672" y="841"/>
                    <a:pt x="703" y="838"/>
                  </a:cubicBezTo>
                  <a:cubicBezTo>
                    <a:pt x="739" y="834"/>
                    <a:pt x="774" y="830"/>
                    <a:pt x="809" y="825"/>
                  </a:cubicBezTo>
                  <a:cubicBezTo>
                    <a:pt x="814" y="824"/>
                    <a:pt x="819" y="817"/>
                    <a:pt x="824" y="813"/>
                  </a:cubicBezTo>
                  <a:cubicBezTo>
                    <a:pt x="829" y="819"/>
                    <a:pt x="835" y="825"/>
                    <a:pt x="840" y="831"/>
                  </a:cubicBezTo>
                  <a:cubicBezTo>
                    <a:pt x="841" y="830"/>
                    <a:pt x="842" y="830"/>
                    <a:pt x="844" y="829"/>
                  </a:cubicBezTo>
                  <a:cubicBezTo>
                    <a:pt x="839" y="817"/>
                    <a:pt x="835" y="805"/>
                    <a:pt x="831" y="793"/>
                  </a:cubicBezTo>
                  <a:cubicBezTo>
                    <a:pt x="829" y="793"/>
                    <a:pt x="826" y="794"/>
                    <a:pt x="824" y="794"/>
                  </a:cubicBezTo>
                  <a:cubicBezTo>
                    <a:pt x="824" y="801"/>
                    <a:pt x="824" y="807"/>
                    <a:pt x="824" y="814"/>
                  </a:cubicBezTo>
                  <a:cubicBezTo>
                    <a:pt x="820" y="813"/>
                    <a:pt x="816" y="811"/>
                    <a:pt x="813" y="812"/>
                  </a:cubicBezTo>
                  <a:cubicBezTo>
                    <a:pt x="801" y="815"/>
                    <a:pt x="790" y="820"/>
                    <a:pt x="778" y="822"/>
                  </a:cubicBezTo>
                  <a:cubicBezTo>
                    <a:pt x="775" y="823"/>
                    <a:pt x="770" y="820"/>
                    <a:pt x="766" y="818"/>
                  </a:cubicBezTo>
                  <a:cubicBezTo>
                    <a:pt x="761" y="817"/>
                    <a:pt x="757" y="814"/>
                    <a:pt x="752" y="813"/>
                  </a:cubicBezTo>
                  <a:cubicBezTo>
                    <a:pt x="738" y="811"/>
                    <a:pt x="725" y="809"/>
                    <a:pt x="711" y="807"/>
                  </a:cubicBezTo>
                  <a:cubicBezTo>
                    <a:pt x="711" y="805"/>
                    <a:pt x="711" y="804"/>
                    <a:pt x="711" y="802"/>
                  </a:cubicBezTo>
                  <a:cubicBezTo>
                    <a:pt x="714" y="800"/>
                    <a:pt x="718" y="798"/>
                    <a:pt x="722" y="796"/>
                  </a:cubicBezTo>
                  <a:cubicBezTo>
                    <a:pt x="721" y="795"/>
                    <a:pt x="720" y="792"/>
                    <a:pt x="720" y="792"/>
                  </a:cubicBezTo>
                  <a:cubicBezTo>
                    <a:pt x="696" y="791"/>
                    <a:pt x="671" y="788"/>
                    <a:pt x="647" y="788"/>
                  </a:cubicBezTo>
                  <a:cubicBezTo>
                    <a:pt x="641" y="788"/>
                    <a:pt x="636" y="796"/>
                    <a:pt x="630" y="799"/>
                  </a:cubicBezTo>
                  <a:cubicBezTo>
                    <a:pt x="601" y="811"/>
                    <a:pt x="562" y="798"/>
                    <a:pt x="541" y="775"/>
                  </a:cubicBezTo>
                  <a:cubicBezTo>
                    <a:pt x="529" y="762"/>
                    <a:pt x="511" y="753"/>
                    <a:pt x="495" y="743"/>
                  </a:cubicBezTo>
                  <a:cubicBezTo>
                    <a:pt x="483" y="735"/>
                    <a:pt x="469" y="727"/>
                    <a:pt x="456" y="719"/>
                  </a:cubicBezTo>
                  <a:cubicBezTo>
                    <a:pt x="455" y="718"/>
                    <a:pt x="454" y="715"/>
                    <a:pt x="452" y="710"/>
                  </a:cubicBezTo>
                  <a:cubicBezTo>
                    <a:pt x="472" y="721"/>
                    <a:pt x="489" y="732"/>
                    <a:pt x="506" y="741"/>
                  </a:cubicBezTo>
                  <a:cubicBezTo>
                    <a:pt x="542" y="760"/>
                    <a:pt x="580" y="768"/>
                    <a:pt x="620" y="762"/>
                  </a:cubicBezTo>
                  <a:cubicBezTo>
                    <a:pt x="631" y="760"/>
                    <a:pt x="642" y="763"/>
                    <a:pt x="653" y="763"/>
                  </a:cubicBezTo>
                  <a:cubicBezTo>
                    <a:pt x="680" y="764"/>
                    <a:pt x="706" y="765"/>
                    <a:pt x="733" y="766"/>
                  </a:cubicBezTo>
                  <a:cubicBezTo>
                    <a:pt x="742" y="767"/>
                    <a:pt x="752" y="768"/>
                    <a:pt x="767" y="770"/>
                  </a:cubicBezTo>
                  <a:cubicBezTo>
                    <a:pt x="633" y="589"/>
                    <a:pt x="592" y="381"/>
                    <a:pt x="569" y="167"/>
                  </a:cubicBezTo>
                  <a:cubicBezTo>
                    <a:pt x="571" y="174"/>
                    <a:pt x="574" y="182"/>
                    <a:pt x="575" y="189"/>
                  </a:cubicBezTo>
                  <a:cubicBezTo>
                    <a:pt x="586" y="246"/>
                    <a:pt x="597" y="303"/>
                    <a:pt x="607" y="360"/>
                  </a:cubicBezTo>
                  <a:cubicBezTo>
                    <a:pt x="618" y="420"/>
                    <a:pt x="647" y="512"/>
                    <a:pt x="673" y="571"/>
                  </a:cubicBezTo>
                  <a:cubicBezTo>
                    <a:pt x="688" y="603"/>
                    <a:pt x="702" y="636"/>
                    <a:pt x="719" y="667"/>
                  </a:cubicBezTo>
                  <a:cubicBezTo>
                    <a:pt x="692" y="560"/>
                    <a:pt x="666" y="453"/>
                    <a:pt x="639" y="346"/>
                  </a:cubicBezTo>
                  <a:cubicBezTo>
                    <a:pt x="641" y="345"/>
                    <a:pt x="644" y="344"/>
                    <a:pt x="646" y="344"/>
                  </a:cubicBezTo>
                  <a:cubicBezTo>
                    <a:pt x="677" y="454"/>
                    <a:pt x="696" y="567"/>
                    <a:pt x="737" y="676"/>
                  </a:cubicBezTo>
                  <a:cubicBezTo>
                    <a:pt x="739" y="672"/>
                    <a:pt x="741" y="669"/>
                    <a:pt x="743" y="666"/>
                  </a:cubicBezTo>
                  <a:cubicBezTo>
                    <a:pt x="749" y="670"/>
                    <a:pt x="755" y="673"/>
                    <a:pt x="761" y="677"/>
                  </a:cubicBezTo>
                  <a:cubicBezTo>
                    <a:pt x="763" y="676"/>
                    <a:pt x="764" y="675"/>
                    <a:pt x="766" y="674"/>
                  </a:cubicBezTo>
                  <a:cubicBezTo>
                    <a:pt x="761" y="658"/>
                    <a:pt x="757" y="643"/>
                    <a:pt x="753" y="628"/>
                  </a:cubicBezTo>
                  <a:cubicBezTo>
                    <a:pt x="740" y="583"/>
                    <a:pt x="728" y="538"/>
                    <a:pt x="716" y="493"/>
                  </a:cubicBezTo>
                  <a:cubicBezTo>
                    <a:pt x="704" y="447"/>
                    <a:pt x="691" y="401"/>
                    <a:pt x="681" y="354"/>
                  </a:cubicBezTo>
                  <a:cubicBezTo>
                    <a:pt x="670" y="306"/>
                    <a:pt x="662" y="257"/>
                    <a:pt x="652" y="209"/>
                  </a:cubicBezTo>
                  <a:cubicBezTo>
                    <a:pt x="643" y="169"/>
                    <a:pt x="633" y="129"/>
                    <a:pt x="625" y="89"/>
                  </a:cubicBezTo>
                  <a:cubicBezTo>
                    <a:pt x="620" y="65"/>
                    <a:pt x="616" y="40"/>
                    <a:pt x="613" y="14"/>
                  </a:cubicBezTo>
                  <a:cubicBezTo>
                    <a:pt x="612" y="10"/>
                    <a:pt x="615" y="5"/>
                    <a:pt x="617" y="0"/>
                  </a:cubicBezTo>
                  <a:close/>
                  <a:moveTo>
                    <a:pt x="769" y="699"/>
                  </a:moveTo>
                  <a:cubicBezTo>
                    <a:pt x="764" y="708"/>
                    <a:pt x="760" y="713"/>
                    <a:pt x="760" y="719"/>
                  </a:cubicBezTo>
                  <a:cubicBezTo>
                    <a:pt x="760" y="727"/>
                    <a:pt x="761" y="735"/>
                    <a:pt x="764" y="742"/>
                  </a:cubicBezTo>
                  <a:cubicBezTo>
                    <a:pt x="769" y="755"/>
                    <a:pt x="776" y="767"/>
                    <a:pt x="783" y="779"/>
                  </a:cubicBezTo>
                  <a:cubicBezTo>
                    <a:pt x="784" y="782"/>
                    <a:pt x="790" y="782"/>
                    <a:pt x="794" y="783"/>
                  </a:cubicBezTo>
                  <a:cubicBezTo>
                    <a:pt x="794" y="779"/>
                    <a:pt x="795" y="775"/>
                    <a:pt x="794" y="772"/>
                  </a:cubicBezTo>
                  <a:cubicBezTo>
                    <a:pt x="792" y="761"/>
                    <a:pt x="789" y="751"/>
                    <a:pt x="786" y="740"/>
                  </a:cubicBezTo>
                  <a:cubicBezTo>
                    <a:pt x="783" y="731"/>
                    <a:pt x="781" y="721"/>
                    <a:pt x="778" y="712"/>
                  </a:cubicBezTo>
                  <a:cubicBezTo>
                    <a:pt x="777" y="708"/>
                    <a:pt x="774" y="706"/>
                    <a:pt x="769" y="699"/>
                  </a:cubicBezTo>
                  <a:close/>
                  <a:moveTo>
                    <a:pt x="748" y="883"/>
                  </a:moveTo>
                  <a:cubicBezTo>
                    <a:pt x="716" y="880"/>
                    <a:pt x="679" y="887"/>
                    <a:pt x="669" y="900"/>
                  </a:cubicBezTo>
                  <a:cubicBezTo>
                    <a:pt x="696" y="894"/>
                    <a:pt x="722" y="889"/>
                    <a:pt x="748" y="8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127161" y="1676498"/>
              <a:ext cx="876070" cy="2101231"/>
            </a:xfrm>
            <a:custGeom>
              <a:avLst/>
              <a:gdLst>
                <a:gd name="T0" fmla="*/ 198 w 443"/>
                <a:gd name="T1" fmla="*/ 640 h 1064"/>
                <a:gd name="T2" fmla="*/ 236 w 443"/>
                <a:gd name="T3" fmla="*/ 667 h 1064"/>
                <a:gd name="T4" fmla="*/ 264 w 443"/>
                <a:gd name="T5" fmla="*/ 653 h 1064"/>
                <a:gd name="T6" fmla="*/ 423 w 443"/>
                <a:gd name="T7" fmla="*/ 400 h 1064"/>
                <a:gd name="T8" fmla="*/ 439 w 443"/>
                <a:gd name="T9" fmla="*/ 397 h 1064"/>
                <a:gd name="T10" fmla="*/ 373 w 443"/>
                <a:gd name="T11" fmla="*/ 488 h 1064"/>
                <a:gd name="T12" fmla="*/ 347 w 443"/>
                <a:gd name="T13" fmla="*/ 539 h 1064"/>
                <a:gd name="T14" fmla="*/ 226 w 443"/>
                <a:gd name="T15" fmla="*/ 737 h 1064"/>
                <a:gd name="T16" fmla="*/ 332 w 443"/>
                <a:gd name="T17" fmla="*/ 595 h 1064"/>
                <a:gd name="T18" fmla="*/ 291 w 443"/>
                <a:gd name="T19" fmla="*/ 675 h 1064"/>
                <a:gd name="T20" fmla="*/ 407 w 443"/>
                <a:gd name="T21" fmla="*/ 675 h 1064"/>
                <a:gd name="T22" fmla="*/ 418 w 443"/>
                <a:gd name="T23" fmla="*/ 715 h 1064"/>
                <a:gd name="T24" fmla="*/ 429 w 443"/>
                <a:gd name="T25" fmla="*/ 767 h 1064"/>
                <a:gd name="T26" fmla="*/ 402 w 443"/>
                <a:gd name="T27" fmla="*/ 685 h 1064"/>
                <a:gd name="T28" fmla="*/ 263 w 443"/>
                <a:gd name="T29" fmla="*/ 746 h 1064"/>
                <a:gd name="T30" fmla="*/ 168 w 443"/>
                <a:gd name="T31" fmla="*/ 864 h 1064"/>
                <a:gd name="T32" fmla="*/ 195 w 443"/>
                <a:gd name="T33" fmla="*/ 1060 h 1064"/>
                <a:gd name="T34" fmla="*/ 167 w 443"/>
                <a:gd name="T35" fmla="*/ 920 h 1064"/>
                <a:gd name="T36" fmla="*/ 169 w 443"/>
                <a:gd name="T37" fmla="*/ 827 h 1064"/>
                <a:gd name="T38" fmla="*/ 124 w 443"/>
                <a:gd name="T39" fmla="*/ 927 h 1064"/>
                <a:gd name="T40" fmla="*/ 142 w 443"/>
                <a:gd name="T41" fmla="*/ 775 h 1064"/>
                <a:gd name="T42" fmla="*/ 128 w 443"/>
                <a:gd name="T43" fmla="*/ 725 h 1064"/>
                <a:gd name="T44" fmla="*/ 45 w 443"/>
                <a:gd name="T45" fmla="*/ 753 h 1064"/>
                <a:gd name="T46" fmla="*/ 0 w 443"/>
                <a:gd name="T47" fmla="*/ 808 h 1064"/>
                <a:gd name="T48" fmla="*/ 52 w 443"/>
                <a:gd name="T49" fmla="*/ 707 h 1064"/>
                <a:gd name="T50" fmla="*/ 144 w 443"/>
                <a:gd name="T51" fmla="*/ 671 h 1064"/>
                <a:gd name="T52" fmla="*/ 137 w 443"/>
                <a:gd name="T53" fmla="*/ 632 h 1064"/>
                <a:gd name="T54" fmla="*/ 122 w 443"/>
                <a:gd name="T55" fmla="*/ 584 h 1064"/>
                <a:gd name="T56" fmla="*/ 105 w 443"/>
                <a:gd name="T57" fmla="*/ 345 h 1064"/>
                <a:gd name="T58" fmla="*/ 146 w 443"/>
                <a:gd name="T59" fmla="*/ 543 h 1064"/>
                <a:gd name="T60" fmla="*/ 168 w 443"/>
                <a:gd name="T61" fmla="*/ 329 h 1064"/>
                <a:gd name="T62" fmla="*/ 184 w 443"/>
                <a:gd name="T63" fmla="*/ 236 h 1064"/>
                <a:gd name="T64" fmla="*/ 170 w 443"/>
                <a:gd name="T65" fmla="*/ 223 h 1064"/>
                <a:gd name="T66" fmla="*/ 246 w 443"/>
                <a:gd name="T67" fmla="*/ 32 h 1064"/>
                <a:gd name="T68" fmla="*/ 267 w 443"/>
                <a:gd name="T69" fmla="*/ 27 h 1064"/>
                <a:gd name="T70" fmla="*/ 268 w 443"/>
                <a:gd name="T71" fmla="*/ 77 h 1064"/>
                <a:gd name="T72" fmla="*/ 274 w 443"/>
                <a:gd name="T73" fmla="*/ 101 h 1064"/>
                <a:gd name="T74" fmla="*/ 271 w 443"/>
                <a:gd name="T75" fmla="*/ 122 h 1064"/>
                <a:gd name="T76" fmla="*/ 287 w 443"/>
                <a:gd name="T77" fmla="*/ 234 h 1064"/>
                <a:gd name="T78" fmla="*/ 270 w 443"/>
                <a:gd name="T79" fmla="*/ 223 h 1064"/>
                <a:gd name="T80" fmla="*/ 256 w 443"/>
                <a:gd name="T81" fmla="*/ 198 h 1064"/>
                <a:gd name="T82" fmla="*/ 245 w 443"/>
                <a:gd name="T83" fmla="*/ 227 h 1064"/>
                <a:gd name="T84" fmla="*/ 196 w 443"/>
                <a:gd name="T85" fmla="*/ 205 h 1064"/>
                <a:gd name="T86" fmla="*/ 193 w 443"/>
                <a:gd name="T87" fmla="*/ 294 h 1064"/>
                <a:gd name="T88" fmla="*/ 174 w 443"/>
                <a:gd name="T89" fmla="*/ 380 h 1064"/>
                <a:gd name="T90" fmla="*/ 180 w 443"/>
                <a:gd name="T91" fmla="*/ 500 h 1064"/>
                <a:gd name="T92" fmla="*/ 183 w 443"/>
                <a:gd name="T93" fmla="*/ 587 h 1064"/>
                <a:gd name="T94" fmla="*/ 180 w 443"/>
                <a:gd name="T95" fmla="*/ 612 h 1064"/>
                <a:gd name="T96" fmla="*/ 211 w 443"/>
                <a:gd name="T97" fmla="*/ 595 h 1064"/>
                <a:gd name="T98" fmla="*/ 258 w 443"/>
                <a:gd name="T99" fmla="*/ 76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3" h="1064">
                  <a:moveTo>
                    <a:pt x="210" y="595"/>
                  </a:moveTo>
                  <a:cubicBezTo>
                    <a:pt x="207" y="603"/>
                    <a:pt x="204" y="611"/>
                    <a:pt x="201" y="619"/>
                  </a:cubicBezTo>
                  <a:cubicBezTo>
                    <a:pt x="200" y="625"/>
                    <a:pt x="199" y="631"/>
                    <a:pt x="198" y="640"/>
                  </a:cubicBezTo>
                  <a:cubicBezTo>
                    <a:pt x="210" y="630"/>
                    <a:pt x="220" y="623"/>
                    <a:pt x="228" y="617"/>
                  </a:cubicBezTo>
                  <a:cubicBezTo>
                    <a:pt x="233" y="629"/>
                    <a:pt x="237" y="641"/>
                    <a:pt x="240" y="653"/>
                  </a:cubicBezTo>
                  <a:cubicBezTo>
                    <a:pt x="241" y="657"/>
                    <a:pt x="239" y="663"/>
                    <a:pt x="236" y="667"/>
                  </a:cubicBezTo>
                  <a:cubicBezTo>
                    <a:pt x="229" y="679"/>
                    <a:pt x="221" y="691"/>
                    <a:pt x="216" y="704"/>
                  </a:cubicBezTo>
                  <a:cubicBezTo>
                    <a:pt x="233" y="700"/>
                    <a:pt x="242" y="688"/>
                    <a:pt x="250" y="674"/>
                  </a:cubicBezTo>
                  <a:cubicBezTo>
                    <a:pt x="254" y="667"/>
                    <a:pt x="260" y="660"/>
                    <a:pt x="264" y="653"/>
                  </a:cubicBezTo>
                  <a:cubicBezTo>
                    <a:pt x="271" y="641"/>
                    <a:pt x="278" y="628"/>
                    <a:pt x="285" y="616"/>
                  </a:cubicBezTo>
                  <a:cubicBezTo>
                    <a:pt x="303" y="587"/>
                    <a:pt x="320" y="558"/>
                    <a:pt x="339" y="530"/>
                  </a:cubicBezTo>
                  <a:cubicBezTo>
                    <a:pt x="366" y="486"/>
                    <a:pt x="395" y="443"/>
                    <a:pt x="423" y="400"/>
                  </a:cubicBezTo>
                  <a:cubicBezTo>
                    <a:pt x="426" y="396"/>
                    <a:pt x="429" y="394"/>
                    <a:pt x="432" y="391"/>
                  </a:cubicBezTo>
                  <a:cubicBezTo>
                    <a:pt x="432" y="390"/>
                    <a:pt x="432" y="390"/>
                    <a:pt x="432" y="390"/>
                  </a:cubicBezTo>
                  <a:cubicBezTo>
                    <a:pt x="434" y="392"/>
                    <a:pt x="436" y="394"/>
                    <a:pt x="439" y="397"/>
                  </a:cubicBezTo>
                  <a:cubicBezTo>
                    <a:pt x="436" y="399"/>
                    <a:pt x="433" y="401"/>
                    <a:pt x="431" y="404"/>
                  </a:cubicBezTo>
                  <a:cubicBezTo>
                    <a:pt x="419" y="421"/>
                    <a:pt x="407" y="436"/>
                    <a:pt x="398" y="454"/>
                  </a:cubicBezTo>
                  <a:cubicBezTo>
                    <a:pt x="391" y="466"/>
                    <a:pt x="384" y="478"/>
                    <a:pt x="373" y="488"/>
                  </a:cubicBezTo>
                  <a:cubicBezTo>
                    <a:pt x="372" y="488"/>
                    <a:pt x="373" y="491"/>
                    <a:pt x="373" y="492"/>
                  </a:cubicBezTo>
                  <a:cubicBezTo>
                    <a:pt x="370" y="499"/>
                    <a:pt x="368" y="507"/>
                    <a:pt x="365" y="514"/>
                  </a:cubicBezTo>
                  <a:cubicBezTo>
                    <a:pt x="360" y="523"/>
                    <a:pt x="352" y="530"/>
                    <a:pt x="347" y="539"/>
                  </a:cubicBezTo>
                  <a:cubicBezTo>
                    <a:pt x="335" y="560"/>
                    <a:pt x="323" y="580"/>
                    <a:pt x="311" y="601"/>
                  </a:cubicBezTo>
                  <a:cubicBezTo>
                    <a:pt x="294" y="632"/>
                    <a:pt x="282" y="665"/>
                    <a:pt x="257" y="691"/>
                  </a:cubicBezTo>
                  <a:cubicBezTo>
                    <a:pt x="245" y="704"/>
                    <a:pt x="237" y="721"/>
                    <a:pt x="226" y="737"/>
                  </a:cubicBezTo>
                  <a:cubicBezTo>
                    <a:pt x="250" y="744"/>
                    <a:pt x="250" y="744"/>
                    <a:pt x="254" y="722"/>
                  </a:cubicBezTo>
                  <a:cubicBezTo>
                    <a:pt x="254" y="720"/>
                    <a:pt x="256" y="718"/>
                    <a:pt x="257" y="716"/>
                  </a:cubicBezTo>
                  <a:cubicBezTo>
                    <a:pt x="282" y="675"/>
                    <a:pt x="307" y="635"/>
                    <a:pt x="332" y="595"/>
                  </a:cubicBezTo>
                  <a:cubicBezTo>
                    <a:pt x="333" y="593"/>
                    <a:pt x="339" y="593"/>
                    <a:pt x="342" y="592"/>
                  </a:cubicBezTo>
                  <a:cubicBezTo>
                    <a:pt x="342" y="591"/>
                    <a:pt x="342" y="591"/>
                    <a:pt x="342" y="591"/>
                  </a:cubicBezTo>
                  <a:cubicBezTo>
                    <a:pt x="325" y="619"/>
                    <a:pt x="309" y="648"/>
                    <a:pt x="291" y="675"/>
                  </a:cubicBezTo>
                  <a:cubicBezTo>
                    <a:pt x="285" y="686"/>
                    <a:pt x="279" y="693"/>
                    <a:pt x="293" y="702"/>
                  </a:cubicBezTo>
                  <a:cubicBezTo>
                    <a:pt x="296" y="703"/>
                    <a:pt x="296" y="709"/>
                    <a:pt x="298" y="712"/>
                  </a:cubicBezTo>
                  <a:cubicBezTo>
                    <a:pt x="334" y="705"/>
                    <a:pt x="365" y="680"/>
                    <a:pt x="407" y="675"/>
                  </a:cubicBezTo>
                  <a:cubicBezTo>
                    <a:pt x="412" y="671"/>
                    <a:pt x="421" y="665"/>
                    <a:pt x="430" y="658"/>
                  </a:cubicBezTo>
                  <a:cubicBezTo>
                    <a:pt x="431" y="659"/>
                    <a:pt x="432" y="659"/>
                    <a:pt x="433" y="660"/>
                  </a:cubicBezTo>
                  <a:cubicBezTo>
                    <a:pt x="418" y="676"/>
                    <a:pt x="411" y="694"/>
                    <a:pt x="418" y="715"/>
                  </a:cubicBezTo>
                  <a:cubicBezTo>
                    <a:pt x="423" y="733"/>
                    <a:pt x="422" y="754"/>
                    <a:pt x="443" y="763"/>
                  </a:cubicBezTo>
                  <a:cubicBezTo>
                    <a:pt x="441" y="767"/>
                    <a:pt x="439" y="772"/>
                    <a:pt x="437" y="778"/>
                  </a:cubicBezTo>
                  <a:cubicBezTo>
                    <a:pt x="434" y="774"/>
                    <a:pt x="430" y="771"/>
                    <a:pt x="429" y="767"/>
                  </a:cubicBezTo>
                  <a:cubicBezTo>
                    <a:pt x="422" y="747"/>
                    <a:pt x="415" y="727"/>
                    <a:pt x="409" y="708"/>
                  </a:cubicBezTo>
                  <a:cubicBezTo>
                    <a:pt x="408" y="707"/>
                    <a:pt x="408" y="706"/>
                    <a:pt x="408" y="705"/>
                  </a:cubicBezTo>
                  <a:cubicBezTo>
                    <a:pt x="406" y="698"/>
                    <a:pt x="404" y="692"/>
                    <a:pt x="402" y="685"/>
                  </a:cubicBezTo>
                  <a:cubicBezTo>
                    <a:pt x="396" y="687"/>
                    <a:pt x="389" y="688"/>
                    <a:pt x="382" y="691"/>
                  </a:cubicBezTo>
                  <a:cubicBezTo>
                    <a:pt x="352" y="702"/>
                    <a:pt x="322" y="713"/>
                    <a:pt x="292" y="726"/>
                  </a:cubicBezTo>
                  <a:cubicBezTo>
                    <a:pt x="281" y="730"/>
                    <a:pt x="273" y="739"/>
                    <a:pt x="263" y="746"/>
                  </a:cubicBezTo>
                  <a:cubicBezTo>
                    <a:pt x="256" y="751"/>
                    <a:pt x="250" y="753"/>
                    <a:pt x="241" y="755"/>
                  </a:cubicBezTo>
                  <a:cubicBezTo>
                    <a:pt x="225" y="759"/>
                    <a:pt x="205" y="768"/>
                    <a:pt x="198" y="781"/>
                  </a:cubicBezTo>
                  <a:cubicBezTo>
                    <a:pt x="183" y="806"/>
                    <a:pt x="177" y="836"/>
                    <a:pt x="168" y="864"/>
                  </a:cubicBezTo>
                  <a:cubicBezTo>
                    <a:pt x="167" y="867"/>
                    <a:pt x="168" y="871"/>
                    <a:pt x="169" y="874"/>
                  </a:cubicBezTo>
                  <a:cubicBezTo>
                    <a:pt x="186" y="932"/>
                    <a:pt x="193" y="991"/>
                    <a:pt x="195" y="1051"/>
                  </a:cubicBezTo>
                  <a:cubicBezTo>
                    <a:pt x="195" y="1054"/>
                    <a:pt x="195" y="1057"/>
                    <a:pt x="195" y="1060"/>
                  </a:cubicBezTo>
                  <a:cubicBezTo>
                    <a:pt x="195" y="1061"/>
                    <a:pt x="193" y="1061"/>
                    <a:pt x="191" y="1064"/>
                  </a:cubicBezTo>
                  <a:cubicBezTo>
                    <a:pt x="189" y="1058"/>
                    <a:pt x="187" y="1053"/>
                    <a:pt x="187" y="1048"/>
                  </a:cubicBezTo>
                  <a:cubicBezTo>
                    <a:pt x="180" y="1005"/>
                    <a:pt x="174" y="962"/>
                    <a:pt x="167" y="920"/>
                  </a:cubicBezTo>
                  <a:cubicBezTo>
                    <a:pt x="165" y="908"/>
                    <a:pt x="160" y="896"/>
                    <a:pt x="155" y="885"/>
                  </a:cubicBezTo>
                  <a:cubicBezTo>
                    <a:pt x="151" y="874"/>
                    <a:pt x="151" y="864"/>
                    <a:pt x="158" y="853"/>
                  </a:cubicBezTo>
                  <a:cubicBezTo>
                    <a:pt x="163" y="846"/>
                    <a:pt x="168" y="836"/>
                    <a:pt x="169" y="827"/>
                  </a:cubicBezTo>
                  <a:cubicBezTo>
                    <a:pt x="170" y="812"/>
                    <a:pt x="156" y="813"/>
                    <a:pt x="146" y="808"/>
                  </a:cubicBezTo>
                  <a:cubicBezTo>
                    <a:pt x="129" y="846"/>
                    <a:pt x="127" y="886"/>
                    <a:pt x="129" y="925"/>
                  </a:cubicBezTo>
                  <a:cubicBezTo>
                    <a:pt x="127" y="926"/>
                    <a:pt x="126" y="927"/>
                    <a:pt x="124" y="927"/>
                  </a:cubicBezTo>
                  <a:cubicBezTo>
                    <a:pt x="122" y="924"/>
                    <a:pt x="118" y="920"/>
                    <a:pt x="118" y="916"/>
                  </a:cubicBezTo>
                  <a:cubicBezTo>
                    <a:pt x="118" y="897"/>
                    <a:pt x="118" y="876"/>
                    <a:pt x="122" y="857"/>
                  </a:cubicBezTo>
                  <a:cubicBezTo>
                    <a:pt x="127" y="829"/>
                    <a:pt x="136" y="802"/>
                    <a:pt x="142" y="775"/>
                  </a:cubicBezTo>
                  <a:cubicBezTo>
                    <a:pt x="143" y="769"/>
                    <a:pt x="142" y="763"/>
                    <a:pt x="142" y="757"/>
                  </a:cubicBezTo>
                  <a:cubicBezTo>
                    <a:pt x="141" y="753"/>
                    <a:pt x="139" y="749"/>
                    <a:pt x="141" y="746"/>
                  </a:cubicBezTo>
                  <a:cubicBezTo>
                    <a:pt x="151" y="730"/>
                    <a:pt x="140" y="725"/>
                    <a:pt x="128" y="725"/>
                  </a:cubicBezTo>
                  <a:cubicBezTo>
                    <a:pt x="110" y="724"/>
                    <a:pt x="92" y="725"/>
                    <a:pt x="74" y="726"/>
                  </a:cubicBezTo>
                  <a:cubicBezTo>
                    <a:pt x="70" y="727"/>
                    <a:pt x="66" y="732"/>
                    <a:pt x="63" y="735"/>
                  </a:cubicBezTo>
                  <a:cubicBezTo>
                    <a:pt x="57" y="742"/>
                    <a:pt x="52" y="750"/>
                    <a:pt x="45" y="753"/>
                  </a:cubicBezTo>
                  <a:cubicBezTo>
                    <a:pt x="35" y="758"/>
                    <a:pt x="29" y="765"/>
                    <a:pt x="26" y="775"/>
                  </a:cubicBezTo>
                  <a:cubicBezTo>
                    <a:pt x="23" y="784"/>
                    <a:pt x="19" y="793"/>
                    <a:pt x="16" y="801"/>
                  </a:cubicBezTo>
                  <a:cubicBezTo>
                    <a:pt x="11" y="811"/>
                    <a:pt x="5" y="812"/>
                    <a:pt x="0" y="808"/>
                  </a:cubicBezTo>
                  <a:cubicBezTo>
                    <a:pt x="9" y="786"/>
                    <a:pt x="16" y="765"/>
                    <a:pt x="25" y="744"/>
                  </a:cubicBezTo>
                  <a:cubicBezTo>
                    <a:pt x="30" y="733"/>
                    <a:pt x="36" y="723"/>
                    <a:pt x="43" y="713"/>
                  </a:cubicBezTo>
                  <a:cubicBezTo>
                    <a:pt x="45" y="710"/>
                    <a:pt x="49" y="707"/>
                    <a:pt x="52" y="707"/>
                  </a:cubicBezTo>
                  <a:cubicBezTo>
                    <a:pt x="78" y="708"/>
                    <a:pt x="103" y="709"/>
                    <a:pt x="128" y="710"/>
                  </a:cubicBezTo>
                  <a:cubicBezTo>
                    <a:pt x="132" y="711"/>
                    <a:pt x="136" y="713"/>
                    <a:pt x="140" y="714"/>
                  </a:cubicBezTo>
                  <a:cubicBezTo>
                    <a:pt x="155" y="696"/>
                    <a:pt x="154" y="689"/>
                    <a:pt x="144" y="671"/>
                  </a:cubicBezTo>
                  <a:cubicBezTo>
                    <a:pt x="122" y="636"/>
                    <a:pt x="91" y="613"/>
                    <a:pt x="55" y="596"/>
                  </a:cubicBezTo>
                  <a:cubicBezTo>
                    <a:pt x="42" y="590"/>
                    <a:pt x="31" y="581"/>
                    <a:pt x="25" y="566"/>
                  </a:cubicBezTo>
                  <a:cubicBezTo>
                    <a:pt x="65" y="584"/>
                    <a:pt x="109" y="593"/>
                    <a:pt x="137" y="632"/>
                  </a:cubicBezTo>
                  <a:cubicBezTo>
                    <a:pt x="132" y="624"/>
                    <a:pt x="128" y="616"/>
                    <a:pt x="124" y="607"/>
                  </a:cubicBezTo>
                  <a:cubicBezTo>
                    <a:pt x="122" y="603"/>
                    <a:pt x="119" y="599"/>
                    <a:pt x="118" y="594"/>
                  </a:cubicBezTo>
                  <a:cubicBezTo>
                    <a:pt x="117" y="591"/>
                    <a:pt x="120" y="586"/>
                    <a:pt x="122" y="584"/>
                  </a:cubicBezTo>
                  <a:cubicBezTo>
                    <a:pt x="124" y="583"/>
                    <a:pt x="129" y="585"/>
                    <a:pt x="131" y="587"/>
                  </a:cubicBezTo>
                  <a:cubicBezTo>
                    <a:pt x="136" y="591"/>
                    <a:pt x="140" y="595"/>
                    <a:pt x="145" y="600"/>
                  </a:cubicBezTo>
                  <a:cubicBezTo>
                    <a:pt x="132" y="514"/>
                    <a:pt x="119" y="429"/>
                    <a:pt x="105" y="345"/>
                  </a:cubicBezTo>
                  <a:cubicBezTo>
                    <a:pt x="107" y="344"/>
                    <a:pt x="109" y="344"/>
                    <a:pt x="111" y="343"/>
                  </a:cubicBezTo>
                  <a:cubicBezTo>
                    <a:pt x="121" y="354"/>
                    <a:pt x="125" y="368"/>
                    <a:pt x="127" y="382"/>
                  </a:cubicBezTo>
                  <a:cubicBezTo>
                    <a:pt x="133" y="436"/>
                    <a:pt x="139" y="489"/>
                    <a:pt x="146" y="543"/>
                  </a:cubicBezTo>
                  <a:cubicBezTo>
                    <a:pt x="149" y="562"/>
                    <a:pt x="155" y="581"/>
                    <a:pt x="162" y="600"/>
                  </a:cubicBezTo>
                  <a:cubicBezTo>
                    <a:pt x="163" y="565"/>
                    <a:pt x="165" y="529"/>
                    <a:pt x="166" y="494"/>
                  </a:cubicBezTo>
                  <a:cubicBezTo>
                    <a:pt x="167" y="439"/>
                    <a:pt x="168" y="384"/>
                    <a:pt x="168" y="329"/>
                  </a:cubicBezTo>
                  <a:cubicBezTo>
                    <a:pt x="168" y="318"/>
                    <a:pt x="167" y="307"/>
                    <a:pt x="165" y="296"/>
                  </a:cubicBezTo>
                  <a:cubicBezTo>
                    <a:pt x="164" y="286"/>
                    <a:pt x="164" y="280"/>
                    <a:pt x="172" y="271"/>
                  </a:cubicBezTo>
                  <a:cubicBezTo>
                    <a:pt x="180" y="263"/>
                    <a:pt x="181" y="248"/>
                    <a:pt x="184" y="236"/>
                  </a:cubicBezTo>
                  <a:cubicBezTo>
                    <a:pt x="183" y="235"/>
                    <a:pt x="181" y="234"/>
                    <a:pt x="179" y="232"/>
                  </a:cubicBezTo>
                  <a:cubicBezTo>
                    <a:pt x="170" y="238"/>
                    <a:pt x="161" y="244"/>
                    <a:pt x="149" y="252"/>
                  </a:cubicBezTo>
                  <a:cubicBezTo>
                    <a:pt x="158" y="241"/>
                    <a:pt x="164" y="232"/>
                    <a:pt x="170" y="223"/>
                  </a:cubicBezTo>
                  <a:cubicBezTo>
                    <a:pt x="185" y="202"/>
                    <a:pt x="197" y="178"/>
                    <a:pt x="214" y="158"/>
                  </a:cubicBezTo>
                  <a:cubicBezTo>
                    <a:pt x="238" y="130"/>
                    <a:pt x="234" y="95"/>
                    <a:pt x="246" y="64"/>
                  </a:cubicBezTo>
                  <a:cubicBezTo>
                    <a:pt x="250" y="54"/>
                    <a:pt x="246" y="41"/>
                    <a:pt x="246" y="32"/>
                  </a:cubicBezTo>
                  <a:cubicBezTo>
                    <a:pt x="239" y="23"/>
                    <a:pt x="232" y="14"/>
                    <a:pt x="224" y="3"/>
                  </a:cubicBezTo>
                  <a:cubicBezTo>
                    <a:pt x="236" y="3"/>
                    <a:pt x="245" y="0"/>
                    <a:pt x="250" y="4"/>
                  </a:cubicBezTo>
                  <a:cubicBezTo>
                    <a:pt x="257" y="9"/>
                    <a:pt x="264" y="18"/>
                    <a:pt x="267" y="27"/>
                  </a:cubicBezTo>
                  <a:cubicBezTo>
                    <a:pt x="269" y="36"/>
                    <a:pt x="266" y="46"/>
                    <a:pt x="265" y="56"/>
                  </a:cubicBezTo>
                  <a:cubicBezTo>
                    <a:pt x="265" y="63"/>
                    <a:pt x="264" y="70"/>
                    <a:pt x="263" y="77"/>
                  </a:cubicBezTo>
                  <a:cubicBezTo>
                    <a:pt x="265" y="77"/>
                    <a:pt x="266" y="77"/>
                    <a:pt x="268" y="77"/>
                  </a:cubicBezTo>
                  <a:cubicBezTo>
                    <a:pt x="268" y="72"/>
                    <a:pt x="268" y="67"/>
                    <a:pt x="268" y="61"/>
                  </a:cubicBezTo>
                  <a:cubicBezTo>
                    <a:pt x="281" y="85"/>
                    <a:pt x="294" y="109"/>
                    <a:pt x="307" y="132"/>
                  </a:cubicBezTo>
                  <a:cubicBezTo>
                    <a:pt x="297" y="122"/>
                    <a:pt x="287" y="113"/>
                    <a:pt x="274" y="101"/>
                  </a:cubicBezTo>
                  <a:cubicBezTo>
                    <a:pt x="279" y="114"/>
                    <a:pt x="282" y="125"/>
                    <a:pt x="286" y="135"/>
                  </a:cubicBezTo>
                  <a:cubicBezTo>
                    <a:pt x="285" y="136"/>
                    <a:pt x="284" y="136"/>
                    <a:pt x="284" y="136"/>
                  </a:cubicBezTo>
                  <a:cubicBezTo>
                    <a:pt x="279" y="131"/>
                    <a:pt x="275" y="127"/>
                    <a:pt x="271" y="122"/>
                  </a:cubicBezTo>
                  <a:cubicBezTo>
                    <a:pt x="270" y="122"/>
                    <a:pt x="268" y="123"/>
                    <a:pt x="267" y="123"/>
                  </a:cubicBezTo>
                  <a:cubicBezTo>
                    <a:pt x="273" y="160"/>
                    <a:pt x="282" y="197"/>
                    <a:pt x="292" y="233"/>
                  </a:cubicBezTo>
                  <a:cubicBezTo>
                    <a:pt x="290" y="234"/>
                    <a:pt x="289" y="234"/>
                    <a:pt x="287" y="234"/>
                  </a:cubicBezTo>
                  <a:cubicBezTo>
                    <a:pt x="278" y="202"/>
                    <a:pt x="269" y="170"/>
                    <a:pt x="259" y="138"/>
                  </a:cubicBezTo>
                  <a:cubicBezTo>
                    <a:pt x="258" y="138"/>
                    <a:pt x="257" y="138"/>
                    <a:pt x="255" y="139"/>
                  </a:cubicBezTo>
                  <a:cubicBezTo>
                    <a:pt x="261" y="167"/>
                    <a:pt x="272" y="195"/>
                    <a:pt x="270" y="223"/>
                  </a:cubicBezTo>
                  <a:cubicBezTo>
                    <a:pt x="269" y="224"/>
                    <a:pt x="268" y="224"/>
                    <a:pt x="266" y="224"/>
                  </a:cubicBezTo>
                  <a:cubicBezTo>
                    <a:pt x="264" y="215"/>
                    <a:pt x="261" y="206"/>
                    <a:pt x="259" y="197"/>
                  </a:cubicBezTo>
                  <a:cubicBezTo>
                    <a:pt x="258" y="197"/>
                    <a:pt x="257" y="197"/>
                    <a:pt x="256" y="198"/>
                  </a:cubicBezTo>
                  <a:cubicBezTo>
                    <a:pt x="253" y="214"/>
                    <a:pt x="249" y="230"/>
                    <a:pt x="246" y="246"/>
                  </a:cubicBezTo>
                  <a:cubicBezTo>
                    <a:pt x="244" y="245"/>
                    <a:pt x="241" y="245"/>
                    <a:pt x="239" y="244"/>
                  </a:cubicBezTo>
                  <a:cubicBezTo>
                    <a:pt x="241" y="238"/>
                    <a:pt x="243" y="233"/>
                    <a:pt x="245" y="227"/>
                  </a:cubicBezTo>
                  <a:cubicBezTo>
                    <a:pt x="229" y="234"/>
                    <a:pt x="219" y="254"/>
                    <a:pt x="223" y="275"/>
                  </a:cubicBezTo>
                  <a:cubicBezTo>
                    <a:pt x="226" y="301"/>
                    <a:pt x="230" y="327"/>
                    <a:pt x="231" y="354"/>
                  </a:cubicBezTo>
                  <a:cubicBezTo>
                    <a:pt x="211" y="306"/>
                    <a:pt x="217" y="253"/>
                    <a:pt x="196" y="205"/>
                  </a:cubicBezTo>
                  <a:cubicBezTo>
                    <a:pt x="198" y="242"/>
                    <a:pt x="200" y="278"/>
                    <a:pt x="202" y="314"/>
                  </a:cubicBezTo>
                  <a:cubicBezTo>
                    <a:pt x="202" y="314"/>
                    <a:pt x="201" y="314"/>
                    <a:pt x="201" y="314"/>
                  </a:cubicBezTo>
                  <a:cubicBezTo>
                    <a:pt x="198" y="308"/>
                    <a:pt x="196" y="301"/>
                    <a:pt x="193" y="294"/>
                  </a:cubicBezTo>
                  <a:cubicBezTo>
                    <a:pt x="192" y="294"/>
                    <a:pt x="191" y="294"/>
                    <a:pt x="189" y="293"/>
                  </a:cubicBezTo>
                  <a:cubicBezTo>
                    <a:pt x="186" y="310"/>
                    <a:pt x="183" y="326"/>
                    <a:pt x="180" y="343"/>
                  </a:cubicBezTo>
                  <a:cubicBezTo>
                    <a:pt x="178" y="355"/>
                    <a:pt x="175" y="368"/>
                    <a:pt x="174" y="380"/>
                  </a:cubicBezTo>
                  <a:cubicBezTo>
                    <a:pt x="173" y="387"/>
                    <a:pt x="176" y="394"/>
                    <a:pt x="176" y="400"/>
                  </a:cubicBezTo>
                  <a:cubicBezTo>
                    <a:pt x="178" y="419"/>
                    <a:pt x="183" y="436"/>
                    <a:pt x="176" y="456"/>
                  </a:cubicBezTo>
                  <a:cubicBezTo>
                    <a:pt x="172" y="469"/>
                    <a:pt x="180" y="485"/>
                    <a:pt x="180" y="500"/>
                  </a:cubicBezTo>
                  <a:cubicBezTo>
                    <a:pt x="181" y="518"/>
                    <a:pt x="178" y="536"/>
                    <a:pt x="177" y="554"/>
                  </a:cubicBezTo>
                  <a:cubicBezTo>
                    <a:pt x="177" y="564"/>
                    <a:pt x="178" y="575"/>
                    <a:pt x="178" y="586"/>
                  </a:cubicBezTo>
                  <a:cubicBezTo>
                    <a:pt x="180" y="587"/>
                    <a:pt x="182" y="587"/>
                    <a:pt x="183" y="587"/>
                  </a:cubicBezTo>
                  <a:cubicBezTo>
                    <a:pt x="201" y="564"/>
                    <a:pt x="218" y="542"/>
                    <a:pt x="236" y="519"/>
                  </a:cubicBezTo>
                  <a:cubicBezTo>
                    <a:pt x="238" y="537"/>
                    <a:pt x="194" y="598"/>
                    <a:pt x="181" y="598"/>
                  </a:cubicBezTo>
                  <a:cubicBezTo>
                    <a:pt x="181" y="603"/>
                    <a:pt x="180" y="607"/>
                    <a:pt x="180" y="612"/>
                  </a:cubicBezTo>
                  <a:cubicBezTo>
                    <a:pt x="180" y="616"/>
                    <a:pt x="182" y="619"/>
                    <a:pt x="183" y="623"/>
                  </a:cubicBezTo>
                  <a:cubicBezTo>
                    <a:pt x="187" y="621"/>
                    <a:pt x="192" y="620"/>
                    <a:pt x="194" y="617"/>
                  </a:cubicBezTo>
                  <a:cubicBezTo>
                    <a:pt x="200" y="610"/>
                    <a:pt x="205" y="603"/>
                    <a:pt x="211" y="595"/>
                  </a:cubicBezTo>
                  <a:lnTo>
                    <a:pt x="210" y="595"/>
                  </a:lnTo>
                  <a:close/>
                  <a:moveTo>
                    <a:pt x="253" y="76"/>
                  </a:moveTo>
                  <a:cubicBezTo>
                    <a:pt x="255" y="76"/>
                    <a:pt x="256" y="76"/>
                    <a:pt x="258" y="76"/>
                  </a:cubicBezTo>
                  <a:cubicBezTo>
                    <a:pt x="258" y="61"/>
                    <a:pt x="258" y="47"/>
                    <a:pt x="258" y="30"/>
                  </a:cubicBezTo>
                  <a:cubicBezTo>
                    <a:pt x="239" y="46"/>
                    <a:pt x="260" y="62"/>
                    <a:pt x="253" y="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2195314" y="2221849"/>
              <a:ext cx="688161" cy="1396366"/>
            </a:xfrm>
            <a:custGeom>
              <a:avLst/>
              <a:gdLst>
                <a:gd name="T0" fmla="*/ 99 w 348"/>
                <a:gd name="T1" fmla="*/ 359 h 707"/>
                <a:gd name="T2" fmla="*/ 120 w 348"/>
                <a:gd name="T3" fmla="*/ 352 h 707"/>
                <a:gd name="T4" fmla="*/ 67 w 348"/>
                <a:gd name="T5" fmla="*/ 345 h 707"/>
                <a:gd name="T6" fmla="*/ 82 w 348"/>
                <a:gd name="T7" fmla="*/ 350 h 707"/>
                <a:gd name="T8" fmla="*/ 12 w 348"/>
                <a:gd name="T9" fmla="*/ 367 h 707"/>
                <a:gd name="T10" fmla="*/ 16 w 348"/>
                <a:gd name="T11" fmla="*/ 336 h 707"/>
                <a:gd name="T12" fmla="*/ 0 w 348"/>
                <a:gd name="T13" fmla="*/ 315 h 707"/>
                <a:gd name="T14" fmla="*/ 48 w 348"/>
                <a:gd name="T15" fmla="*/ 329 h 707"/>
                <a:gd name="T16" fmla="*/ 150 w 348"/>
                <a:gd name="T17" fmla="*/ 322 h 707"/>
                <a:gd name="T18" fmla="*/ 111 w 348"/>
                <a:gd name="T19" fmla="*/ 77 h 707"/>
                <a:gd name="T20" fmla="*/ 84 w 348"/>
                <a:gd name="T21" fmla="*/ 0 h 707"/>
                <a:gd name="T22" fmla="*/ 131 w 348"/>
                <a:gd name="T23" fmla="*/ 170 h 707"/>
                <a:gd name="T24" fmla="*/ 159 w 348"/>
                <a:gd name="T25" fmla="*/ 312 h 707"/>
                <a:gd name="T26" fmla="*/ 226 w 348"/>
                <a:gd name="T27" fmla="*/ 340 h 707"/>
                <a:gd name="T28" fmla="*/ 251 w 348"/>
                <a:gd name="T29" fmla="*/ 315 h 707"/>
                <a:gd name="T30" fmla="*/ 284 w 348"/>
                <a:gd name="T31" fmla="*/ 311 h 707"/>
                <a:gd name="T32" fmla="*/ 257 w 348"/>
                <a:gd name="T33" fmla="*/ 342 h 707"/>
                <a:gd name="T34" fmla="*/ 345 w 348"/>
                <a:gd name="T35" fmla="*/ 378 h 707"/>
                <a:gd name="T36" fmla="*/ 257 w 348"/>
                <a:gd name="T37" fmla="*/ 412 h 707"/>
                <a:gd name="T38" fmla="*/ 326 w 348"/>
                <a:gd name="T39" fmla="*/ 595 h 707"/>
                <a:gd name="T40" fmla="*/ 303 w 348"/>
                <a:gd name="T41" fmla="*/ 657 h 707"/>
                <a:gd name="T42" fmla="*/ 278 w 348"/>
                <a:gd name="T43" fmla="*/ 583 h 707"/>
                <a:gd name="T44" fmla="*/ 218 w 348"/>
                <a:gd name="T45" fmla="*/ 449 h 707"/>
                <a:gd name="T46" fmla="*/ 276 w 348"/>
                <a:gd name="T47" fmla="*/ 687 h 707"/>
                <a:gd name="T48" fmla="*/ 181 w 348"/>
                <a:gd name="T49" fmla="*/ 447 h 707"/>
                <a:gd name="T50" fmla="*/ 98 w 348"/>
                <a:gd name="T51" fmla="*/ 448 h 707"/>
                <a:gd name="T52" fmla="*/ 86 w 348"/>
                <a:gd name="T53" fmla="*/ 434 h 707"/>
                <a:gd name="T54" fmla="*/ 150 w 348"/>
                <a:gd name="T55" fmla="*/ 428 h 707"/>
                <a:gd name="T56" fmla="*/ 122 w 348"/>
                <a:gd name="T57" fmla="*/ 387 h 707"/>
                <a:gd name="T58" fmla="*/ 73 w 348"/>
                <a:gd name="T59" fmla="*/ 383 h 707"/>
                <a:gd name="T60" fmla="*/ 75 w 348"/>
                <a:gd name="T61" fmla="*/ 368 h 707"/>
                <a:gd name="T62" fmla="*/ 42 w 348"/>
                <a:gd name="T63" fmla="*/ 381 h 707"/>
                <a:gd name="T64" fmla="*/ 307 w 348"/>
                <a:gd name="T65" fmla="*/ 355 h 707"/>
                <a:gd name="T66" fmla="*/ 242 w 348"/>
                <a:gd name="T67" fmla="*/ 359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8" h="707">
                  <a:moveTo>
                    <a:pt x="42" y="381"/>
                  </a:moveTo>
                  <a:cubicBezTo>
                    <a:pt x="55" y="368"/>
                    <a:pt x="73" y="362"/>
                    <a:pt x="99" y="359"/>
                  </a:cubicBezTo>
                  <a:cubicBezTo>
                    <a:pt x="97" y="357"/>
                    <a:pt x="95" y="355"/>
                    <a:pt x="89" y="351"/>
                  </a:cubicBezTo>
                  <a:cubicBezTo>
                    <a:pt x="102" y="351"/>
                    <a:pt x="111" y="352"/>
                    <a:pt x="120" y="352"/>
                  </a:cubicBezTo>
                  <a:cubicBezTo>
                    <a:pt x="120" y="351"/>
                    <a:pt x="120" y="351"/>
                    <a:pt x="120" y="350"/>
                  </a:cubicBezTo>
                  <a:cubicBezTo>
                    <a:pt x="102" y="348"/>
                    <a:pt x="85" y="346"/>
                    <a:pt x="67" y="345"/>
                  </a:cubicBezTo>
                  <a:cubicBezTo>
                    <a:pt x="67" y="346"/>
                    <a:pt x="67" y="347"/>
                    <a:pt x="67" y="348"/>
                  </a:cubicBezTo>
                  <a:cubicBezTo>
                    <a:pt x="72" y="349"/>
                    <a:pt x="78" y="350"/>
                    <a:pt x="82" y="350"/>
                  </a:cubicBezTo>
                  <a:cubicBezTo>
                    <a:pt x="59" y="355"/>
                    <a:pt x="36" y="361"/>
                    <a:pt x="12" y="366"/>
                  </a:cubicBezTo>
                  <a:cubicBezTo>
                    <a:pt x="12" y="367"/>
                    <a:pt x="12" y="367"/>
                    <a:pt x="12" y="367"/>
                  </a:cubicBezTo>
                  <a:cubicBezTo>
                    <a:pt x="17" y="361"/>
                    <a:pt x="22" y="355"/>
                    <a:pt x="24" y="348"/>
                  </a:cubicBezTo>
                  <a:cubicBezTo>
                    <a:pt x="25" y="345"/>
                    <a:pt x="20" y="339"/>
                    <a:pt x="16" y="336"/>
                  </a:cubicBezTo>
                  <a:cubicBezTo>
                    <a:pt x="14" y="334"/>
                    <a:pt x="8" y="337"/>
                    <a:pt x="5" y="337"/>
                  </a:cubicBezTo>
                  <a:cubicBezTo>
                    <a:pt x="4" y="332"/>
                    <a:pt x="2" y="324"/>
                    <a:pt x="0" y="315"/>
                  </a:cubicBezTo>
                  <a:cubicBezTo>
                    <a:pt x="1" y="315"/>
                    <a:pt x="5" y="314"/>
                    <a:pt x="5" y="314"/>
                  </a:cubicBezTo>
                  <a:cubicBezTo>
                    <a:pt x="15" y="332"/>
                    <a:pt x="33" y="327"/>
                    <a:pt x="48" y="329"/>
                  </a:cubicBezTo>
                  <a:cubicBezTo>
                    <a:pt x="79" y="333"/>
                    <a:pt x="111" y="334"/>
                    <a:pt x="142" y="334"/>
                  </a:cubicBezTo>
                  <a:cubicBezTo>
                    <a:pt x="145" y="334"/>
                    <a:pt x="150" y="326"/>
                    <a:pt x="150" y="322"/>
                  </a:cubicBezTo>
                  <a:cubicBezTo>
                    <a:pt x="147" y="296"/>
                    <a:pt x="143" y="270"/>
                    <a:pt x="139" y="243"/>
                  </a:cubicBezTo>
                  <a:cubicBezTo>
                    <a:pt x="130" y="188"/>
                    <a:pt x="121" y="132"/>
                    <a:pt x="111" y="77"/>
                  </a:cubicBezTo>
                  <a:cubicBezTo>
                    <a:pt x="108" y="59"/>
                    <a:pt x="99" y="42"/>
                    <a:pt x="92" y="25"/>
                  </a:cubicBezTo>
                  <a:cubicBezTo>
                    <a:pt x="89" y="17"/>
                    <a:pt x="86" y="9"/>
                    <a:pt x="84" y="0"/>
                  </a:cubicBezTo>
                  <a:cubicBezTo>
                    <a:pt x="101" y="8"/>
                    <a:pt x="111" y="20"/>
                    <a:pt x="113" y="37"/>
                  </a:cubicBezTo>
                  <a:cubicBezTo>
                    <a:pt x="120" y="81"/>
                    <a:pt x="125" y="126"/>
                    <a:pt x="131" y="170"/>
                  </a:cubicBezTo>
                  <a:cubicBezTo>
                    <a:pt x="134" y="188"/>
                    <a:pt x="138" y="206"/>
                    <a:pt x="142" y="224"/>
                  </a:cubicBezTo>
                  <a:cubicBezTo>
                    <a:pt x="147" y="253"/>
                    <a:pt x="154" y="283"/>
                    <a:pt x="159" y="312"/>
                  </a:cubicBezTo>
                  <a:cubicBezTo>
                    <a:pt x="163" y="340"/>
                    <a:pt x="159" y="337"/>
                    <a:pt x="186" y="338"/>
                  </a:cubicBezTo>
                  <a:cubicBezTo>
                    <a:pt x="199" y="338"/>
                    <a:pt x="212" y="340"/>
                    <a:pt x="226" y="340"/>
                  </a:cubicBezTo>
                  <a:cubicBezTo>
                    <a:pt x="230" y="340"/>
                    <a:pt x="235" y="337"/>
                    <a:pt x="238" y="334"/>
                  </a:cubicBezTo>
                  <a:cubicBezTo>
                    <a:pt x="243" y="329"/>
                    <a:pt x="246" y="323"/>
                    <a:pt x="251" y="315"/>
                  </a:cubicBezTo>
                  <a:cubicBezTo>
                    <a:pt x="252" y="319"/>
                    <a:pt x="253" y="322"/>
                    <a:pt x="254" y="325"/>
                  </a:cubicBezTo>
                  <a:cubicBezTo>
                    <a:pt x="264" y="320"/>
                    <a:pt x="274" y="315"/>
                    <a:pt x="284" y="311"/>
                  </a:cubicBezTo>
                  <a:cubicBezTo>
                    <a:pt x="285" y="313"/>
                    <a:pt x="287" y="315"/>
                    <a:pt x="288" y="316"/>
                  </a:cubicBezTo>
                  <a:cubicBezTo>
                    <a:pt x="279" y="324"/>
                    <a:pt x="270" y="332"/>
                    <a:pt x="257" y="342"/>
                  </a:cubicBezTo>
                  <a:cubicBezTo>
                    <a:pt x="274" y="343"/>
                    <a:pt x="288" y="345"/>
                    <a:pt x="303" y="345"/>
                  </a:cubicBezTo>
                  <a:cubicBezTo>
                    <a:pt x="318" y="346"/>
                    <a:pt x="342" y="363"/>
                    <a:pt x="345" y="378"/>
                  </a:cubicBezTo>
                  <a:cubicBezTo>
                    <a:pt x="348" y="392"/>
                    <a:pt x="324" y="413"/>
                    <a:pt x="307" y="412"/>
                  </a:cubicBezTo>
                  <a:cubicBezTo>
                    <a:pt x="291" y="412"/>
                    <a:pt x="275" y="412"/>
                    <a:pt x="257" y="412"/>
                  </a:cubicBezTo>
                  <a:cubicBezTo>
                    <a:pt x="260" y="422"/>
                    <a:pt x="261" y="432"/>
                    <a:pt x="266" y="440"/>
                  </a:cubicBezTo>
                  <a:cubicBezTo>
                    <a:pt x="297" y="487"/>
                    <a:pt x="316" y="540"/>
                    <a:pt x="326" y="595"/>
                  </a:cubicBezTo>
                  <a:cubicBezTo>
                    <a:pt x="296" y="541"/>
                    <a:pt x="287" y="474"/>
                    <a:pt x="238" y="429"/>
                  </a:cubicBezTo>
                  <a:cubicBezTo>
                    <a:pt x="258" y="505"/>
                    <a:pt x="292" y="578"/>
                    <a:pt x="303" y="657"/>
                  </a:cubicBezTo>
                  <a:cubicBezTo>
                    <a:pt x="302" y="658"/>
                    <a:pt x="301" y="658"/>
                    <a:pt x="299" y="658"/>
                  </a:cubicBezTo>
                  <a:cubicBezTo>
                    <a:pt x="292" y="633"/>
                    <a:pt x="286" y="608"/>
                    <a:pt x="278" y="583"/>
                  </a:cubicBezTo>
                  <a:cubicBezTo>
                    <a:pt x="267" y="548"/>
                    <a:pt x="256" y="513"/>
                    <a:pt x="243" y="480"/>
                  </a:cubicBezTo>
                  <a:cubicBezTo>
                    <a:pt x="239" y="468"/>
                    <a:pt x="229" y="458"/>
                    <a:pt x="218" y="449"/>
                  </a:cubicBezTo>
                  <a:cubicBezTo>
                    <a:pt x="247" y="533"/>
                    <a:pt x="271" y="618"/>
                    <a:pt x="282" y="707"/>
                  </a:cubicBezTo>
                  <a:cubicBezTo>
                    <a:pt x="280" y="700"/>
                    <a:pt x="278" y="694"/>
                    <a:pt x="276" y="687"/>
                  </a:cubicBezTo>
                  <a:cubicBezTo>
                    <a:pt x="262" y="616"/>
                    <a:pt x="237" y="548"/>
                    <a:pt x="211" y="481"/>
                  </a:cubicBezTo>
                  <a:cubicBezTo>
                    <a:pt x="206" y="466"/>
                    <a:pt x="197" y="454"/>
                    <a:pt x="181" y="447"/>
                  </a:cubicBezTo>
                  <a:cubicBezTo>
                    <a:pt x="178" y="446"/>
                    <a:pt x="176" y="439"/>
                    <a:pt x="173" y="433"/>
                  </a:cubicBezTo>
                  <a:cubicBezTo>
                    <a:pt x="149" y="438"/>
                    <a:pt x="124" y="443"/>
                    <a:pt x="98" y="448"/>
                  </a:cubicBezTo>
                  <a:cubicBezTo>
                    <a:pt x="99" y="447"/>
                    <a:pt x="99" y="445"/>
                    <a:pt x="99" y="444"/>
                  </a:cubicBezTo>
                  <a:cubicBezTo>
                    <a:pt x="95" y="441"/>
                    <a:pt x="91" y="438"/>
                    <a:pt x="86" y="434"/>
                  </a:cubicBezTo>
                  <a:cubicBezTo>
                    <a:pt x="99" y="435"/>
                    <a:pt x="111" y="437"/>
                    <a:pt x="123" y="436"/>
                  </a:cubicBezTo>
                  <a:cubicBezTo>
                    <a:pt x="133" y="435"/>
                    <a:pt x="148" y="433"/>
                    <a:pt x="150" y="428"/>
                  </a:cubicBezTo>
                  <a:cubicBezTo>
                    <a:pt x="153" y="418"/>
                    <a:pt x="151" y="405"/>
                    <a:pt x="147" y="395"/>
                  </a:cubicBezTo>
                  <a:cubicBezTo>
                    <a:pt x="144" y="390"/>
                    <a:pt x="131" y="389"/>
                    <a:pt x="122" y="387"/>
                  </a:cubicBezTo>
                  <a:cubicBezTo>
                    <a:pt x="111" y="385"/>
                    <a:pt x="99" y="382"/>
                    <a:pt x="88" y="381"/>
                  </a:cubicBezTo>
                  <a:cubicBezTo>
                    <a:pt x="83" y="380"/>
                    <a:pt x="78" y="382"/>
                    <a:pt x="73" y="383"/>
                  </a:cubicBezTo>
                  <a:cubicBezTo>
                    <a:pt x="74" y="380"/>
                    <a:pt x="76" y="376"/>
                    <a:pt x="77" y="371"/>
                  </a:cubicBezTo>
                  <a:cubicBezTo>
                    <a:pt x="76" y="370"/>
                    <a:pt x="76" y="369"/>
                    <a:pt x="75" y="368"/>
                  </a:cubicBezTo>
                  <a:cubicBezTo>
                    <a:pt x="68" y="374"/>
                    <a:pt x="61" y="379"/>
                    <a:pt x="54" y="385"/>
                  </a:cubicBezTo>
                  <a:cubicBezTo>
                    <a:pt x="54" y="370"/>
                    <a:pt x="45" y="386"/>
                    <a:pt x="42" y="381"/>
                  </a:cubicBezTo>
                  <a:close/>
                  <a:moveTo>
                    <a:pt x="307" y="359"/>
                  </a:moveTo>
                  <a:cubicBezTo>
                    <a:pt x="307" y="358"/>
                    <a:pt x="307" y="356"/>
                    <a:pt x="307" y="355"/>
                  </a:cubicBezTo>
                  <a:cubicBezTo>
                    <a:pt x="286" y="354"/>
                    <a:pt x="264" y="353"/>
                    <a:pt x="242" y="352"/>
                  </a:cubicBezTo>
                  <a:cubicBezTo>
                    <a:pt x="242" y="354"/>
                    <a:pt x="242" y="357"/>
                    <a:pt x="242" y="359"/>
                  </a:cubicBezTo>
                  <a:cubicBezTo>
                    <a:pt x="264" y="359"/>
                    <a:pt x="285" y="359"/>
                    <a:pt x="307" y="3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1002724" y="2626895"/>
              <a:ext cx="542011" cy="3775701"/>
            </a:xfrm>
            <a:custGeom>
              <a:avLst/>
              <a:gdLst>
                <a:gd name="T0" fmla="*/ 189 w 274"/>
                <a:gd name="T1" fmla="*/ 669 h 1912"/>
                <a:gd name="T2" fmla="*/ 165 w 274"/>
                <a:gd name="T3" fmla="*/ 659 h 1912"/>
                <a:gd name="T4" fmla="*/ 110 w 274"/>
                <a:gd name="T5" fmla="*/ 516 h 1912"/>
                <a:gd name="T6" fmla="*/ 86 w 274"/>
                <a:gd name="T7" fmla="*/ 485 h 1912"/>
                <a:gd name="T8" fmla="*/ 51 w 274"/>
                <a:gd name="T9" fmla="*/ 427 h 1912"/>
                <a:gd name="T10" fmla="*/ 13 w 274"/>
                <a:gd name="T11" fmla="*/ 331 h 1912"/>
                <a:gd name="T12" fmla="*/ 13 w 274"/>
                <a:gd name="T13" fmla="*/ 286 h 1912"/>
                <a:gd name="T14" fmla="*/ 57 w 274"/>
                <a:gd name="T15" fmla="*/ 101 h 1912"/>
                <a:gd name="T16" fmla="*/ 79 w 274"/>
                <a:gd name="T17" fmla="*/ 0 h 1912"/>
                <a:gd name="T18" fmla="*/ 77 w 274"/>
                <a:gd name="T19" fmla="*/ 27 h 1912"/>
                <a:gd name="T20" fmla="*/ 58 w 274"/>
                <a:gd name="T21" fmla="*/ 130 h 1912"/>
                <a:gd name="T22" fmla="*/ 37 w 274"/>
                <a:gd name="T23" fmla="*/ 245 h 1912"/>
                <a:gd name="T24" fmla="*/ 37 w 274"/>
                <a:gd name="T25" fmla="*/ 325 h 1912"/>
                <a:gd name="T26" fmla="*/ 63 w 274"/>
                <a:gd name="T27" fmla="*/ 417 h 1912"/>
                <a:gd name="T28" fmla="*/ 87 w 274"/>
                <a:gd name="T29" fmla="*/ 452 h 1912"/>
                <a:gd name="T30" fmla="*/ 134 w 274"/>
                <a:gd name="T31" fmla="*/ 539 h 1912"/>
                <a:gd name="T32" fmla="*/ 170 w 274"/>
                <a:gd name="T33" fmla="*/ 630 h 1912"/>
                <a:gd name="T34" fmla="*/ 196 w 274"/>
                <a:gd name="T35" fmla="*/ 658 h 1912"/>
                <a:gd name="T36" fmla="*/ 267 w 274"/>
                <a:gd name="T37" fmla="*/ 751 h 1912"/>
                <a:gd name="T38" fmla="*/ 274 w 274"/>
                <a:gd name="T39" fmla="*/ 803 h 1912"/>
                <a:gd name="T40" fmla="*/ 272 w 274"/>
                <a:gd name="T41" fmla="*/ 825 h 1912"/>
                <a:gd name="T42" fmla="*/ 249 w 274"/>
                <a:gd name="T43" fmla="*/ 747 h 1912"/>
                <a:gd name="T44" fmla="*/ 244 w 274"/>
                <a:gd name="T45" fmla="*/ 747 h 1912"/>
                <a:gd name="T46" fmla="*/ 238 w 274"/>
                <a:gd name="T47" fmla="*/ 786 h 1912"/>
                <a:gd name="T48" fmla="*/ 233 w 274"/>
                <a:gd name="T49" fmla="*/ 775 h 1912"/>
                <a:gd name="T50" fmla="*/ 233 w 274"/>
                <a:gd name="T51" fmla="*/ 728 h 1912"/>
                <a:gd name="T52" fmla="*/ 224 w 274"/>
                <a:gd name="T53" fmla="*/ 710 h 1912"/>
                <a:gd name="T54" fmla="*/ 206 w 274"/>
                <a:gd name="T55" fmla="*/ 687 h 1912"/>
                <a:gd name="T56" fmla="*/ 198 w 274"/>
                <a:gd name="T57" fmla="*/ 708 h 1912"/>
                <a:gd name="T58" fmla="*/ 204 w 274"/>
                <a:gd name="T59" fmla="*/ 797 h 1912"/>
                <a:gd name="T60" fmla="*/ 204 w 274"/>
                <a:gd name="T61" fmla="*/ 942 h 1912"/>
                <a:gd name="T62" fmla="*/ 210 w 274"/>
                <a:gd name="T63" fmla="*/ 965 h 1912"/>
                <a:gd name="T64" fmla="*/ 209 w 274"/>
                <a:gd name="T65" fmla="*/ 1032 h 1912"/>
                <a:gd name="T66" fmla="*/ 193 w 274"/>
                <a:gd name="T67" fmla="*/ 1320 h 1912"/>
                <a:gd name="T68" fmla="*/ 184 w 274"/>
                <a:gd name="T69" fmla="*/ 1524 h 1912"/>
                <a:gd name="T70" fmla="*/ 175 w 274"/>
                <a:gd name="T71" fmla="*/ 1696 h 1912"/>
                <a:gd name="T72" fmla="*/ 168 w 274"/>
                <a:gd name="T73" fmla="*/ 1767 h 1912"/>
                <a:gd name="T74" fmla="*/ 162 w 274"/>
                <a:gd name="T75" fmla="*/ 1837 h 1912"/>
                <a:gd name="T76" fmla="*/ 156 w 274"/>
                <a:gd name="T77" fmla="*/ 1869 h 1912"/>
                <a:gd name="T78" fmla="*/ 162 w 274"/>
                <a:gd name="T79" fmla="*/ 1896 h 1912"/>
                <a:gd name="T80" fmla="*/ 157 w 274"/>
                <a:gd name="T81" fmla="*/ 1912 h 1912"/>
                <a:gd name="T82" fmla="*/ 135 w 274"/>
                <a:gd name="T83" fmla="*/ 1899 h 1912"/>
                <a:gd name="T84" fmla="*/ 150 w 274"/>
                <a:gd name="T85" fmla="*/ 1732 h 1912"/>
                <a:gd name="T86" fmla="*/ 165 w 274"/>
                <a:gd name="T87" fmla="*/ 1529 h 1912"/>
                <a:gd name="T88" fmla="*/ 185 w 274"/>
                <a:gd name="T89" fmla="*/ 1198 h 1912"/>
                <a:gd name="T90" fmla="*/ 198 w 274"/>
                <a:gd name="T91" fmla="*/ 1031 h 1912"/>
                <a:gd name="T92" fmla="*/ 194 w 274"/>
                <a:gd name="T93" fmla="*/ 1003 h 1912"/>
                <a:gd name="T94" fmla="*/ 193 w 274"/>
                <a:gd name="T95" fmla="*/ 937 h 1912"/>
                <a:gd name="T96" fmla="*/ 199 w 274"/>
                <a:gd name="T97" fmla="*/ 893 h 1912"/>
                <a:gd name="T98" fmla="*/ 195 w 274"/>
                <a:gd name="T99" fmla="*/ 752 h 1912"/>
                <a:gd name="T100" fmla="*/ 189 w 274"/>
                <a:gd name="T101" fmla="*/ 728 h 1912"/>
                <a:gd name="T102" fmla="*/ 186 w 274"/>
                <a:gd name="T103" fmla="*/ 703 h 1912"/>
                <a:gd name="T104" fmla="*/ 189 w 274"/>
                <a:gd name="T105" fmla="*/ 669 h 1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4" h="1912">
                  <a:moveTo>
                    <a:pt x="189" y="669"/>
                  </a:moveTo>
                  <a:cubicBezTo>
                    <a:pt x="174" y="674"/>
                    <a:pt x="169" y="670"/>
                    <a:pt x="165" y="659"/>
                  </a:cubicBezTo>
                  <a:cubicBezTo>
                    <a:pt x="148" y="611"/>
                    <a:pt x="130" y="563"/>
                    <a:pt x="110" y="516"/>
                  </a:cubicBezTo>
                  <a:cubicBezTo>
                    <a:pt x="106" y="504"/>
                    <a:pt x="94" y="495"/>
                    <a:pt x="86" y="485"/>
                  </a:cubicBezTo>
                  <a:cubicBezTo>
                    <a:pt x="71" y="468"/>
                    <a:pt x="56" y="450"/>
                    <a:pt x="51" y="427"/>
                  </a:cubicBezTo>
                  <a:cubicBezTo>
                    <a:pt x="44" y="393"/>
                    <a:pt x="36" y="359"/>
                    <a:pt x="13" y="331"/>
                  </a:cubicBezTo>
                  <a:cubicBezTo>
                    <a:pt x="0" y="316"/>
                    <a:pt x="10" y="301"/>
                    <a:pt x="13" y="286"/>
                  </a:cubicBezTo>
                  <a:cubicBezTo>
                    <a:pt x="28" y="224"/>
                    <a:pt x="43" y="163"/>
                    <a:pt x="57" y="101"/>
                  </a:cubicBezTo>
                  <a:cubicBezTo>
                    <a:pt x="65" y="68"/>
                    <a:pt x="70" y="34"/>
                    <a:pt x="79" y="0"/>
                  </a:cubicBezTo>
                  <a:cubicBezTo>
                    <a:pt x="78" y="9"/>
                    <a:pt x="78" y="18"/>
                    <a:pt x="77" y="27"/>
                  </a:cubicBezTo>
                  <a:cubicBezTo>
                    <a:pt x="71" y="61"/>
                    <a:pt x="65" y="96"/>
                    <a:pt x="58" y="130"/>
                  </a:cubicBezTo>
                  <a:cubicBezTo>
                    <a:pt x="51" y="168"/>
                    <a:pt x="40" y="207"/>
                    <a:pt x="37" y="245"/>
                  </a:cubicBezTo>
                  <a:cubicBezTo>
                    <a:pt x="34" y="271"/>
                    <a:pt x="25" y="297"/>
                    <a:pt x="37" y="325"/>
                  </a:cubicBezTo>
                  <a:cubicBezTo>
                    <a:pt x="49" y="354"/>
                    <a:pt x="53" y="387"/>
                    <a:pt x="63" y="417"/>
                  </a:cubicBezTo>
                  <a:cubicBezTo>
                    <a:pt x="67" y="430"/>
                    <a:pt x="77" y="442"/>
                    <a:pt x="87" y="452"/>
                  </a:cubicBezTo>
                  <a:cubicBezTo>
                    <a:pt x="111" y="476"/>
                    <a:pt x="122" y="508"/>
                    <a:pt x="134" y="539"/>
                  </a:cubicBezTo>
                  <a:cubicBezTo>
                    <a:pt x="146" y="569"/>
                    <a:pt x="157" y="600"/>
                    <a:pt x="170" y="630"/>
                  </a:cubicBezTo>
                  <a:cubicBezTo>
                    <a:pt x="175" y="641"/>
                    <a:pt x="186" y="650"/>
                    <a:pt x="196" y="658"/>
                  </a:cubicBezTo>
                  <a:cubicBezTo>
                    <a:pt x="225" y="685"/>
                    <a:pt x="253" y="713"/>
                    <a:pt x="267" y="751"/>
                  </a:cubicBezTo>
                  <a:cubicBezTo>
                    <a:pt x="273" y="767"/>
                    <a:pt x="272" y="786"/>
                    <a:pt x="274" y="803"/>
                  </a:cubicBezTo>
                  <a:cubicBezTo>
                    <a:pt x="274" y="810"/>
                    <a:pt x="274" y="818"/>
                    <a:pt x="272" y="825"/>
                  </a:cubicBezTo>
                  <a:cubicBezTo>
                    <a:pt x="264" y="799"/>
                    <a:pt x="256" y="773"/>
                    <a:pt x="249" y="747"/>
                  </a:cubicBezTo>
                  <a:cubicBezTo>
                    <a:pt x="247" y="747"/>
                    <a:pt x="246" y="747"/>
                    <a:pt x="244" y="747"/>
                  </a:cubicBezTo>
                  <a:cubicBezTo>
                    <a:pt x="242" y="759"/>
                    <a:pt x="241" y="771"/>
                    <a:pt x="238" y="786"/>
                  </a:cubicBezTo>
                  <a:cubicBezTo>
                    <a:pt x="235" y="781"/>
                    <a:pt x="233" y="778"/>
                    <a:pt x="233" y="775"/>
                  </a:cubicBezTo>
                  <a:cubicBezTo>
                    <a:pt x="233" y="759"/>
                    <a:pt x="234" y="743"/>
                    <a:pt x="233" y="728"/>
                  </a:cubicBezTo>
                  <a:cubicBezTo>
                    <a:pt x="233" y="722"/>
                    <a:pt x="227" y="716"/>
                    <a:pt x="224" y="710"/>
                  </a:cubicBezTo>
                  <a:cubicBezTo>
                    <a:pt x="219" y="703"/>
                    <a:pt x="214" y="697"/>
                    <a:pt x="206" y="687"/>
                  </a:cubicBezTo>
                  <a:cubicBezTo>
                    <a:pt x="202" y="696"/>
                    <a:pt x="197" y="702"/>
                    <a:pt x="198" y="708"/>
                  </a:cubicBezTo>
                  <a:cubicBezTo>
                    <a:pt x="199" y="738"/>
                    <a:pt x="204" y="767"/>
                    <a:pt x="204" y="797"/>
                  </a:cubicBezTo>
                  <a:cubicBezTo>
                    <a:pt x="205" y="845"/>
                    <a:pt x="204" y="894"/>
                    <a:pt x="204" y="942"/>
                  </a:cubicBezTo>
                  <a:cubicBezTo>
                    <a:pt x="204" y="950"/>
                    <a:pt x="209" y="957"/>
                    <a:pt x="210" y="965"/>
                  </a:cubicBezTo>
                  <a:cubicBezTo>
                    <a:pt x="210" y="987"/>
                    <a:pt x="212" y="1010"/>
                    <a:pt x="209" y="1032"/>
                  </a:cubicBezTo>
                  <a:cubicBezTo>
                    <a:pt x="198" y="1128"/>
                    <a:pt x="192" y="1223"/>
                    <a:pt x="193" y="1320"/>
                  </a:cubicBezTo>
                  <a:cubicBezTo>
                    <a:pt x="193" y="1388"/>
                    <a:pt x="187" y="1456"/>
                    <a:pt x="184" y="1524"/>
                  </a:cubicBezTo>
                  <a:cubicBezTo>
                    <a:pt x="181" y="1582"/>
                    <a:pt x="178" y="1639"/>
                    <a:pt x="175" y="1696"/>
                  </a:cubicBezTo>
                  <a:cubicBezTo>
                    <a:pt x="173" y="1720"/>
                    <a:pt x="170" y="1744"/>
                    <a:pt x="168" y="1767"/>
                  </a:cubicBezTo>
                  <a:cubicBezTo>
                    <a:pt x="166" y="1791"/>
                    <a:pt x="165" y="1814"/>
                    <a:pt x="162" y="1837"/>
                  </a:cubicBezTo>
                  <a:cubicBezTo>
                    <a:pt x="161" y="1848"/>
                    <a:pt x="158" y="1859"/>
                    <a:pt x="156" y="1869"/>
                  </a:cubicBezTo>
                  <a:cubicBezTo>
                    <a:pt x="153" y="1880"/>
                    <a:pt x="151" y="1890"/>
                    <a:pt x="162" y="1896"/>
                  </a:cubicBezTo>
                  <a:cubicBezTo>
                    <a:pt x="160" y="1903"/>
                    <a:pt x="158" y="1908"/>
                    <a:pt x="157" y="1912"/>
                  </a:cubicBezTo>
                  <a:cubicBezTo>
                    <a:pt x="150" y="1908"/>
                    <a:pt x="142" y="1904"/>
                    <a:pt x="135" y="1899"/>
                  </a:cubicBezTo>
                  <a:cubicBezTo>
                    <a:pt x="140" y="1845"/>
                    <a:pt x="146" y="1788"/>
                    <a:pt x="150" y="1732"/>
                  </a:cubicBezTo>
                  <a:cubicBezTo>
                    <a:pt x="156" y="1664"/>
                    <a:pt x="161" y="1597"/>
                    <a:pt x="165" y="1529"/>
                  </a:cubicBezTo>
                  <a:cubicBezTo>
                    <a:pt x="172" y="1419"/>
                    <a:pt x="178" y="1309"/>
                    <a:pt x="185" y="1198"/>
                  </a:cubicBezTo>
                  <a:cubicBezTo>
                    <a:pt x="189" y="1143"/>
                    <a:pt x="194" y="1087"/>
                    <a:pt x="198" y="1031"/>
                  </a:cubicBezTo>
                  <a:cubicBezTo>
                    <a:pt x="198" y="1022"/>
                    <a:pt x="197" y="1012"/>
                    <a:pt x="194" y="1003"/>
                  </a:cubicBezTo>
                  <a:cubicBezTo>
                    <a:pt x="187" y="981"/>
                    <a:pt x="187" y="960"/>
                    <a:pt x="193" y="937"/>
                  </a:cubicBezTo>
                  <a:cubicBezTo>
                    <a:pt x="197" y="923"/>
                    <a:pt x="199" y="908"/>
                    <a:pt x="199" y="893"/>
                  </a:cubicBezTo>
                  <a:cubicBezTo>
                    <a:pt x="199" y="846"/>
                    <a:pt x="197" y="799"/>
                    <a:pt x="195" y="752"/>
                  </a:cubicBezTo>
                  <a:cubicBezTo>
                    <a:pt x="195" y="744"/>
                    <a:pt x="190" y="736"/>
                    <a:pt x="189" y="728"/>
                  </a:cubicBezTo>
                  <a:cubicBezTo>
                    <a:pt x="187" y="720"/>
                    <a:pt x="186" y="711"/>
                    <a:pt x="186" y="703"/>
                  </a:cubicBezTo>
                  <a:cubicBezTo>
                    <a:pt x="186" y="692"/>
                    <a:pt x="188" y="682"/>
                    <a:pt x="189" y="6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1839542" y="1831000"/>
              <a:ext cx="1038088" cy="923673"/>
            </a:xfrm>
            <a:custGeom>
              <a:avLst/>
              <a:gdLst>
                <a:gd name="T0" fmla="*/ 525 w 525"/>
                <a:gd name="T1" fmla="*/ 391 h 468"/>
                <a:gd name="T2" fmla="*/ 504 w 525"/>
                <a:gd name="T3" fmla="*/ 381 h 468"/>
                <a:gd name="T4" fmla="*/ 478 w 525"/>
                <a:gd name="T5" fmla="*/ 340 h 468"/>
                <a:gd name="T6" fmla="*/ 464 w 525"/>
                <a:gd name="T7" fmla="*/ 313 h 468"/>
                <a:gd name="T8" fmla="*/ 457 w 525"/>
                <a:gd name="T9" fmla="*/ 301 h 468"/>
                <a:gd name="T10" fmla="*/ 391 w 525"/>
                <a:gd name="T11" fmla="*/ 226 h 468"/>
                <a:gd name="T12" fmla="*/ 389 w 525"/>
                <a:gd name="T13" fmla="*/ 214 h 468"/>
                <a:gd name="T14" fmla="*/ 374 w 525"/>
                <a:gd name="T15" fmla="*/ 203 h 468"/>
                <a:gd name="T16" fmla="*/ 230 w 525"/>
                <a:gd name="T17" fmla="*/ 78 h 468"/>
                <a:gd name="T18" fmla="*/ 212 w 525"/>
                <a:gd name="T19" fmla="*/ 71 h 468"/>
                <a:gd name="T20" fmla="*/ 160 w 525"/>
                <a:gd name="T21" fmla="*/ 199 h 468"/>
                <a:gd name="T22" fmla="*/ 165 w 525"/>
                <a:gd name="T23" fmla="*/ 201 h 468"/>
                <a:gd name="T24" fmla="*/ 182 w 525"/>
                <a:gd name="T25" fmla="*/ 176 h 468"/>
                <a:gd name="T26" fmla="*/ 186 w 525"/>
                <a:gd name="T27" fmla="*/ 179 h 468"/>
                <a:gd name="T28" fmla="*/ 149 w 525"/>
                <a:gd name="T29" fmla="*/ 239 h 468"/>
                <a:gd name="T30" fmla="*/ 75 w 525"/>
                <a:gd name="T31" fmla="*/ 359 h 468"/>
                <a:gd name="T32" fmla="*/ 24 w 525"/>
                <a:gd name="T33" fmla="*/ 443 h 468"/>
                <a:gd name="T34" fmla="*/ 17 w 525"/>
                <a:gd name="T35" fmla="*/ 455 h 468"/>
                <a:gd name="T36" fmla="*/ 0 w 525"/>
                <a:gd name="T37" fmla="*/ 468 h 468"/>
                <a:gd name="T38" fmla="*/ 0 w 525"/>
                <a:gd name="T39" fmla="*/ 468 h 468"/>
                <a:gd name="T40" fmla="*/ 11 w 525"/>
                <a:gd name="T41" fmla="*/ 448 h 468"/>
                <a:gd name="T42" fmla="*/ 41 w 525"/>
                <a:gd name="T43" fmla="*/ 407 h 468"/>
                <a:gd name="T44" fmla="*/ 82 w 525"/>
                <a:gd name="T45" fmla="*/ 331 h 468"/>
                <a:gd name="T46" fmla="*/ 150 w 525"/>
                <a:gd name="T47" fmla="*/ 221 h 468"/>
                <a:gd name="T48" fmla="*/ 133 w 525"/>
                <a:gd name="T49" fmla="*/ 237 h 468"/>
                <a:gd name="T50" fmla="*/ 99 w 525"/>
                <a:gd name="T51" fmla="*/ 283 h 468"/>
                <a:gd name="T52" fmla="*/ 72 w 525"/>
                <a:gd name="T53" fmla="*/ 312 h 468"/>
                <a:gd name="T54" fmla="*/ 72 w 525"/>
                <a:gd name="T55" fmla="*/ 313 h 468"/>
                <a:gd name="T56" fmla="*/ 106 w 525"/>
                <a:gd name="T57" fmla="*/ 255 h 468"/>
                <a:gd name="T58" fmla="*/ 163 w 525"/>
                <a:gd name="T59" fmla="*/ 167 h 468"/>
                <a:gd name="T60" fmla="*/ 160 w 525"/>
                <a:gd name="T61" fmla="*/ 140 h 468"/>
                <a:gd name="T62" fmla="*/ 139 w 525"/>
                <a:gd name="T63" fmla="*/ 143 h 468"/>
                <a:gd name="T64" fmla="*/ 139 w 525"/>
                <a:gd name="T65" fmla="*/ 120 h 468"/>
                <a:gd name="T66" fmla="*/ 146 w 525"/>
                <a:gd name="T67" fmla="*/ 98 h 468"/>
                <a:gd name="T68" fmla="*/ 149 w 525"/>
                <a:gd name="T69" fmla="*/ 81 h 468"/>
                <a:gd name="T70" fmla="*/ 140 w 525"/>
                <a:gd name="T71" fmla="*/ 55 h 468"/>
                <a:gd name="T72" fmla="*/ 117 w 525"/>
                <a:gd name="T73" fmla="*/ 65 h 468"/>
                <a:gd name="T74" fmla="*/ 104 w 525"/>
                <a:gd name="T75" fmla="*/ 85 h 468"/>
                <a:gd name="T76" fmla="*/ 59 w 525"/>
                <a:gd name="T77" fmla="*/ 168 h 468"/>
                <a:gd name="T78" fmla="*/ 67 w 525"/>
                <a:gd name="T79" fmla="*/ 138 h 468"/>
                <a:gd name="T80" fmla="*/ 102 w 525"/>
                <a:gd name="T81" fmla="*/ 62 h 468"/>
                <a:gd name="T82" fmla="*/ 89 w 525"/>
                <a:gd name="T83" fmla="*/ 51 h 468"/>
                <a:gd name="T84" fmla="*/ 72 w 525"/>
                <a:gd name="T85" fmla="*/ 57 h 468"/>
                <a:gd name="T86" fmla="*/ 81 w 525"/>
                <a:gd name="T87" fmla="*/ 11 h 468"/>
                <a:gd name="T88" fmla="*/ 100 w 525"/>
                <a:gd name="T89" fmla="*/ 23 h 468"/>
                <a:gd name="T90" fmla="*/ 100 w 525"/>
                <a:gd name="T91" fmla="*/ 1 h 468"/>
                <a:gd name="T92" fmla="*/ 136 w 525"/>
                <a:gd name="T93" fmla="*/ 14 h 468"/>
                <a:gd name="T94" fmla="*/ 173 w 525"/>
                <a:gd name="T95" fmla="*/ 40 h 468"/>
                <a:gd name="T96" fmla="*/ 299 w 525"/>
                <a:gd name="T97" fmla="*/ 110 h 468"/>
                <a:gd name="T98" fmla="*/ 314 w 525"/>
                <a:gd name="T99" fmla="*/ 116 h 468"/>
                <a:gd name="T100" fmla="*/ 373 w 525"/>
                <a:gd name="T101" fmla="*/ 170 h 468"/>
                <a:gd name="T102" fmla="*/ 409 w 525"/>
                <a:gd name="T103" fmla="*/ 230 h 468"/>
                <a:gd name="T104" fmla="*/ 485 w 525"/>
                <a:gd name="T105" fmla="*/ 311 h 468"/>
                <a:gd name="T106" fmla="*/ 510 w 525"/>
                <a:gd name="T107" fmla="*/ 360 h 468"/>
                <a:gd name="T108" fmla="*/ 509 w 525"/>
                <a:gd name="T109" fmla="*/ 365 h 468"/>
                <a:gd name="T110" fmla="*/ 516 w 525"/>
                <a:gd name="T111" fmla="*/ 381 h 468"/>
                <a:gd name="T112" fmla="*/ 525 w 525"/>
                <a:gd name="T113" fmla="*/ 391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5" h="468">
                  <a:moveTo>
                    <a:pt x="525" y="391"/>
                  </a:moveTo>
                  <a:cubicBezTo>
                    <a:pt x="514" y="396"/>
                    <a:pt x="509" y="388"/>
                    <a:pt x="504" y="381"/>
                  </a:cubicBezTo>
                  <a:cubicBezTo>
                    <a:pt x="495" y="368"/>
                    <a:pt x="486" y="354"/>
                    <a:pt x="478" y="340"/>
                  </a:cubicBezTo>
                  <a:cubicBezTo>
                    <a:pt x="472" y="331"/>
                    <a:pt x="468" y="322"/>
                    <a:pt x="464" y="313"/>
                  </a:cubicBezTo>
                  <a:cubicBezTo>
                    <a:pt x="462" y="309"/>
                    <a:pt x="460" y="305"/>
                    <a:pt x="457" y="301"/>
                  </a:cubicBezTo>
                  <a:cubicBezTo>
                    <a:pt x="435" y="276"/>
                    <a:pt x="413" y="251"/>
                    <a:pt x="391" y="226"/>
                  </a:cubicBezTo>
                  <a:cubicBezTo>
                    <a:pt x="389" y="223"/>
                    <a:pt x="389" y="218"/>
                    <a:pt x="389" y="214"/>
                  </a:cubicBezTo>
                  <a:cubicBezTo>
                    <a:pt x="384" y="211"/>
                    <a:pt x="378" y="208"/>
                    <a:pt x="374" y="203"/>
                  </a:cubicBezTo>
                  <a:cubicBezTo>
                    <a:pt x="335" y="151"/>
                    <a:pt x="288" y="109"/>
                    <a:pt x="230" y="78"/>
                  </a:cubicBezTo>
                  <a:cubicBezTo>
                    <a:pt x="224" y="75"/>
                    <a:pt x="218" y="73"/>
                    <a:pt x="212" y="71"/>
                  </a:cubicBezTo>
                  <a:cubicBezTo>
                    <a:pt x="205" y="118"/>
                    <a:pt x="178" y="157"/>
                    <a:pt x="160" y="199"/>
                  </a:cubicBezTo>
                  <a:cubicBezTo>
                    <a:pt x="162" y="199"/>
                    <a:pt x="164" y="200"/>
                    <a:pt x="165" y="201"/>
                  </a:cubicBezTo>
                  <a:cubicBezTo>
                    <a:pt x="171" y="193"/>
                    <a:pt x="176" y="184"/>
                    <a:pt x="182" y="176"/>
                  </a:cubicBezTo>
                  <a:cubicBezTo>
                    <a:pt x="183" y="177"/>
                    <a:pt x="185" y="178"/>
                    <a:pt x="186" y="179"/>
                  </a:cubicBezTo>
                  <a:cubicBezTo>
                    <a:pt x="174" y="199"/>
                    <a:pt x="162" y="219"/>
                    <a:pt x="149" y="239"/>
                  </a:cubicBezTo>
                  <a:cubicBezTo>
                    <a:pt x="124" y="278"/>
                    <a:pt x="95" y="316"/>
                    <a:pt x="75" y="359"/>
                  </a:cubicBezTo>
                  <a:cubicBezTo>
                    <a:pt x="61" y="389"/>
                    <a:pt x="41" y="415"/>
                    <a:pt x="24" y="443"/>
                  </a:cubicBezTo>
                  <a:cubicBezTo>
                    <a:pt x="22" y="447"/>
                    <a:pt x="21" y="452"/>
                    <a:pt x="17" y="455"/>
                  </a:cubicBezTo>
                  <a:cubicBezTo>
                    <a:pt x="12" y="460"/>
                    <a:pt x="6" y="464"/>
                    <a:pt x="0" y="468"/>
                  </a:cubicBezTo>
                  <a:cubicBezTo>
                    <a:pt x="0" y="468"/>
                    <a:pt x="0" y="468"/>
                    <a:pt x="0" y="468"/>
                  </a:cubicBezTo>
                  <a:cubicBezTo>
                    <a:pt x="4" y="461"/>
                    <a:pt x="7" y="454"/>
                    <a:pt x="11" y="448"/>
                  </a:cubicBezTo>
                  <a:cubicBezTo>
                    <a:pt x="21" y="434"/>
                    <a:pt x="32" y="421"/>
                    <a:pt x="41" y="407"/>
                  </a:cubicBezTo>
                  <a:cubicBezTo>
                    <a:pt x="55" y="382"/>
                    <a:pt x="68" y="356"/>
                    <a:pt x="82" y="331"/>
                  </a:cubicBezTo>
                  <a:cubicBezTo>
                    <a:pt x="104" y="294"/>
                    <a:pt x="127" y="257"/>
                    <a:pt x="150" y="221"/>
                  </a:cubicBezTo>
                  <a:cubicBezTo>
                    <a:pt x="144" y="225"/>
                    <a:pt x="138" y="231"/>
                    <a:pt x="133" y="237"/>
                  </a:cubicBezTo>
                  <a:cubicBezTo>
                    <a:pt x="122" y="252"/>
                    <a:pt x="113" y="270"/>
                    <a:pt x="99" y="283"/>
                  </a:cubicBezTo>
                  <a:cubicBezTo>
                    <a:pt x="90" y="292"/>
                    <a:pt x="89" y="310"/>
                    <a:pt x="72" y="312"/>
                  </a:cubicBezTo>
                  <a:cubicBezTo>
                    <a:pt x="72" y="313"/>
                    <a:pt x="72" y="313"/>
                    <a:pt x="72" y="313"/>
                  </a:cubicBezTo>
                  <a:cubicBezTo>
                    <a:pt x="83" y="293"/>
                    <a:pt x="94" y="274"/>
                    <a:pt x="106" y="255"/>
                  </a:cubicBezTo>
                  <a:cubicBezTo>
                    <a:pt x="125" y="226"/>
                    <a:pt x="144" y="196"/>
                    <a:pt x="163" y="167"/>
                  </a:cubicBezTo>
                  <a:cubicBezTo>
                    <a:pt x="171" y="155"/>
                    <a:pt x="168" y="145"/>
                    <a:pt x="160" y="140"/>
                  </a:cubicBezTo>
                  <a:cubicBezTo>
                    <a:pt x="150" y="141"/>
                    <a:pt x="140" y="145"/>
                    <a:pt x="139" y="143"/>
                  </a:cubicBezTo>
                  <a:cubicBezTo>
                    <a:pt x="135" y="136"/>
                    <a:pt x="130" y="128"/>
                    <a:pt x="139" y="120"/>
                  </a:cubicBezTo>
                  <a:cubicBezTo>
                    <a:pt x="146" y="115"/>
                    <a:pt x="151" y="109"/>
                    <a:pt x="146" y="98"/>
                  </a:cubicBezTo>
                  <a:cubicBezTo>
                    <a:pt x="144" y="94"/>
                    <a:pt x="147" y="87"/>
                    <a:pt x="149" y="81"/>
                  </a:cubicBezTo>
                  <a:cubicBezTo>
                    <a:pt x="154" y="69"/>
                    <a:pt x="149" y="60"/>
                    <a:pt x="140" y="55"/>
                  </a:cubicBezTo>
                  <a:cubicBezTo>
                    <a:pt x="130" y="49"/>
                    <a:pt x="122" y="56"/>
                    <a:pt x="117" y="65"/>
                  </a:cubicBezTo>
                  <a:cubicBezTo>
                    <a:pt x="112" y="71"/>
                    <a:pt x="108" y="78"/>
                    <a:pt x="104" y="85"/>
                  </a:cubicBezTo>
                  <a:cubicBezTo>
                    <a:pt x="90" y="112"/>
                    <a:pt x="75" y="139"/>
                    <a:pt x="59" y="168"/>
                  </a:cubicBezTo>
                  <a:cubicBezTo>
                    <a:pt x="52" y="153"/>
                    <a:pt x="63" y="146"/>
                    <a:pt x="67" y="138"/>
                  </a:cubicBezTo>
                  <a:cubicBezTo>
                    <a:pt x="78" y="112"/>
                    <a:pt x="91" y="87"/>
                    <a:pt x="102" y="62"/>
                  </a:cubicBezTo>
                  <a:cubicBezTo>
                    <a:pt x="105" y="53"/>
                    <a:pt x="96" y="50"/>
                    <a:pt x="89" y="51"/>
                  </a:cubicBezTo>
                  <a:cubicBezTo>
                    <a:pt x="84" y="52"/>
                    <a:pt x="80" y="54"/>
                    <a:pt x="72" y="57"/>
                  </a:cubicBezTo>
                  <a:cubicBezTo>
                    <a:pt x="75" y="41"/>
                    <a:pt x="78" y="27"/>
                    <a:pt x="81" y="11"/>
                  </a:cubicBezTo>
                  <a:cubicBezTo>
                    <a:pt x="89" y="16"/>
                    <a:pt x="93" y="19"/>
                    <a:pt x="100" y="23"/>
                  </a:cubicBezTo>
                  <a:cubicBezTo>
                    <a:pt x="100" y="15"/>
                    <a:pt x="100" y="8"/>
                    <a:pt x="100" y="1"/>
                  </a:cubicBezTo>
                  <a:cubicBezTo>
                    <a:pt x="114" y="0"/>
                    <a:pt x="125" y="4"/>
                    <a:pt x="136" y="14"/>
                  </a:cubicBezTo>
                  <a:cubicBezTo>
                    <a:pt x="147" y="24"/>
                    <a:pt x="160" y="33"/>
                    <a:pt x="173" y="40"/>
                  </a:cubicBezTo>
                  <a:cubicBezTo>
                    <a:pt x="215" y="64"/>
                    <a:pt x="257" y="87"/>
                    <a:pt x="299" y="110"/>
                  </a:cubicBezTo>
                  <a:cubicBezTo>
                    <a:pt x="304" y="112"/>
                    <a:pt x="309" y="113"/>
                    <a:pt x="314" y="116"/>
                  </a:cubicBezTo>
                  <a:cubicBezTo>
                    <a:pt x="339" y="128"/>
                    <a:pt x="360" y="144"/>
                    <a:pt x="373" y="170"/>
                  </a:cubicBezTo>
                  <a:cubicBezTo>
                    <a:pt x="383" y="191"/>
                    <a:pt x="394" y="212"/>
                    <a:pt x="409" y="230"/>
                  </a:cubicBezTo>
                  <a:cubicBezTo>
                    <a:pt x="433" y="258"/>
                    <a:pt x="461" y="283"/>
                    <a:pt x="485" y="311"/>
                  </a:cubicBezTo>
                  <a:cubicBezTo>
                    <a:pt x="497" y="325"/>
                    <a:pt x="502" y="343"/>
                    <a:pt x="510" y="360"/>
                  </a:cubicBezTo>
                  <a:cubicBezTo>
                    <a:pt x="510" y="361"/>
                    <a:pt x="510" y="363"/>
                    <a:pt x="509" y="365"/>
                  </a:cubicBezTo>
                  <a:cubicBezTo>
                    <a:pt x="507" y="373"/>
                    <a:pt x="504" y="379"/>
                    <a:pt x="516" y="381"/>
                  </a:cubicBezTo>
                  <a:cubicBezTo>
                    <a:pt x="520" y="382"/>
                    <a:pt x="522" y="388"/>
                    <a:pt x="525" y="3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1293355" y="1022577"/>
              <a:ext cx="731589" cy="606317"/>
            </a:xfrm>
            <a:custGeom>
              <a:avLst/>
              <a:gdLst>
                <a:gd name="T0" fmla="*/ 283 w 370"/>
                <a:gd name="T1" fmla="*/ 132 h 307"/>
                <a:gd name="T2" fmla="*/ 345 w 370"/>
                <a:gd name="T3" fmla="*/ 130 h 307"/>
                <a:gd name="T4" fmla="*/ 370 w 370"/>
                <a:gd name="T5" fmla="*/ 178 h 307"/>
                <a:gd name="T6" fmla="*/ 367 w 370"/>
                <a:gd name="T7" fmla="*/ 176 h 307"/>
                <a:gd name="T8" fmla="*/ 265 w 370"/>
                <a:gd name="T9" fmla="*/ 156 h 307"/>
                <a:gd name="T10" fmla="*/ 198 w 370"/>
                <a:gd name="T11" fmla="*/ 210 h 307"/>
                <a:gd name="T12" fmla="*/ 185 w 370"/>
                <a:gd name="T13" fmla="*/ 231 h 307"/>
                <a:gd name="T14" fmla="*/ 182 w 370"/>
                <a:gd name="T15" fmla="*/ 303 h 307"/>
                <a:gd name="T16" fmla="*/ 165 w 370"/>
                <a:gd name="T17" fmla="*/ 296 h 307"/>
                <a:gd name="T18" fmla="*/ 129 w 370"/>
                <a:gd name="T19" fmla="*/ 257 h 307"/>
                <a:gd name="T20" fmla="*/ 90 w 370"/>
                <a:gd name="T21" fmla="*/ 209 h 307"/>
                <a:gd name="T22" fmla="*/ 75 w 370"/>
                <a:gd name="T23" fmla="*/ 225 h 307"/>
                <a:gd name="T24" fmla="*/ 71 w 370"/>
                <a:gd name="T25" fmla="*/ 196 h 307"/>
                <a:gd name="T26" fmla="*/ 17 w 370"/>
                <a:gd name="T27" fmla="*/ 184 h 307"/>
                <a:gd name="T28" fmla="*/ 10 w 370"/>
                <a:gd name="T29" fmla="*/ 128 h 307"/>
                <a:gd name="T30" fmla="*/ 16 w 370"/>
                <a:gd name="T31" fmla="*/ 80 h 307"/>
                <a:gd name="T32" fmla="*/ 19 w 370"/>
                <a:gd name="T33" fmla="*/ 49 h 307"/>
                <a:gd name="T34" fmla="*/ 37 w 370"/>
                <a:gd name="T35" fmla="*/ 67 h 307"/>
                <a:gd name="T36" fmla="*/ 56 w 370"/>
                <a:gd name="T37" fmla="*/ 71 h 307"/>
                <a:gd name="T38" fmla="*/ 142 w 370"/>
                <a:gd name="T39" fmla="*/ 44 h 307"/>
                <a:gd name="T40" fmla="*/ 119 w 370"/>
                <a:gd name="T41" fmla="*/ 69 h 307"/>
                <a:gd name="T42" fmla="*/ 136 w 370"/>
                <a:gd name="T43" fmla="*/ 70 h 307"/>
                <a:gd name="T44" fmla="*/ 266 w 370"/>
                <a:gd name="T45" fmla="*/ 0 h 307"/>
                <a:gd name="T46" fmla="*/ 298 w 370"/>
                <a:gd name="T47" fmla="*/ 35 h 307"/>
                <a:gd name="T48" fmla="*/ 304 w 370"/>
                <a:gd name="T49" fmla="*/ 54 h 307"/>
                <a:gd name="T50" fmla="*/ 265 w 370"/>
                <a:gd name="T51" fmla="*/ 27 h 307"/>
                <a:gd name="T52" fmla="*/ 134 w 370"/>
                <a:gd name="T53" fmla="*/ 80 h 307"/>
                <a:gd name="T54" fmla="*/ 86 w 370"/>
                <a:gd name="T55" fmla="*/ 100 h 307"/>
                <a:gd name="T56" fmla="*/ 82 w 370"/>
                <a:gd name="T57" fmla="*/ 105 h 307"/>
                <a:gd name="T58" fmla="*/ 18 w 370"/>
                <a:gd name="T59" fmla="*/ 142 h 307"/>
                <a:gd name="T60" fmla="*/ 85 w 370"/>
                <a:gd name="T61" fmla="*/ 141 h 307"/>
                <a:gd name="T62" fmla="*/ 118 w 370"/>
                <a:gd name="T63" fmla="*/ 247 h 307"/>
                <a:gd name="T64" fmla="*/ 204 w 370"/>
                <a:gd name="T65" fmla="*/ 185 h 307"/>
                <a:gd name="T66" fmla="*/ 247 w 370"/>
                <a:gd name="T67" fmla="*/ 146 h 307"/>
                <a:gd name="T68" fmla="*/ 304 w 370"/>
                <a:gd name="T69" fmla="*/ 113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0" h="307">
                  <a:moveTo>
                    <a:pt x="304" y="113"/>
                  </a:moveTo>
                  <a:cubicBezTo>
                    <a:pt x="297" y="119"/>
                    <a:pt x="291" y="125"/>
                    <a:pt x="283" y="132"/>
                  </a:cubicBezTo>
                  <a:cubicBezTo>
                    <a:pt x="288" y="131"/>
                    <a:pt x="294" y="132"/>
                    <a:pt x="298" y="129"/>
                  </a:cubicBezTo>
                  <a:cubicBezTo>
                    <a:pt x="314" y="118"/>
                    <a:pt x="330" y="123"/>
                    <a:pt x="345" y="130"/>
                  </a:cubicBezTo>
                  <a:cubicBezTo>
                    <a:pt x="351" y="133"/>
                    <a:pt x="357" y="139"/>
                    <a:pt x="359" y="145"/>
                  </a:cubicBezTo>
                  <a:cubicBezTo>
                    <a:pt x="364" y="155"/>
                    <a:pt x="366" y="167"/>
                    <a:pt x="370" y="178"/>
                  </a:cubicBezTo>
                  <a:cubicBezTo>
                    <a:pt x="370" y="177"/>
                    <a:pt x="370" y="177"/>
                    <a:pt x="370" y="177"/>
                  </a:cubicBezTo>
                  <a:cubicBezTo>
                    <a:pt x="369" y="177"/>
                    <a:pt x="368" y="176"/>
                    <a:pt x="367" y="176"/>
                  </a:cubicBezTo>
                  <a:cubicBezTo>
                    <a:pt x="363" y="155"/>
                    <a:pt x="350" y="144"/>
                    <a:pt x="328" y="141"/>
                  </a:cubicBezTo>
                  <a:cubicBezTo>
                    <a:pt x="304" y="137"/>
                    <a:pt x="283" y="145"/>
                    <a:pt x="265" y="156"/>
                  </a:cubicBezTo>
                  <a:cubicBezTo>
                    <a:pt x="248" y="167"/>
                    <a:pt x="233" y="182"/>
                    <a:pt x="219" y="197"/>
                  </a:cubicBezTo>
                  <a:cubicBezTo>
                    <a:pt x="213" y="203"/>
                    <a:pt x="207" y="208"/>
                    <a:pt x="198" y="210"/>
                  </a:cubicBezTo>
                  <a:cubicBezTo>
                    <a:pt x="194" y="211"/>
                    <a:pt x="192" y="220"/>
                    <a:pt x="188" y="225"/>
                  </a:cubicBezTo>
                  <a:cubicBezTo>
                    <a:pt x="187" y="227"/>
                    <a:pt x="187" y="230"/>
                    <a:pt x="185" y="231"/>
                  </a:cubicBezTo>
                  <a:cubicBezTo>
                    <a:pt x="166" y="245"/>
                    <a:pt x="163" y="254"/>
                    <a:pt x="173" y="277"/>
                  </a:cubicBezTo>
                  <a:cubicBezTo>
                    <a:pt x="176" y="286"/>
                    <a:pt x="179" y="294"/>
                    <a:pt x="182" y="303"/>
                  </a:cubicBezTo>
                  <a:cubicBezTo>
                    <a:pt x="180" y="304"/>
                    <a:pt x="179" y="306"/>
                    <a:pt x="177" y="307"/>
                  </a:cubicBezTo>
                  <a:cubicBezTo>
                    <a:pt x="173" y="304"/>
                    <a:pt x="168" y="301"/>
                    <a:pt x="165" y="296"/>
                  </a:cubicBezTo>
                  <a:cubicBezTo>
                    <a:pt x="160" y="288"/>
                    <a:pt x="156" y="279"/>
                    <a:pt x="150" y="272"/>
                  </a:cubicBezTo>
                  <a:cubicBezTo>
                    <a:pt x="144" y="265"/>
                    <a:pt x="136" y="258"/>
                    <a:pt x="129" y="257"/>
                  </a:cubicBezTo>
                  <a:cubicBezTo>
                    <a:pt x="117" y="256"/>
                    <a:pt x="113" y="248"/>
                    <a:pt x="108" y="240"/>
                  </a:cubicBezTo>
                  <a:cubicBezTo>
                    <a:pt x="103" y="229"/>
                    <a:pt x="96" y="219"/>
                    <a:pt x="90" y="209"/>
                  </a:cubicBezTo>
                  <a:cubicBezTo>
                    <a:pt x="89" y="207"/>
                    <a:pt x="88" y="206"/>
                    <a:pt x="86" y="204"/>
                  </a:cubicBezTo>
                  <a:cubicBezTo>
                    <a:pt x="82" y="212"/>
                    <a:pt x="79" y="218"/>
                    <a:pt x="75" y="225"/>
                  </a:cubicBezTo>
                  <a:cubicBezTo>
                    <a:pt x="74" y="224"/>
                    <a:pt x="73" y="224"/>
                    <a:pt x="72" y="224"/>
                  </a:cubicBezTo>
                  <a:cubicBezTo>
                    <a:pt x="72" y="214"/>
                    <a:pt x="72" y="205"/>
                    <a:pt x="71" y="196"/>
                  </a:cubicBezTo>
                  <a:cubicBezTo>
                    <a:pt x="69" y="180"/>
                    <a:pt x="56" y="174"/>
                    <a:pt x="43" y="182"/>
                  </a:cubicBezTo>
                  <a:cubicBezTo>
                    <a:pt x="34" y="188"/>
                    <a:pt x="27" y="191"/>
                    <a:pt x="17" y="184"/>
                  </a:cubicBezTo>
                  <a:cubicBezTo>
                    <a:pt x="7" y="176"/>
                    <a:pt x="1" y="168"/>
                    <a:pt x="4" y="154"/>
                  </a:cubicBezTo>
                  <a:cubicBezTo>
                    <a:pt x="6" y="146"/>
                    <a:pt x="9" y="137"/>
                    <a:pt x="10" y="128"/>
                  </a:cubicBezTo>
                  <a:cubicBezTo>
                    <a:pt x="11" y="124"/>
                    <a:pt x="10" y="119"/>
                    <a:pt x="8" y="116"/>
                  </a:cubicBezTo>
                  <a:cubicBezTo>
                    <a:pt x="0" y="99"/>
                    <a:pt x="2" y="92"/>
                    <a:pt x="16" y="80"/>
                  </a:cubicBezTo>
                  <a:cubicBezTo>
                    <a:pt x="18" y="78"/>
                    <a:pt x="18" y="73"/>
                    <a:pt x="18" y="69"/>
                  </a:cubicBezTo>
                  <a:cubicBezTo>
                    <a:pt x="18" y="62"/>
                    <a:pt x="18" y="55"/>
                    <a:pt x="19" y="49"/>
                  </a:cubicBezTo>
                  <a:cubicBezTo>
                    <a:pt x="21" y="48"/>
                    <a:pt x="23" y="48"/>
                    <a:pt x="25" y="48"/>
                  </a:cubicBezTo>
                  <a:cubicBezTo>
                    <a:pt x="29" y="54"/>
                    <a:pt x="34" y="60"/>
                    <a:pt x="37" y="67"/>
                  </a:cubicBezTo>
                  <a:cubicBezTo>
                    <a:pt x="44" y="84"/>
                    <a:pt x="50" y="88"/>
                    <a:pt x="72" y="84"/>
                  </a:cubicBezTo>
                  <a:cubicBezTo>
                    <a:pt x="66" y="80"/>
                    <a:pt x="62" y="76"/>
                    <a:pt x="56" y="71"/>
                  </a:cubicBezTo>
                  <a:cubicBezTo>
                    <a:pt x="74" y="65"/>
                    <a:pt x="77" y="78"/>
                    <a:pt x="84" y="86"/>
                  </a:cubicBezTo>
                  <a:cubicBezTo>
                    <a:pt x="103" y="72"/>
                    <a:pt x="123" y="58"/>
                    <a:pt x="142" y="44"/>
                  </a:cubicBezTo>
                  <a:cubicBezTo>
                    <a:pt x="143" y="45"/>
                    <a:pt x="144" y="46"/>
                    <a:pt x="145" y="47"/>
                  </a:cubicBezTo>
                  <a:cubicBezTo>
                    <a:pt x="136" y="54"/>
                    <a:pt x="127" y="61"/>
                    <a:pt x="119" y="69"/>
                  </a:cubicBezTo>
                  <a:cubicBezTo>
                    <a:pt x="119" y="70"/>
                    <a:pt x="120" y="72"/>
                    <a:pt x="121" y="74"/>
                  </a:cubicBezTo>
                  <a:cubicBezTo>
                    <a:pt x="126" y="73"/>
                    <a:pt x="133" y="73"/>
                    <a:pt x="136" y="70"/>
                  </a:cubicBezTo>
                  <a:cubicBezTo>
                    <a:pt x="172" y="35"/>
                    <a:pt x="216" y="19"/>
                    <a:pt x="265" y="12"/>
                  </a:cubicBezTo>
                  <a:cubicBezTo>
                    <a:pt x="265" y="8"/>
                    <a:pt x="265" y="4"/>
                    <a:pt x="266" y="0"/>
                  </a:cubicBezTo>
                  <a:cubicBezTo>
                    <a:pt x="299" y="5"/>
                    <a:pt x="308" y="12"/>
                    <a:pt x="310" y="36"/>
                  </a:cubicBezTo>
                  <a:cubicBezTo>
                    <a:pt x="306" y="36"/>
                    <a:pt x="302" y="35"/>
                    <a:pt x="298" y="35"/>
                  </a:cubicBezTo>
                  <a:cubicBezTo>
                    <a:pt x="301" y="41"/>
                    <a:pt x="303" y="47"/>
                    <a:pt x="306" y="53"/>
                  </a:cubicBezTo>
                  <a:cubicBezTo>
                    <a:pt x="305" y="53"/>
                    <a:pt x="305" y="54"/>
                    <a:pt x="304" y="54"/>
                  </a:cubicBezTo>
                  <a:cubicBezTo>
                    <a:pt x="299" y="49"/>
                    <a:pt x="294" y="44"/>
                    <a:pt x="291" y="38"/>
                  </a:cubicBezTo>
                  <a:cubicBezTo>
                    <a:pt x="285" y="27"/>
                    <a:pt x="276" y="26"/>
                    <a:pt x="265" y="27"/>
                  </a:cubicBezTo>
                  <a:cubicBezTo>
                    <a:pt x="225" y="31"/>
                    <a:pt x="186" y="38"/>
                    <a:pt x="154" y="63"/>
                  </a:cubicBezTo>
                  <a:cubicBezTo>
                    <a:pt x="147" y="68"/>
                    <a:pt x="140" y="74"/>
                    <a:pt x="134" y="80"/>
                  </a:cubicBezTo>
                  <a:cubicBezTo>
                    <a:pt x="125" y="92"/>
                    <a:pt x="117" y="106"/>
                    <a:pt x="98" y="99"/>
                  </a:cubicBezTo>
                  <a:cubicBezTo>
                    <a:pt x="95" y="98"/>
                    <a:pt x="91" y="100"/>
                    <a:pt x="86" y="100"/>
                  </a:cubicBezTo>
                  <a:cubicBezTo>
                    <a:pt x="92" y="115"/>
                    <a:pt x="98" y="129"/>
                    <a:pt x="84" y="141"/>
                  </a:cubicBezTo>
                  <a:cubicBezTo>
                    <a:pt x="84" y="129"/>
                    <a:pt x="83" y="117"/>
                    <a:pt x="82" y="105"/>
                  </a:cubicBezTo>
                  <a:cubicBezTo>
                    <a:pt x="81" y="96"/>
                    <a:pt x="78" y="90"/>
                    <a:pt x="67" y="91"/>
                  </a:cubicBezTo>
                  <a:cubicBezTo>
                    <a:pt x="36" y="94"/>
                    <a:pt x="20" y="107"/>
                    <a:pt x="18" y="142"/>
                  </a:cubicBezTo>
                  <a:cubicBezTo>
                    <a:pt x="32" y="167"/>
                    <a:pt x="61" y="149"/>
                    <a:pt x="75" y="170"/>
                  </a:cubicBezTo>
                  <a:cubicBezTo>
                    <a:pt x="79" y="159"/>
                    <a:pt x="82" y="150"/>
                    <a:pt x="85" y="141"/>
                  </a:cubicBezTo>
                  <a:cubicBezTo>
                    <a:pt x="80" y="171"/>
                    <a:pt x="90" y="197"/>
                    <a:pt x="106" y="221"/>
                  </a:cubicBezTo>
                  <a:cubicBezTo>
                    <a:pt x="111" y="229"/>
                    <a:pt x="114" y="238"/>
                    <a:pt x="118" y="247"/>
                  </a:cubicBezTo>
                  <a:cubicBezTo>
                    <a:pt x="121" y="254"/>
                    <a:pt x="124" y="257"/>
                    <a:pt x="131" y="250"/>
                  </a:cubicBezTo>
                  <a:cubicBezTo>
                    <a:pt x="155" y="228"/>
                    <a:pt x="179" y="205"/>
                    <a:pt x="204" y="185"/>
                  </a:cubicBezTo>
                  <a:cubicBezTo>
                    <a:pt x="226" y="167"/>
                    <a:pt x="250" y="153"/>
                    <a:pt x="273" y="136"/>
                  </a:cubicBezTo>
                  <a:cubicBezTo>
                    <a:pt x="264" y="139"/>
                    <a:pt x="255" y="142"/>
                    <a:pt x="247" y="146"/>
                  </a:cubicBezTo>
                  <a:cubicBezTo>
                    <a:pt x="246" y="145"/>
                    <a:pt x="246" y="144"/>
                    <a:pt x="245" y="142"/>
                  </a:cubicBezTo>
                  <a:cubicBezTo>
                    <a:pt x="265" y="133"/>
                    <a:pt x="285" y="123"/>
                    <a:pt x="304" y="1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2341465" y="2906670"/>
              <a:ext cx="706535" cy="1319533"/>
            </a:xfrm>
            <a:custGeom>
              <a:avLst/>
              <a:gdLst>
                <a:gd name="T0" fmla="*/ 261 w 357"/>
                <a:gd name="T1" fmla="*/ 510 h 668"/>
                <a:gd name="T2" fmla="*/ 284 w 357"/>
                <a:gd name="T3" fmla="*/ 405 h 668"/>
                <a:gd name="T4" fmla="*/ 313 w 357"/>
                <a:gd name="T5" fmla="*/ 303 h 668"/>
                <a:gd name="T6" fmla="*/ 317 w 357"/>
                <a:gd name="T7" fmla="*/ 254 h 668"/>
                <a:gd name="T8" fmla="*/ 329 w 357"/>
                <a:gd name="T9" fmla="*/ 138 h 668"/>
                <a:gd name="T10" fmla="*/ 334 w 357"/>
                <a:gd name="T11" fmla="*/ 56 h 668"/>
                <a:gd name="T12" fmla="*/ 337 w 357"/>
                <a:gd name="T13" fmla="*/ 0 h 668"/>
                <a:gd name="T14" fmla="*/ 355 w 357"/>
                <a:gd name="T15" fmla="*/ 38 h 668"/>
                <a:gd name="T16" fmla="*/ 334 w 357"/>
                <a:gd name="T17" fmla="*/ 172 h 668"/>
                <a:gd name="T18" fmla="*/ 324 w 357"/>
                <a:gd name="T19" fmla="*/ 246 h 668"/>
                <a:gd name="T20" fmla="*/ 328 w 357"/>
                <a:gd name="T21" fmla="*/ 305 h 668"/>
                <a:gd name="T22" fmla="*/ 323 w 357"/>
                <a:gd name="T23" fmla="*/ 335 h 668"/>
                <a:gd name="T24" fmla="*/ 301 w 357"/>
                <a:gd name="T25" fmla="*/ 404 h 668"/>
                <a:gd name="T26" fmla="*/ 278 w 357"/>
                <a:gd name="T27" fmla="*/ 506 h 668"/>
                <a:gd name="T28" fmla="*/ 248 w 357"/>
                <a:gd name="T29" fmla="*/ 600 h 668"/>
                <a:gd name="T30" fmla="*/ 212 w 357"/>
                <a:gd name="T31" fmla="*/ 629 h 668"/>
                <a:gd name="T32" fmla="*/ 217 w 357"/>
                <a:gd name="T33" fmla="*/ 634 h 668"/>
                <a:gd name="T34" fmla="*/ 184 w 357"/>
                <a:gd name="T35" fmla="*/ 664 h 668"/>
                <a:gd name="T36" fmla="*/ 179 w 357"/>
                <a:gd name="T37" fmla="*/ 644 h 668"/>
                <a:gd name="T38" fmla="*/ 216 w 357"/>
                <a:gd name="T39" fmla="*/ 600 h 668"/>
                <a:gd name="T40" fmla="*/ 239 w 357"/>
                <a:gd name="T41" fmla="*/ 563 h 668"/>
                <a:gd name="T42" fmla="*/ 235 w 357"/>
                <a:gd name="T43" fmla="*/ 559 h 668"/>
                <a:gd name="T44" fmla="*/ 221 w 357"/>
                <a:gd name="T45" fmla="*/ 564 h 668"/>
                <a:gd name="T46" fmla="*/ 142 w 357"/>
                <a:gd name="T47" fmla="*/ 607 h 668"/>
                <a:gd name="T48" fmla="*/ 59 w 357"/>
                <a:gd name="T49" fmla="*/ 648 h 668"/>
                <a:gd name="T50" fmla="*/ 28 w 357"/>
                <a:gd name="T51" fmla="*/ 664 h 668"/>
                <a:gd name="T52" fmla="*/ 4 w 357"/>
                <a:gd name="T53" fmla="*/ 665 h 668"/>
                <a:gd name="T54" fmla="*/ 0 w 357"/>
                <a:gd name="T55" fmla="*/ 648 h 668"/>
                <a:gd name="T56" fmla="*/ 0 w 357"/>
                <a:gd name="T57" fmla="*/ 629 h 668"/>
                <a:gd name="T58" fmla="*/ 12 w 357"/>
                <a:gd name="T59" fmla="*/ 619 h 668"/>
                <a:gd name="T60" fmla="*/ 17 w 357"/>
                <a:gd name="T61" fmla="*/ 643 h 668"/>
                <a:gd name="T62" fmla="*/ 38 w 357"/>
                <a:gd name="T63" fmla="*/ 647 h 668"/>
                <a:gd name="T64" fmla="*/ 173 w 357"/>
                <a:gd name="T65" fmla="*/ 582 h 668"/>
                <a:gd name="T66" fmla="*/ 178 w 357"/>
                <a:gd name="T67" fmla="*/ 574 h 668"/>
                <a:gd name="T68" fmla="*/ 107 w 357"/>
                <a:gd name="T69" fmla="*/ 585 h 668"/>
                <a:gd name="T70" fmla="*/ 106 w 357"/>
                <a:gd name="T71" fmla="*/ 580 h 668"/>
                <a:gd name="T72" fmla="*/ 238 w 357"/>
                <a:gd name="T73" fmla="*/ 543 h 668"/>
                <a:gd name="T74" fmla="*/ 240 w 357"/>
                <a:gd name="T75" fmla="*/ 518 h 668"/>
                <a:gd name="T76" fmla="*/ 257 w 357"/>
                <a:gd name="T77" fmla="*/ 507 h 668"/>
                <a:gd name="T78" fmla="*/ 261 w 357"/>
                <a:gd name="T79" fmla="*/ 510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7" h="668">
                  <a:moveTo>
                    <a:pt x="261" y="510"/>
                  </a:moveTo>
                  <a:cubicBezTo>
                    <a:pt x="269" y="475"/>
                    <a:pt x="275" y="440"/>
                    <a:pt x="284" y="405"/>
                  </a:cubicBezTo>
                  <a:cubicBezTo>
                    <a:pt x="292" y="371"/>
                    <a:pt x="304" y="337"/>
                    <a:pt x="313" y="303"/>
                  </a:cubicBezTo>
                  <a:cubicBezTo>
                    <a:pt x="317" y="287"/>
                    <a:pt x="315" y="270"/>
                    <a:pt x="317" y="254"/>
                  </a:cubicBezTo>
                  <a:cubicBezTo>
                    <a:pt x="321" y="215"/>
                    <a:pt x="325" y="177"/>
                    <a:pt x="329" y="138"/>
                  </a:cubicBezTo>
                  <a:cubicBezTo>
                    <a:pt x="331" y="110"/>
                    <a:pt x="333" y="83"/>
                    <a:pt x="334" y="56"/>
                  </a:cubicBezTo>
                  <a:cubicBezTo>
                    <a:pt x="335" y="38"/>
                    <a:pt x="336" y="19"/>
                    <a:pt x="337" y="0"/>
                  </a:cubicBezTo>
                  <a:cubicBezTo>
                    <a:pt x="352" y="9"/>
                    <a:pt x="357" y="22"/>
                    <a:pt x="355" y="38"/>
                  </a:cubicBezTo>
                  <a:cubicBezTo>
                    <a:pt x="348" y="83"/>
                    <a:pt x="340" y="128"/>
                    <a:pt x="334" y="172"/>
                  </a:cubicBezTo>
                  <a:cubicBezTo>
                    <a:pt x="330" y="197"/>
                    <a:pt x="326" y="221"/>
                    <a:pt x="324" y="246"/>
                  </a:cubicBezTo>
                  <a:cubicBezTo>
                    <a:pt x="323" y="265"/>
                    <a:pt x="327" y="285"/>
                    <a:pt x="328" y="305"/>
                  </a:cubicBezTo>
                  <a:cubicBezTo>
                    <a:pt x="328" y="315"/>
                    <a:pt x="325" y="325"/>
                    <a:pt x="323" y="335"/>
                  </a:cubicBezTo>
                  <a:cubicBezTo>
                    <a:pt x="316" y="358"/>
                    <a:pt x="307" y="381"/>
                    <a:pt x="301" y="404"/>
                  </a:cubicBezTo>
                  <a:cubicBezTo>
                    <a:pt x="292" y="438"/>
                    <a:pt x="283" y="472"/>
                    <a:pt x="278" y="506"/>
                  </a:cubicBezTo>
                  <a:cubicBezTo>
                    <a:pt x="272" y="539"/>
                    <a:pt x="261" y="569"/>
                    <a:pt x="248" y="600"/>
                  </a:cubicBezTo>
                  <a:cubicBezTo>
                    <a:pt x="242" y="616"/>
                    <a:pt x="230" y="625"/>
                    <a:pt x="212" y="629"/>
                  </a:cubicBezTo>
                  <a:cubicBezTo>
                    <a:pt x="214" y="631"/>
                    <a:pt x="216" y="633"/>
                    <a:pt x="217" y="634"/>
                  </a:cubicBezTo>
                  <a:cubicBezTo>
                    <a:pt x="206" y="644"/>
                    <a:pt x="196" y="654"/>
                    <a:pt x="184" y="664"/>
                  </a:cubicBezTo>
                  <a:cubicBezTo>
                    <a:pt x="174" y="660"/>
                    <a:pt x="175" y="654"/>
                    <a:pt x="179" y="644"/>
                  </a:cubicBezTo>
                  <a:cubicBezTo>
                    <a:pt x="186" y="624"/>
                    <a:pt x="205" y="616"/>
                    <a:pt x="216" y="600"/>
                  </a:cubicBezTo>
                  <a:cubicBezTo>
                    <a:pt x="225" y="588"/>
                    <a:pt x="231" y="575"/>
                    <a:pt x="239" y="563"/>
                  </a:cubicBezTo>
                  <a:cubicBezTo>
                    <a:pt x="238" y="561"/>
                    <a:pt x="236" y="560"/>
                    <a:pt x="235" y="559"/>
                  </a:cubicBezTo>
                  <a:cubicBezTo>
                    <a:pt x="230" y="560"/>
                    <a:pt x="224" y="561"/>
                    <a:pt x="221" y="564"/>
                  </a:cubicBezTo>
                  <a:cubicBezTo>
                    <a:pt x="198" y="584"/>
                    <a:pt x="169" y="594"/>
                    <a:pt x="142" y="607"/>
                  </a:cubicBezTo>
                  <a:cubicBezTo>
                    <a:pt x="114" y="621"/>
                    <a:pt x="84" y="631"/>
                    <a:pt x="59" y="648"/>
                  </a:cubicBezTo>
                  <a:cubicBezTo>
                    <a:pt x="49" y="655"/>
                    <a:pt x="37" y="656"/>
                    <a:pt x="28" y="664"/>
                  </a:cubicBezTo>
                  <a:cubicBezTo>
                    <a:pt x="23" y="668"/>
                    <a:pt x="12" y="667"/>
                    <a:pt x="4" y="665"/>
                  </a:cubicBezTo>
                  <a:cubicBezTo>
                    <a:pt x="2" y="664"/>
                    <a:pt x="1" y="654"/>
                    <a:pt x="0" y="648"/>
                  </a:cubicBezTo>
                  <a:cubicBezTo>
                    <a:pt x="0" y="642"/>
                    <a:pt x="0" y="635"/>
                    <a:pt x="0" y="629"/>
                  </a:cubicBezTo>
                  <a:cubicBezTo>
                    <a:pt x="0" y="618"/>
                    <a:pt x="5" y="615"/>
                    <a:pt x="12" y="619"/>
                  </a:cubicBezTo>
                  <a:cubicBezTo>
                    <a:pt x="14" y="629"/>
                    <a:pt x="12" y="639"/>
                    <a:pt x="17" y="643"/>
                  </a:cubicBezTo>
                  <a:cubicBezTo>
                    <a:pt x="21" y="648"/>
                    <a:pt x="32" y="649"/>
                    <a:pt x="38" y="647"/>
                  </a:cubicBezTo>
                  <a:cubicBezTo>
                    <a:pt x="86" y="631"/>
                    <a:pt x="130" y="607"/>
                    <a:pt x="173" y="582"/>
                  </a:cubicBezTo>
                  <a:cubicBezTo>
                    <a:pt x="174" y="581"/>
                    <a:pt x="174" y="579"/>
                    <a:pt x="178" y="574"/>
                  </a:cubicBezTo>
                  <a:cubicBezTo>
                    <a:pt x="152" y="578"/>
                    <a:pt x="129" y="581"/>
                    <a:pt x="107" y="585"/>
                  </a:cubicBezTo>
                  <a:cubicBezTo>
                    <a:pt x="107" y="583"/>
                    <a:pt x="106" y="582"/>
                    <a:pt x="106" y="580"/>
                  </a:cubicBezTo>
                  <a:cubicBezTo>
                    <a:pt x="150" y="568"/>
                    <a:pt x="194" y="556"/>
                    <a:pt x="238" y="543"/>
                  </a:cubicBezTo>
                  <a:cubicBezTo>
                    <a:pt x="238" y="534"/>
                    <a:pt x="237" y="525"/>
                    <a:pt x="240" y="518"/>
                  </a:cubicBezTo>
                  <a:cubicBezTo>
                    <a:pt x="242" y="513"/>
                    <a:pt x="251" y="510"/>
                    <a:pt x="257" y="507"/>
                  </a:cubicBezTo>
                  <a:cubicBezTo>
                    <a:pt x="258" y="508"/>
                    <a:pt x="260" y="509"/>
                    <a:pt x="261" y="5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1562273" y="4107612"/>
              <a:ext cx="599636" cy="321532"/>
            </a:xfrm>
            <a:custGeom>
              <a:avLst/>
              <a:gdLst>
                <a:gd name="T0" fmla="*/ 268 w 303"/>
                <a:gd name="T1" fmla="*/ 58 h 163"/>
                <a:gd name="T2" fmla="*/ 252 w 303"/>
                <a:gd name="T3" fmla="*/ 64 h 163"/>
                <a:gd name="T4" fmla="*/ 225 w 303"/>
                <a:gd name="T5" fmla="*/ 49 h 163"/>
                <a:gd name="T6" fmla="*/ 216 w 303"/>
                <a:gd name="T7" fmla="*/ 31 h 163"/>
                <a:gd name="T8" fmla="*/ 220 w 303"/>
                <a:gd name="T9" fmla="*/ 17 h 163"/>
                <a:gd name="T10" fmla="*/ 36 w 303"/>
                <a:gd name="T11" fmla="*/ 46 h 163"/>
                <a:gd name="T12" fmla="*/ 82 w 303"/>
                <a:gd name="T13" fmla="*/ 99 h 163"/>
                <a:gd name="T14" fmla="*/ 156 w 303"/>
                <a:gd name="T15" fmla="*/ 112 h 163"/>
                <a:gd name="T16" fmla="*/ 221 w 303"/>
                <a:gd name="T17" fmla="*/ 108 h 163"/>
                <a:gd name="T18" fmla="*/ 267 w 303"/>
                <a:gd name="T19" fmla="*/ 136 h 163"/>
                <a:gd name="T20" fmla="*/ 286 w 303"/>
                <a:gd name="T21" fmla="*/ 148 h 163"/>
                <a:gd name="T22" fmla="*/ 290 w 303"/>
                <a:gd name="T23" fmla="*/ 145 h 163"/>
                <a:gd name="T24" fmla="*/ 283 w 303"/>
                <a:gd name="T25" fmla="*/ 89 h 163"/>
                <a:gd name="T26" fmla="*/ 285 w 303"/>
                <a:gd name="T27" fmla="*/ 88 h 163"/>
                <a:gd name="T28" fmla="*/ 294 w 303"/>
                <a:gd name="T29" fmla="*/ 105 h 163"/>
                <a:gd name="T30" fmla="*/ 297 w 303"/>
                <a:gd name="T31" fmla="*/ 105 h 163"/>
                <a:gd name="T32" fmla="*/ 300 w 303"/>
                <a:gd name="T33" fmla="*/ 92 h 163"/>
                <a:gd name="T34" fmla="*/ 303 w 303"/>
                <a:gd name="T35" fmla="*/ 91 h 163"/>
                <a:gd name="T36" fmla="*/ 303 w 303"/>
                <a:gd name="T37" fmla="*/ 163 h 163"/>
                <a:gd name="T38" fmla="*/ 253 w 303"/>
                <a:gd name="T39" fmla="*/ 144 h 163"/>
                <a:gd name="T40" fmla="*/ 164 w 303"/>
                <a:gd name="T41" fmla="*/ 123 h 163"/>
                <a:gd name="T42" fmla="*/ 93 w 303"/>
                <a:gd name="T43" fmla="*/ 114 h 163"/>
                <a:gd name="T44" fmla="*/ 31 w 303"/>
                <a:gd name="T45" fmla="*/ 67 h 163"/>
                <a:gd name="T46" fmla="*/ 1 w 303"/>
                <a:gd name="T47" fmla="*/ 20 h 163"/>
                <a:gd name="T48" fmla="*/ 12 w 303"/>
                <a:gd name="T49" fmla="*/ 3 h 163"/>
                <a:gd name="T50" fmla="*/ 19 w 303"/>
                <a:gd name="T51" fmla="*/ 7 h 163"/>
                <a:gd name="T52" fmla="*/ 43 w 303"/>
                <a:gd name="T53" fmla="*/ 25 h 163"/>
                <a:gd name="T54" fmla="*/ 139 w 303"/>
                <a:gd name="T55" fmla="*/ 21 h 163"/>
                <a:gd name="T56" fmla="*/ 225 w 303"/>
                <a:gd name="T57" fmla="*/ 5 h 163"/>
                <a:gd name="T58" fmla="*/ 259 w 303"/>
                <a:gd name="T59" fmla="*/ 10 h 163"/>
                <a:gd name="T60" fmla="*/ 264 w 303"/>
                <a:gd name="T61" fmla="*/ 16 h 163"/>
                <a:gd name="T62" fmla="*/ 258 w 303"/>
                <a:gd name="T63" fmla="*/ 19 h 163"/>
                <a:gd name="T64" fmla="*/ 244 w 303"/>
                <a:gd name="T65" fmla="*/ 22 h 163"/>
                <a:gd name="T66" fmla="*/ 233 w 303"/>
                <a:gd name="T67" fmla="*/ 36 h 163"/>
                <a:gd name="T68" fmla="*/ 245 w 303"/>
                <a:gd name="T69" fmla="*/ 46 h 163"/>
                <a:gd name="T70" fmla="*/ 268 w 303"/>
                <a:gd name="T71" fmla="*/ 59 h 163"/>
                <a:gd name="T72" fmla="*/ 268 w 303"/>
                <a:gd name="T73" fmla="*/ 5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3" h="163">
                  <a:moveTo>
                    <a:pt x="268" y="58"/>
                  </a:moveTo>
                  <a:cubicBezTo>
                    <a:pt x="267" y="72"/>
                    <a:pt x="260" y="69"/>
                    <a:pt x="252" y="64"/>
                  </a:cubicBezTo>
                  <a:cubicBezTo>
                    <a:pt x="243" y="59"/>
                    <a:pt x="235" y="53"/>
                    <a:pt x="225" y="49"/>
                  </a:cubicBezTo>
                  <a:cubicBezTo>
                    <a:pt x="217" y="45"/>
                    <a:pt x="214" y="40"/>
                    <a:pt x="216" y="31"/>
                  </a:cubicBezTo>
                  <a:cubicBezTo>
                    <a:pt x="218" y="27"/>
                    <a:pt x="219" y="22"/>
                    <a:pt x="220" y="17"/>
                  </a:cubicBezTo>
                  <a:cubicBezTo>
                    <a:pt x="159" y="26"/>
                    <a:pt x="98" y="36"/>
                    <a:pt x="36" y="46"/>
                  </a:cubicBezTo>
                  <a:cubicBezTo>
                    <a:pt x="47" y="68"/>
                    <a:pt x="62" y="86"/>
                    <a:pt x="82" y="99"/>
                  </a:cubicBezTo>
                  <a:cubicBezTo>
                    <a:pt x="104" y="114"/>
                    <a:pt x="129" y="117"/>
                    <a:pt x="156" y="112"/>
                  </a:cubicBezTo>
                  <a:cubicBezTo>
                    <a:pt x="177" y="108"/>
                    <a:pt x="199" y="95"/>
                    <a:pt x="221" y="108"/>
                  </a:cubicBezTo>
                  <a:cubicBezTo>
                    <a:pt x="236" y="116"/>
                    <a:pt x="251" y="127"/>
                    <a:pt x="267" y="136"/>
                  </a:cubicBezTo>
                  <a:cubicBezTo>
                    <a:pt x="273" y="140"/>
                    <a:pt x="279" y="144"/>
                    <a:pt x="286" y="148"/>
                  </a:cubicBezTo>
                  <a:cubicBezTo>
                    <a:pt x="287" y="147"/>
                    <a:pt x="288" y="146"/>
                    <a:pt x="290" y="145"/>
                  </a:cubicBezTo>
                  <a:cubicBezTo>
                    <a:pt x="287" y="126"/>
                    <a:pt x="285" y="108"/>
                    <a:pt x="283" y="89"/>
                  </a:cubicBezTo>
                  <a:cubicBezTo>
                    <a:pt x="283" y="88"/>
                    <a:pt x="284" y="88"/>
                    <a:pt x="285" y="88"/>
                  </a:cubicBezTo>
                  <a:cubicBezTo>
                    <a:pt x="288" y="94"/>
                    <a:pt x="291" y="100"/>
                    <a:pt x="294" y="105"/>
                  </a:cubicBezTo>
                  <a:cubicBezTo>
                    <a:pt x="295" y="105"/>
                    <a:pt x="296" y="105"/>
                    <a:pt x="297" y="105"/>
                  </a:cubicBezTo>
                  <a:cubicBezTo>
                    <a:pt x="298" y="101"/>
                    <a:pt x="299" y="96"/>
                    <a:pt x="300" y="92"/>
                  </a:cubicBezTo>
                  <a:cubicBezTo>
                    <a:pt x="301" y="92"/>
                    <a:pt x="302" y="92"/>
                    <a:pt x="303" y="91"/>
                  </a:cubicBezTo>
                  <a:cubicBezTo>
                    <a:pt x="303" y="115"/>
                    <a:pt x="303" y="138"/>
                    <a:pt x="303" y="163"/>
                  </a:cubicBezTo>
                  <a:cubicBezTo>
                    <a:pt x="285" y="160"/>
                    <a:pt x="268" y="156"/>
                    <a:pt x="253" y="144"/>
                  </a:cubicBezTo>
                  <a:cubicBezTo>
                    <a:pt x="227" y="124"/>
                    <a:pt x="197" y="109"/>
                    <a:pt x="164" y="123"/>
                  </a:cubicBezTo>
                  <a:cubicBezTo>
                    <a:pt x="137" y="134"/>
                    <a:pt x="116" y="129"/>
                    <a:pt x="93" y="114"/>
                  </a:cubicBezTo>
                  <a:cubicBezTo>
                    <a:pt x="70" y="101"/>
                    <a:pt x="47" y="88"/>
                    <a:pt x="31" y="67"/>
                  </a:cubicBezTo>
                  <a:cubicBezTo>
                    <a:pt x="20" y="52"/>
                    <a:pt x="10" y="36"/>
                    <a:pt x="1" y="20"/>
                  </a:cubicBezTo>
                  <a:cubicBezTo>
                    <a:pt x="0" y="17"/>
                    <a:pt x="8" y="9"/>
                    <a:pt x="12" y="3"/>
                  </a:cubicBezTo>
                  <a:cubicBezTo>
                    <a:pt x="15" y="4"/>
                    <a:pt x="18" y="6"/>
                    <a:pt x="19" y="7"/>
                  </a:cubicBezTo>
                  <a:cubicBezTo>
                    <a:pt x="19" y="23"/>
                    <a:pt x="32" y="23"/>
                    <a:pt x="43" y="25"/>
                  </a:cubicBezTo>
                  <a:cubicBezTo>
                    <a:pt x="75" y="32"/>
                    <a:pt x="107" y="26"/>
                    <a:pt x="139" y="21"/>
                  </a:cubicBezTo>
                  <a:cubicBezTo>
                    <a:pt x="168" y="16"/>
                    <a:pt x="197" y="12"/>
                    <a:pt x="225" y="5"/>
                  </a:cubicBezTo>
                  <a:cubicBezTo>
                    <a:pt x="238" y="2"/>
                    <a:pt x="249" y="0"/>
                    <a:pt x="259" y="10"/>
                  </a:cubicBezTo>
                  <a:cubicBezTo>
                    <a:pt x="261" y="11"/>
                    <a:pt x="262" y="14"/>
                    <a:pt x="264" y="16"/>
                  </a:cubicBezTo>
                  <a:cubicBezTo>
                    <a:pt x="262" y="17"/>
                    <a:pt x="260" y="19"/>
                    <a:pt x="258" y="19"/>
                  </a:cubicBezTo>
                  <a:cubicBezTo>
                    <a:pt x="253" y="20"/>
                    <a:pt x="247" y="19"/>
                    <a:pt x="244" y="22"/>
                  </a:cubicBezTo>
                  <a:cubicBezTo>
                    <a:pt x="239" y="25"/>
                    <a:pt x="234" y="30"/>
                    <a:pt x="233" y="36"/>
                  </a:cubicBezTo>
                  <a:cubicBezTo>
                    <a:pt x="232" y="39"/>
                    <a:pt x="240" y="44"/>
                    <a:pt x="245" y="46"/>
                  </a:cubicBezTo>
                  <a:cubicBezTo>
                    <a:pt x="252" y="51"/>
                    <a:pt x="260" y="55"/>
                    <a:pt x="268" y="59"/>
                  </a:cubicBezTo>
                  <a:lnTo>
                    <a:pt x="268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2406607" y="2103258"/>
              <a:ext cx="148656" cy="771676"/>
            </a:xfrm>
            <a:custGeom>
              <a:avLst/>
              <a:gdLst>
                <a:gd name="T0" fmla="*/ 66 w 75"/>
                <a:gd name="T1" fmla="*/ 269 h 391"/>
                <a:gd name="T2" fmla="*/ 58 w 75"/>
                <a:gd name="T3" fmla="*/ 132 h 391"/>
                <a:gd name="T4" fmla="*/ 65 w 75"/>
                <a:gd name="T5" fmla="*/ 130 h 391"/>
                <a:gd name="T6" fmla="*/ 73 w 75"/>
                <a:gd name="T7" fmla="*/ 164 h 391"/>
                <a:gd name="T8" fmla="*/ 74 w 75"/>
                <a:gd name="T9" fmla="*/ 242 h 391"/>
                <a:gd name="T10" fmla="*/ 70 w 75"/>
                <a:gd name="T11" fmla="*/ 376 h 391"/>
                <a:gd name="T12" fmla="*/ 67 w 75"/>
                <a:gd name="T13" fmla="*/ 390 h 391"/>
                <a:gd name="T14" fmla="*/ 63 w 75"/>
                <a:gd name="T15" fmla="*/ 391 h 391"/>
                <a:gd name="T16" fmla="*/ 60 w 75"/>
                <a:gd name="T17" fmla="*/ 374 h 391"/>
                <a:gd name="T18" fmla="*/ 44 w 75"/>
                <a:gd name="T19" fmla="*/ 228 h 391"/>
                <a:gd name="T20" fmla="*/ 19 w 75"/>
                <a:gd name="T21" fmla="*/ 81 h 391"/>
                <a:gd name="T22" fmla="*/ 3 w 75"/>
                <a:gd name="T23" fmla="*/ 14 h 391"/>
                <a:gd name="T24" fmla="*/ 0 w 75"/>
                <a:gd name="T25" fmla="*/ 1 h 391"/>
                <a:gd name="T26" fmla="*/ 4 w 75"/>
                <a:gd name="T27" fmla="*/ 0 h 391"/>
                <a:gd name="T28" fmla="*/ 10 w 75"/>
                <a:gd name="T29" fmla="*/ 15 h 391"/>
                <a:gd name="T30" fmla="*/ 36 w 75"/>
                <a:gd name="T31" fmla="*/ 148 h 391"/>
                <a:gd name="T32" fmla="*/ 58 w 75"/>
                <a:gd name="T33" fmla="*/ 261 h 391"/>
                <a:gd name="T34" fmla="*/ 62 w 75"/>
                <a:gd name="T35" fmla="*/ 269 h 391"/>
                <a:gd name="T36" fmla="*/ 66 w 75"/>
                <a:gd name="T37" fmla="*/ 269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391">
                  <a:moveTo>
                    <a:pt x="66" y="269"/>
                  </a:moveTo>
                  <a:cubicBezTo>
                    <a:pt x="63" y="223"/>
                    <a:pt x="61" y="177"/>
                    <a:pt x="58" y="132"/>
                  </a:cubicBezTo>
                  <a:cubicBezTo>
                    <a:pt x="60" y="131"/>
                    <a:pt x="62" y="131"/>
                    <a:pt x="65" y="130"/>
                  </a:cubicBezTo>
                  <a:cubicBezTo>
                    <a:pt x="68" y="141"/>
                    <a:pt x="73" y="152"/>
                    <a:pt x="73" y="164"/>
                  </a:cubicBezTo>
                  <a:cubicBezTo>
                    <a:pt x="75" y="190"/>
                    <a:pt x="75" y="216"/>
                    <a:pt x="74" y="242"/>
                  </a:cubicBezTo>
                  <a:cubicBezTo>
                    <a:pt x="73" y="286"/>
                    <a:pt x="71" y="331"/>
                    <a:pt x="70" y="376"/>
                  </a:cubicBezTo>
                  <a:cubicBezTo>
                    <a:pt x="69" y="381"/>
                    <a:pt x="68" y="385"/>
                    <a:pt x="67" y="390"/>
                  </a:cubicBezTo>
                  <a:cubicBezTo>
                    <a:pt x="66" y="390"/>
                    <a:pt x="65" y="391"/>
                    <a:pt x="63" y="391"/>
                  </a:cubicBezTo>
                  <a:cubicBezTo>
                    <a:pt x="62" y="385"/>
                    <a:pt x="59" y="379"/>
                    <a:pt x="60" y="374"/>
                  </a:cubicBezTo>
                  <a:cubicBezTo>
                    <a:pt x="70" y="323"/>
                    <a:pt x="55" y="276"/>
                    <a:pt x="44" y="228"/>
                  </a:cubicBezTo>
                  <a:cubicBezTo>
                    <a:pt x="33" y="180"/>
                    <a:pt x="28" y="130"/>
                    <a:pt x="19" y="81"/>
                  </a:cubicBezTo>
                  <a:cubicBezTo>
                    <a:pt x="15" y="58"/>
                    <a:pt x="8" y="36"/>
                    <a:pt x="3" y="14"/>
                  </a:cubicBezTo>
                  <a:cubicBezTo>
                    <a:pt x="2" y="10"/>
                    <a:pt x="1" y="6"/>
                    <a:pt x="0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6" y="5"/>
                    <a:pt x="9" y="10"/>
                    <a:pt x="10" y="15"/>
                  </a:cubicBezTo>
                  <a:cubicBezTo>
                    <a:pt x="19" y="59"/>
                    <a:pt x="27" y="104"/>
                    <a:pt x="36" y="148"/>
                  </a:cubicBezTo>
                  <a:cubicBezTo>
                    <a:pt x="43" y="186"/>
                    <a:pt x="51" y="224"/>
                    <a:pt x="58" y="261"/>
                  </a:cubicBezTo>
                  <a:cubicBezTo>
                    <a:pt x="59" y="264"/>
                    <a:pt x="61" y="267"/>
                    <a:pt x="62" y="269"/>
                  </a:cubicBezTo>
                  <a:cubicBezTo>
                    <a:pt x="63" y="269"/>
                    <a:pt x="65" y="269"/>
                    <a:pt x="66" y="2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1129666" y="1206310"/>
              <a:ext cx="227160" cy="367465"/>
            </a:xfrm>
            <a:custGeom>
              <a:avLst/>
              <a:gdLst>
                <a:gd name="T0" fmla="*/ 52 w 115"/>
                <a:gd name="T1" fmla="*/ 100 h 186"/>
                <a:gd name="T2" fmla="*/ 49 w 115"/>
                <a:gd name="T3" fmla="*/ 89 h 186"/>
                <a:gd name="T4" fmla="*/ 44 w 115"/>
                <a:gd name="T5" fmla="*/ 90 h 186"/>
                <a:gd name="T6" fmla="*/ 17 w 115"/>
                <a:gd name="T7" fmla="*/ 134 h 186"/>
                <a:gd name="T8" fmla="*/ 27 w 115"/>
                <a:gd name="T9" fmla="*/ 145 h 186"/>
                <a:gd name="T10" fmla="*/ 53 w 115"/>
                <a:gd name="T11" fmla="*/ 165 h 186"/>
                <a:gd name="T12" fmla="*/ 72 w 115"/>
                <a:gd name="T13" fmla="*/ 165 h 186"/>
                <a:gd name="T14" fmla="*/ 91 w 115"/>
                <a:gd name="T15" fmla="*/ 161 h 186"/>
                <a:gd name="T16" fmla="*/ 115 w 115"/>
                <a:gd name="T17" fmla="*/ 160 h 186"/>
                <a:gd name="T18" fmla="*/ 95 w 115"/>
                <a:gd name="T19" fmla="*/ 175 h 186"/>
                <a:gd name="T20" fmla="*/ 78 w 115"/>
                <a:gd name="T21" fmla="*/ 178 h 186"/>
                <a:gd name="T22" fmla="*/ 48 w 115"/>
                <a:gd name="T23" fmla="*/ 174 h 186"/>
                <a:gd name="T24" fmla="*/ 31 w 115"/>
                <a:gd name="T25" fmla="*/ 162 h 186"/>
                <a:gd name="T26" fmla="*/ 11 w 115"/>
                <a:gd name="T27" fmla="*/ 137 h 186"/>
                <a:gd name="T28" fmla="*/ 5 w 115"/>
                <a:gd name="T29" fmla="*/ 116 h 186"/>
                <a:gd name="T30" fmla="*/ 32 w 115"/>
                <a:gd name="T31" fmla="*/ 78 h 186"/>
                <a:gd name="T32" fmla="*/ 46 w 115"/>
                <a:gd name="T33" fmla="*/ 70 h 186"/>
                <a:gd name="T34" fmla="*/ 27 w 115"/>
                <a:gd name="T35" fmla="*/ 1 h 186"/>
                <a:gd name="T36" fmla="*/ 31 w 115"/>
                <a:gd name="T37" fmla="*/ 0 h 186"/>
                <a:gd name="T38" fmla="*/ 43 w 115"/>
                <a:gd name="T39" fmla="*/ 40 h 186"/>
                <a:gd name="T40" fmla="*/ 54 w 115"/>
                <a:gd name="T41" fmla="*/ 59 h 186"/>
                <a:gd name="T42" fmla="*/ 56 w 115"/>
                <a:gd name="T43" fmla="*/ 60 h 186"/>
                <a:gd name="T44" fmla="*/ 71 w 115"/>
                <a:gd name="T45" fmla="*/ 83 h 186"/>
                <a:gd name="T46" fmla="*/ 52 w 115"/>
                <a:gd name="T47" fmla="*/ 10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5" h="186">
                  <a:moveTo>
                    <a:pt x="52" y="100"/>
                  </a:moveTo>
                  <a:cubicBezTo>
                    <a:pt x="50" y="94"/>
                    <a:pt x="49" y="92"/>
                    <a:pt x="49" y="89"/>
                  </a:cubicBezTo>
                  <a:cubicBezTo>
                    <a:pt x="47" y="89"/>
                    <a:pt x="45" y="89"/>
                    <a:pt x="44" y="90"/>
                  </a:cubicBezTo>
                  <a:cubicBezTo>
                    <a:pt x="35" y="104"/>
                    <a:pt x="25" y="119"/>
                    <a:pt x="17" y="134"/>
                  </a:cubicBezTo>
                  <a:cubicBezTo>
                    <a:pt x="16" y="135"/>
                    <a:pt x="23" y="144"/>
                    <a:pt x="27" y="145"/>
                  </a:cubicBezTo>
                  <a:cubicBezTo>
                    <a:pt x="39" y="149"/>
                    <a:pt x="48" y="152"/>
                    <a:pt x="53" y="165"/>
                  </a:cubicBezTo>
                  <a:cubicBezTo>
                    <a:pt x="57" y="173"/>
                    <a:pt x="65" y="172"/>
                    <a:pt x="72" y="165"/>
                  </a:cubicBezTo>
                  <a:cubicBezTo>
                    <a:pt x="77" y="160"/>
                    <a:pt x="82" y="156"/>
                    <a:pt x="91" y="161"/>
                  </a:cubicBezTo>
                  <a:cubicBezTo>
                    <a:pt x="97" y="164"/>
                    <a:pt x="105" y="161"/>
                    <a:pt x="115" y="160"/>
                  </a:cubicBezTo>
                  <a:cubicBezTo>
                    <a:pt x="113" y="170"/>
                    <a:pt x="105" y="174"/>
                    <a:pt x="95" y="175"/>
                  </a:cubicBezTo>
                  <a:cubicBezTo>
                    <a:pt x="90" y="176"/>
                    <a:pt x="83" y="175"/>
                    <a:pt x="78" y="178"/>
                  </a:cubicBezTo>
                  <a:cubicBezTo>
                    <a:pt x="66" y="186"/>
                    <a:pt x="57" y="181"/>
                    <a:pt x="48" y="174"/>
                  </a:cubicBezTo>
                  <a:cubicBezTo>
                    <a:pt x="43" y="170"/>
                    <a:pt x="36" y="167"/>
                    <a:pt x="31" y="162"/>
                  </a:cubicBezTo>
                  <a:cubicBezTo>
                    <a:pt x="24" y="155"/>
                    <a:pt x="17" y="146"/>
                    <a:pt x="11" y="137"/>
                  </a:cubicBezTo>
                  <a:cubicBezTo>
                    <a:pt x="8" y="131"/>
                    <a:pt x="7" y="123"/>
                    <a:pt x="5" y="116"/>
                  </a:cubicBezTo>
                  <a:cubicBezTo>
                    <a:pt x="0" y="98"/>
                    <a:pt x="14" y="80"/>
                    <a:pt x="32" y="78"/>
                  </a:cubicBezTo>
                  <a:cubicBezTo>
                    <a:pt x="38" y="77"/>
                    <a:pt x="43" y="71"/>
                    <a:pt x="46" y="70"/>
                  </a:cubicBezTo>
                  <a:cubicBezTo>
                    <a:pt x="39" y="45"/>
                    <a:pt x="33" y="23"/>
                    <a:pt x="27" y="1"/>
                  </a:cubicBezTo>
                  <a:cubicBezTo>
                    <a:pt x="28" y="1"/>
                    <a:pt x="30" y="0"/>
                    <a:pt x="31" y="0"/>
                  </a:cubicBezTo>
                  <a:cubicBezTo>
                    <a:pt x="35" y="13"/>
                    <a:pt x="41" y="27"/>
                    <a:pt x="43" y="40"/>
                  </a:cubicBezTo>
                  <a:cubicBezTo>
                    <a:pt x="44" y="50"/>
                    <a:pt x="46" y="55"/>
                    <a:pt x="54" y="59"/>
                  </a:cubicBezTo>
                  <a:cubicBezTo>
                    <a:pt x="55" y="59"/>
                    <a:pt x="55" y="59"/>
                    <a:pt x="56" y="60"/>
                  </a:cubicBezTo>
                  <a:cubicBezTo>
                    <a:pt x="61" y="67"/>
                    <a:pt x="70" y="74"/>
                    <a:pt x="71" y="83"/>
                  </a:cubicBezTo>
                  <a:cubicBezTo>
                    <a:pt x="72" y="87"/>
                    <a:pt x="60" y="93"/>
                    <a:pt x="52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1647458" y="5586658"/>
              <a:ext cx="542011" cy="460166"/>
            </a:xfrm>
            <a:custGeom>
              <a:avLst/>
              <a:gdLst>
                <a:gd name="T0" fmla="*/ 0 w 274"/>
                <a:gd name="T1" fmla="*/ 0 h 233"/>
                <a:gd name="T2" fmla="*/ 274 w 274"/>
                <a:gd name="T3" fmla="*/ 229 h 233"/>
                <a:gd name="T4" fmla="*/ 271 w 274"/>
                <a:gd name="T5" fmla="*/ 233 h 233"/>
                <a:gd name="T6" fmla="*/ 260 w 274"/>
                <a:gd name="T7" fmla="*/ 229 h 233"/>
                <a:gd name="T8" fmla="*/ 0 w 274"/>
                <a:gd name="T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233">
                  <a:moveTo>
                    <a:pt x="0" y="0"/>
                  </a:moveTo>
                  <a:cubicBezTo>
                    <a:pt x="89" y="79"/>
                    <a:pt x="173" y="163"/>
                    <a:pt x="274" y="229"/>
                  </a:cubicBezTo>
                  <a:cubicBezTo>
                    <a:pt x="273" y="230"/>
                    <a:pt x="272" y="232"/>
                    <a:pt x="271" y="233"/>
                  </a:cubicBezTo>
                  <a:cubicBezTo>
                    <a:pt x="267" y="232"/>
                    <a:pt x="264" y="231"/>
                    <a:pt x="260" y="229"/>
                  </a:cubicBezTo>
                  <a:cubicBezTo>
                    <a:pt x="162" y="166"/>
                    <a:pt x="82" y="8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2110129" y="6207172"/>
              <a:ext cx="587944" cy="84350"/>
            </a:xfrm>
            <a:custGeom>
              <a:avLst/>
              <a:gdLst>
                <a:gd name="T0" fmla="*/ 0 w 297"/>
                <a:gd name="T1" fmla="*/ 0 h 43"/>
                <a:gd name="T2" fmla="*/ 106 w 297"/>
                <a:gd name="T3" fmla="*/ 26 h 43"/>
                <a:gd name="T4" fmla="*/ 145 w 297"/>
                <a:gd name="T5" fmla="*/ 23 h 43"/>
                <a:gd name="T6" fmla="*/ 157 w 297"/>
                <a:gd name="T7" fmla="*/ 21 h 43"/>
                <a:gd name="T8" fmla="*/ 245 w 297"/>
                <a:gd name="T9" fmla="*/ 12 h 43"/>
                <a:gd name="T10" fmla="*/ 297 w 297"/>
                <a:gd name="T11" fmla="*/ 7 h 43"/>
                <a:gd name="T12" fmla="*/ 296 w 297"/>
                <a:gd name="T13" fmla="*/ 12 h 43"/>
                <a:gd name="T14" fmla="*/ 193 w 297"/>
                <a:gd name="T15" fmla="*/ 34 h 43"/>
                <a:gd name="T16" fmla="*/ 104 w 297"/>
                <a:gd name="T17" fmla="*/ 33 h 43"/>
                <a:gd name="T18" fmla="*/ 15 w 297"/>
                <a:gd name="T19" fmla="*/ 8 h 43"/>
                <a:gd name="T20" fmla="*/ 0 w 297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7" h="43">
                  <a:moveTo>
                    <a:pt x="0" y="0"/>
                  </a:moveTo>
                  <a:cubicBezTo>
                    <a:pt x="37" y="9"/>
                    <a:pt x="71" y="19"/>
                    <a:pt x="106" y="26"/>
                  </a:cubicBezTo>
                  <a:cubicBezTo>
                    <a:pt x="118" y="28"/>
                    <a:pt x="132" y="24"/>
                    <a:pt x="145" y="23"/>
                  </a:cubicBezTo>
                  <a:cubicBezTo>
                    <a:pt x="149" y="23"/>
                    <a:pt x="153" y="21"/>
                    <a:pt x="157" y="21"/>
                  </a:cubicBezTo>
                  <a:cubicBezTo>
                    <a:pt x="187" y="28"/>
                    <a:pt x="216" y="17"/>
                    <a:pt x="245" y="12"/>
                  </a:cubicBezTo>
                  <a:cubicBezTo>
                    <a:pt x="262" y="9"/>
                    <a:pt x="279" y="8"/>
                    <a:pt x="297" y="7"/>
                  </a:cubicBezTo>
                  <a:cubicBezTo>
                    <a:pt x="296" y="11"/>
                    <a:pt x="296" y="12"/>
                    <a:pt x="296" y="12"/>
                  </a:cubicBezTo>
                  <a:cubicBezTo>
                    <a:pt x="260" y="13"/>
                    <a:pt x="226" y="24"/>
                    <a:pt x="193" y="34"/>
                  </a:cubicBezTo>
                  <a:cubicBezTo>
                    <a:pt x="163" y="43"/>
                    <a:pt x="133" y="39"/>
                    <a:pt x="104" y="33"/>
                  </a:cubicBezTo>
                  <a:cubicBezTo>
                    <a:pt x="73" y="28"/>
                    <a:pt x="44" y="17"/>
                    <a:pt x="15" y="8"/>
                  </a:cubicBezTo>
                  <a:cubicBezTo>
                    <a:pt x="10" y="7"/>
                    <a:pt x="6" y="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1436166" y="4573624"/>
              <a:ext cx="46768" cy="454320"/>
            </a:xfrm>
            <a:custGeom>
              <a:avLst/>
              <a:gdLst>
                <a:gd name="T0" fmla="*/ 7 w 24"/>
                <a:gd name="T1" fmla="*/ 230 h 230"/>
                <a:gd name="T2" fmla="*/ 1 w 24"/>
                <a:gd name="T3" fmla="*/ 221 h 230"/>
                <a:gd name="T4" fmla="*/ 8 w 24"/>
                <a:gd name="T5" fmla="*/ 133 h 230"/>
                <a:gd name="T6" fmla="*/ 3 w 24"/>
                <a:gd name="T7" fmla="*/ 30 h 230"/>
                <a:gd name="T8" fmla="*/ 11 w 24"/>
                <a:gd name="T9" fmla="*/ 0 h 230"/>
                <a:gd name="T10" fmla="*/ 22 w 24"/>
                <a:gd name="T11" fmla="*/ 26 h 230"/>
                <a:gd name="T12" fmla="*/ 19 w 24"/>
                <a:gd name="T13" fmla="*/ 55 h 230"/>
                <a:gd name="T14" fmla="*/ 14 w 24"/>
                <a:gd name="T15" fmla="*/ 179 h 230"/>
                <a:gd name="T16" fmla="*/ 10 w 24"/>
                <a:gd name="T17" fmla="*/ 228 h 230"/>
                <a:gd name="T18" fmla="*/ 7 w 24"/>
                <a:gd name="T19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30">
                  <a:moveTo>
                    <a:pt x="7" y="230"/>
                  </a:moveTo>
                  <a:cubicBezTo>
                    <a:pt x="5" y="227"/>
                    <a:pt x="1" y="224"/>
                    <a:pt x="1" y="221"/>
                  </a:cubicBezTo>
                  <a:cubicBezTo>
                    <a:pt x="4" y="192"/>
                    <a:pt x="11" y="162"/>
                    <a:pt x="8" y="133"/>
                  </a:cubicBezTo>
                  <a:cubicBezTo>
                    <a:pt x="4" y="99"/>
                    <a:pt x="15" y="64"/>
                    <a:pt x="3" y="30"/>
                  </a:cubicBezTo>
                  <a:cubicBezTo>
                    <a:pt x="0" y="22"/>
                    <a:pt x="8" y="10"/>
                    <a:pt x="11" y="0"/>
                  </a:cubicBezTo>
                  <a:cubicBezTo>
                    <a:pt x="15" y="9"/>
                    <a:pt x="21" y="17"/>
                    <a:pt x="22" y="26"/>
                  </a:cubicBezTo>
                  <a:cubicBezTo>
                    <a:pt x="24" y="35"/>
                    <a:pt x="20" y="45"/>
                    <a:pt x="19" y="55"/>
                  </a:cubicBezTo>
                  <a:cubicBezTo>
                    <a:pt x="17" y="96"/>
                    <a:pt x="16" y="138"/>
                    <a:pt x="14" y="179"/>
                  </a:cubicBezTo>
                  <a:cubicBezTo>
                    <a:pt x="14" y="195"/>
                    <a:pt x="12" y="212"/>
                    <a:pt x="10" y="228"/>
                  </a:cubicBezTo>
                  <a:cubicBezTo>
                    <a:pt x="9" y="229"/>
                    <a:pt x="8" y="229"/>
                    <a:pt x="7" y="2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2302213" y="4129326"/>
              <a:ext cx="379992" cy="140305"/>
            </a:xfrm>
            <a:custGeom>
              <a:avLst/>
              <a:gdLst>
                <a:gd name="T0" fmla="*/ 1 w 192"/>
                <a:gd name="T1" fmla="*/ 0 h 71"/>
                <a:gd name="T2" fmla="*/ 14 w 192"/>
                <a:gd name="T3" fmla="*/ 18 h 71"/>
                <a:gd name="T4" fmla="*/ 47 w 192"/>
                <a:gd name="T5" fmla="*/ 60 h 71"/>
                <a:gd name="T6" fmla="*/ 133 w 192"/>
                <a:gd name="T7" fmla="*/ 58 h 71"/>
                <a:gd name="T8" fmla="*/ 159 w 192"/>
                <a:gd name="T9" fmla="*/ 44 h 71"/>
                <a:gd name="T10" fmla="*/ 189 w 192"/>
                <a:gd name="T11" fmla="*/ 28 h 71"/>
                <a:gd name="T12" fmla="*/ 192 w 192"/>
                <a:gd name="T13" fmla="*/ 34 h 71"/>
                <a:gd name="T14" fmla="*/ 182 w 192"/>
                <a:gd name="T15" fmla="*/ 40 h 71"/>
                <a:gd name="T16" fmla="*/ 155 w 192"/>
                <a:gd name="T17" fmla="*/ 61 h 71"/>
                <a:gd name="T18" fmla="*/ 127 w 192"/>
                <a:gd name="T19" fmla="*/ 68 h 71"/>
                <a:gd name="T20" fmla="*/ 31 w 192"/>
                <a:gd name="T21" fmla="*/ 70 h 71"/>
                <a:gd name="T22" fmla="*/ 13 w 192"/>
                <a:gd name="T23" fmla="*/ 69 h 71"/>
                <a:gd name="T24" fmla="*/ 2 w 192"/>
                <a:gd name="T25" fmla="*/ 54 h 71"/>
                <a:gd name="T26" fmla="*/ 1 w 192"/>
                <a:gd name="T2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71">
                  <a:moveTo>
                    <a:pt x="1" y="0"/>
                  </a:moveTo>
                  <a:cubicBezTo>
                    <a:pt x="9" y="2"/>
                    <a:pt x="16" y="4"/>
                    <a:pt x="14" y="18"/>
                  </a:cubicBezTo>
                  <a:cubicBezTo>
                    <a:pt x="7" y="54"/>
                    <a:pt x="10" y="58"/>
                    <a:pt x="47" y="60"/>
                  </a:cubicBezTo>
                  <a:cubicBezTo>
                    <a:pt x="76" y="61"/>
                    <a:pt x="105" y="60"/>
                    <a:pt x="133" y="58"/>
                  </a:cubicBezTo>
                  <a:cubicBezTo>
                    <a:pt x="142" y="57"/>
                    <a:pt x="150" y="49"/>
                    <a:pt x="159" y="44"/>
                  </a:cubicBezTo>
                  <a:cubicBezTo>
                    <a:pt x="169" y="39"/>
                    <a:pt x="179" y="33"/>
                    <a:pt x="189" y="28"/>
                  </a:cubicBezTo>
                  <a:cubicBezTo>
                    <a:pt x="190" y="30"/>
                    <a:pt x="191" y="32"/>
                    <a:pt x="192" y="34"/>
                  </a:cubicBezTo>
                  <a:cubicBezTo>
                    <a:pt x="189" y="36"/>
                    <a:pt x="185" y="38"/>
                    <a:pt x="182" y="40"/>
                  </a:cubicBezTo>
                  <a:cubicBezTo>
                    <a:pt x="171" y="44"/>
                    <a:pt x="161" y="48"/>
                    <a:pt x="155" y="61"/>
                  </a:cubicBezTo>
                  <a:cubicBezTo>
                    <a:pt x="152" y="66"/>
                    <a:pt x="137" y="68"/>
                    <a:pt x="127" y="68"/>
                  </a:cubicBezTo>
                  <a:cubicBezTo>
                    <a:pt x="95" y="69"/>
                    <a:pt x="63" y="69"/>
                    <a:pt x="31" y="70"/>
                  </a:cubicBezTo>
                  <a:cubicBezTo>
                    <a:pt x="25" y="70"/>
                    <a:pt x="18" y="71"/>
                    <a:pt x="13" y="69"/>
                  </a:cubicBezTo>
                  <a:cubicBezTo>
                    <a:pt x="8" y="66"/>
                    <a:pt x="2" y="59"/>
                    <a:pt x="2" y="54"/>
                  </a:cubicBezTo>
                  <a:cubicBezTo>
                    <a:pt x="0" y="37"/>
                    <a:pt x="1" y="19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2205336" y="4030778"/>
              <a:ext cx="334059" cy="84350"/>
            </a:xfrm>
            <a:custGeom>
              <a:avLst/>
              <a:gdLst>
                <a:gd name="T0" fmla="*/ 169 w 169"/>
                <a:gd name="T1" fmla="*/ 14 h 43"/>
                <a:gd name="T2" fmla="*/ 45 w 169"/>
                <a:gd name="T3" fmla="*/ 40 h 43"/>
                <a:gd name="T4" fmla="*/ 12 w 169"/>
                <a:gd name="T5" fmla="*/ 42 h 43"/>
                <a:gd name="T6" fmla="*/ 2 w 169"/>
                <a:gd name="T7" fmla="*/ 31 h 43"/>
                <a:gd name="T8" fmla="*/ 3 w 169"/>
                <a:gd name="T9" fmla="*/ 0 h 43"/>
                <a:gd name="T10" fmla="*/ 10 w 169"/>
                <a:gd name="T11" fmla="*/ 12 h 43"/>
                <a:gd name="T12" fmla="*/ 36 w 169"/>
                <a:gd name="T13" fmla="*/ 32 h 43"/>
                <a:gd name="T14" fmla="*/ 122 w 169"/>
                <a:gd name="T15" fmla="*/ 22 h 43"/>
                <a:gd name="T16" fmla="*/ 158 w 169"/>
                <a:gd name="T17" fmla="*/ 15 h 43"/>
                <a:gd name="T18" fmla="*/ 169 w 169"/>
                <a:gd name="T19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9" h="43">
                  <a:moveTo>
                    <a:pt x="169" y="14"/>
                  </a:moveTo>
                  <a:cubicBezTo>
                    <a:pt x="128" y="29"/>
                    <a:pt x="88" y="42"/>
                    <a:pt x="45" y="40"/>
                  </a:cubicBezTo>
                  <a:cubicBezTo>
                    <a:pt x="34" y="40"/>
                    <a:pt x="23" y="43"/>
                    <a:pt x="12" y="42"/>
                  </a:cubicBezTo>
                  <a:cubicBezTo>
                    <a:pt x="8" y="42"/>
                    <a:pt x="2" y="35"/>
                    <a:pt x="2" y="31"/>
                  </a:cubicBezTo>
                  <a:cubicBezTo>
                    <a:pt x="0" y="22"/>
                    <a:pt x="2" y="13"/>
                    <a:pt x="3" y="0"/>
                  </a:cubicBezTo>
                  <a:cubicBezTo>
                    <a:pt x="7" y="6"/>
                    <a:pt x="10" y="9"/>
                    <a:pt x="10" y="12"/>
                  </a:cubicBezTo>
                  <a:cubicBezTo>
                    <a:pt x="11" y="30"/>
                    <a:pt x="22" y="33"/>
                    <a:pt x="36" y="32"/>
                  </a:cubicBezTo>
                  <a:cubicBezTo>
                    <a:pt x="64" y="29"/>
                    <a:pt x="93" y="26"/>
                    <a:pt x="122" y="22"/>
                  </a:cubicBezTo>
                  <a:cubicBezTo>
                    <a:pt x="134" y="20"/>
                    <a:pt x="146" y="17"/>
                    <a:pt x="158" y="15"/>
                  </a:cubicBezTo>
                  <a:cubicBezTo>
                    <a:pt x="162" y="14"/>
                    <a:pt x="166" y="14"/>
                    <a:pt x="169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2464232" y="4279652"/>
              <a:ext cx="57625" cy="363289"/>
            </a:xfrm>
            <a:custGeom>
              <a:avLst/>
              <a:gdLst>
                <a:gd name="T0" fmla="*/ 29 w 29"/>
                <a:gd name="T1" fmla="*/ 184 h 184"/>
                <a:gd name="T2" fmla="*/ 22 w 29"/>
                <a:gd name="T3" fmla="*/ 162 h 184"/>
                <a:gd name="T4" fmla="*/ 4 w 29"/>
                <a:gd name="T5" fmla="*/ 42 h 184"/>
                <a:gd name="T6" fmla="*/ 0 w 29"/>
                <a:gd name="T7" fmla="*/ 2 h 184"/>
                <a:gd name="T8" fmla="*/ 7 w 29"/>
                <a:gd name="T9" fmla="*/ 0 h 184"/>
                <a:gd name="T10" fmla="*/ 19 w 29"/>
                <a:gd name="T11" fmla="*/ 31 h 184"/>
                <a:gd name="T12" fmla="*/ 29 w 29"/>
                <a:gd name="T13" fmla="*/ 163 h 184"/>
                <a:gd name="T14" fmla="*/ 29 w 29"/>
                <a:gd name="T15" fmla="*/ 184 h 184"/>
                <a:gd name="T16" fmla="*/ 29 w 29"/>
                <a:gd name="T17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84">
                  <a:moveTo>
                    <a:pt x="29" y="184"/>
                  </a:moveTo>
                  <a:cubicBezTo>
                    <a:pt x="26" y="177"/>
                    <a:pt x="23" y="170"/>
                    <a:pt x="22" y="162"/>
                  </a:cubicBezTo>
                  <a:cubicBezTo>
                    <a:pt x="15" y="122"/>
                    <a:pt x="9" y="82"/>
                    <a:pt x="4" y="42"/>
                  </a:cubicBezTo>
                  <a:cubicBezTo>
                    <a:pt x="2" y="29"/>
                    <a:pt x="1" y="16"/>
                    <a:pt x="0" y="2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11" y="11"/>
                    <a:pt x="18" y="20"/>
                    <a:pt x="19" y="31"/>
                  </a:cubicBezTo>
                  <a:cubicBezTo>
                    <a:pt x="23" y="75"/>
                    <a:pt x="26" y="119"/>
                    <a:pt x="29" y="163"/>
                  </a:cubicBezTo>
                  <a:cubicBezTo>
                    <a:pt x="29" y="170"/>
                    <a:pt x="29" y="177"/>
                    <a:pt x="29" y="184"/>
                  </a:cubicBezTo>
                  <a:cubicBezTo>
                    <a:pt x="29" y="184"/>
                    <a:pt x="29" y="184"/>
                    <a:pt x="29" y="1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2854246" y="2602676"/>
              <a:ext cx="169535" cy="264742"/>
            </a:xfrm>
            <a:custGeom>
              <a:avLst/>
              <a:gdLst>
                <a:gd name="T0" fmla="*/ 12 w 86"/>
                <a:gd name="T1" fmla="*/ 0 h 134"/>
                <a:gd name="T2" fmla="*/ 29 w 86"/>
                <a:gd name="T3" fmla="*/ 40 h 134"/>
                <a:gd name="T4" fmla="*/ 76 w 86"/>
                <a:gd name="T5" fmla="*/ 113 h 134"/>
                <a:gd name="T6" fmla="*/ 86 w 86"/>
                <a:gd name="T7" fmla="*/ 132 h 134"/>
                <a:gd name="T8" fmla="*/ 60 w 86"/>
                <a:gd name="T9" fmla="*/ 114 h 134"/>
                <a:gd name="T10" fmla="*/ 46 w 86"/>
                <a:gd name="T11" fmla="*/ 93 h 134"/>
                <a:gd name="T12" fmla="*/ 33 w 86"/>
                <a:gd name="T13" fmla="*/ 63 h 134"/>
                <a:gd name="T14" fmla="*/ 21 w 86"/>
                <a:gd name="T15" fmla="*/ 48 h 134"/>
                <a:gd name="T16" fmla="*/ 13 w 86"/>
                <a:gd name="T17" fmla="*/ 22 h 134"/>
                <a:gd name="T18" fmla="*/ 0 w 86"/>
                <a:gd name="T19" fmla="*/ 13 h 134"/>
                <a:gd name="T20" fmla="*/ 12 w 86"/>
                <a:gd name="T21" fmla="*/ 0 h 134"/>
                <a:gd name="T22" fmla="*/ 12 w 86"/>
                <a:gd name="T2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134">
                  <a:moveTo>
                    <a:pt x="12" y="0"/>
                  </a:moveTo>
                  <a:cubicBezTo>
                    <a:pt x="17" y="13"/>
                    <a:pt x="22" y="27"/>
                    <a:pt x="29" y="40"/>
                  </a:cubicBezTo>
                  <a:cubicBezTo>
                    <a:pt x="44" y="65"/>
                    <a:pt x="60" y="89"/>
                    <a:pt x="76" y="113"/>
                  </a:cubicBezTo>
                  <a:cubicBezTo>
                    <a:pt x="79" y="119"/>
                    <a:pt x="82" y="125"/>
                    <a:pt x="86" y="132"/>
                  </a:cubicBezTo>
                  <a:cubicBezTo>
                    <a:pt x="70" y="134"/>
                    <a:pt x="64" y="128"/>
                    <a:pt x="60" y="114"/>
                  </a:cubicBezTo>
                  <a:cubicBezTo>
                    <a:pt x="58" y="106"/>
                    <a:pt x="50" y="100"/>
                    <a:pt x="46" y="93"/>
                  </a:cubicBezTo>
                  <a:cubicBezTo>
                    <a:pt x="41" y="83"/>
                    <a:pt x="38" y="72"/>
                    <a:pt x="33" y="63"/>
                  </a:cubicBezTo>
                  <a:cubicBezTo>
                    <a:pt x="30" y="57"/>
                    <a:pt x="25" y="53"/>
                    <a:pt x="21" y="48"/>
                  </a:cubicBezTo>
                  <a:cubicBezTo>
                    <a:pt x="15" y="40"/>
                    <a:pt x="6" y="34"/>
                    <a:pt x="13" y="22"/>
                  </a:cubicBezTo>
                  <a:cubicBezTo>
                    <a:pt x="9" y="19"/>
                    <a:pt x="4" y="16"/>
                    <a:pt x="0" y="13"/>
                  </a:cubicBezTo>
                  <a:cubicBezTo>
                    <a:pt x="4" y="8"/>
                    <a:pt x="8" y="4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163072" y="756165"/>
              <a:ext cx="243028" cy="422585"/>
            </a:xfrm>
            <a:custGeom>
              <a:avLst/>
              <a:gdLst>
                <a:gd name="T0" fmla="*/ 119 w 123"/>
                <a:gd name="T1" fmla="*/ 0 h 214"/>
                <a:gd name="T2" fmla="*/ 122 w 123"/>
                <a:gd name="T3" fmla="*/ 14 h 214"/>
                <a:gd name="T4" fmla="*/ 111 w 123"/>
                <a:gd name="T5" fmla="*/ 20 h 214"/>
                <a:gd name="T6" fmla="*/ 101 w 123"/>
                <a:gd name="T7" fmla="*/ 22 h 214"/>
                <a:gd name="T8" fmla="*/ 24 w 123"/>
                <a:gd name="T9" fmla="*/ 113 h 214"/>
                <a:gd name="T10" fmla="*/ 12 w 123"/>
                <a:gd name="T11" fmla="*/ 214 h 214"/>
                <a:gd name="T12" fmla="*/ 8 w 123"/>
                <a:gd name="T13" fmla="*/ 214 h 214"/>
                <a:gd name="T14" fmla="*/ 2 w 123"/>
                <a:gd name="T15" fmla="*/ 181 h 214"/>
                <a:gd name="T16" fmla="*/ 22 w 123"/>
                <a:gd name="T17" fmla="*/ 101 h 214"/>
                <a:gd name="T18" fmla="*/ 89 w 123"/>
                <a:gd name="T19" fmla="*/ 25 h 214"/>
                <a:gd name="T20" fmla="*/ 119 w 123"/>
                <a:gd name="T21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" h="214">
                  <a:moveTo>
                    <a:pt x="119" y="0"/>
                  </a:moveTo>
                  <a:cubicBezTo>
                    <a:pt x="121" y="5"/>
                    <a:pt x="123" y="11"/>
                    <a:pt x="122" y="14"/>
                  </a:cubicBezTo>
                  <a:cubicBezTo>
                    <a:pt x="121" y="17"/>
                    <a:pt x="115" y="19"/>
                    <a:pt x="111" y="20"/>
                  </a:cubicBezTo>
                  <a:cubicBezTo>
                    <a:pt x="108" y="21"/>
                    <a:pt x="104" y="20"/>
                    <a:pt x="101" y="22"/>
                  </a:cubicBezTo>
                  <a:cubicBezTo>
                    <a:pt x="68" y="46"/>
                    <a:pt x="35" y="72"/>
                    <a:pt x="24" y="113"/>
                  </a:cubicBezTo>
                  <a:cubicBezTo>
                    <a:pt x="16" y="145"/>
                    <a:pt x="2" y="178"/>
                    <a:pt x="12" y="214"/>
                  </a:cubicBezTo>
                  <a:cubicBezTo>
                    <a:pt x="11" y="214"/>
                    <a:pt x="9" y="214"/>
                    <a:pt x="8" y="214"/>
                  </a:cubicBezTo>
                  <a:cubicBezTo>
                    <a:pt x="5" y="203"/>
                    <a:pt x="0" y="191"/>
                    <a:pt x="2" y="181"/>
                  </a:cubicBezTo>
                  <a:cubicBezTo>
                    <a:pt x="7" y="154"/>
                    <a:pt x="13" y="127"/>
                    <a:pt x="22" y="101"/>
                  </a:cubicBezTo>
                  <a:cubicBezTo>
                    <a:pt x="34" y="67"/>
                    <a:pt x="61" y="45"/>
                    <a:pt x="89" y="25"/>
                  </a:cubicBezTo>
                  <a:cubicBezTo>
                    <a:pt x="98" y="18"/>
                    <a:pt x="107" y="10"/>
                    <a:pt x="1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958133" y="3556414"/>
              <a:ext cx="104393" cy="237182"/>
            </a:xfrm>
            <a:custGeom>
              <a:avLst/>
              <a:gdLst>
                <a:gd name="T0" fmla="*/ 0 w 53"/>
                <a:gd name="T1" fmla="*/ 115 h 120"/>
                <a:gd name="T2" fmla="*/ 15 w 53"/>
                <a:gd name="T3" fmla="*/ 103 h 120"/>
                <a:gd name="T4" fmla="*/ 41 w 53"/>
                <a:gd name="T5" fmla="*/ 38 h 120"/>
                <a:gd name="T6" fmla="*/ 45 w 53"/>
                <a:gd name="T7" fmla="*/ 0 h 120"/>
                <a:gd name="T8" fmla="*/ 47 w 53"/>
                <a:gd name="T9" fmla="*/ 19 h 120"/>
                <a:gd name="T10" fmla="*/ 52 w 53"/>
                <a:gd name="T11" fmla="*/ 81 h 120"/>
                <a:gd name="T12" fmla="*/ 46 w 53"/>
                <a:gd name="T13" fmla="*/ 99 h 120"/>
                <a:gd name="T14" fmla="*/ 12 w 53"/>
                <a:gd name="T15" fmla="*/ 119 h 120"/>
                <a:gd name="T16" fmla="*/ 3 w 53"/>
                <a:gd name="T17" fmla="*/ 120 h 120"/>
                <a:gd name="T18" fmla="*/ 0 w 53"/>
                <a:gd name="T19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120">
                  <a:moveTo>
                    <a:pt x="0" y="115"/>
                  </a:moveTo>
                  <a:cubicBezTo>
                    <a:pt x="5" y="111"/>
                    <a:pt x="10" y="106"/>
                    <a:pt x="15" y="103"/>
                  </a:cubicBezTo>
                  <a:cubicBezTo>
                    <a:pt x="41" y="88"/>
                    <a:pt x="41" y="63"/>
                    <a:pt x="41" y="38"/>
                  </a:cubicBezTo>
                  <a:cubicBezTo>
                    <a:pt x="41" y="25"/>
                    <a:pt x="41" y="13"/>
                    <a:pt x="45" y="0"/>
                  </a:cubicBezTo>
                  <a:cubicBezTo>
                    <a:pt x="46" y="6"/>
                    <a:pt x="46" y="13"/>
                    <a:pt x="47" y="19"/>
                  </a:cubicBezTo>
                  <a:cubicBezTo>
                    <a:pt x="49" y="40"/>
                    <a:pt x="50" y="61"/>
                    <a:pt x="52" y="81"/>
                  </a:cubicBezTo>
                  <a:cubicBezTo>
                    <a:pt x="53" y="89"/>
                    <a:pt x="53" y="94"/>
                    <a:pt x="46" y="99"/>
                  </a:cubicBezTo>
                  <a:cubicBezTo>
                    <a:pt x="34" y="105"/>
                    <a:pt x="23" y="112"/>
                    <a:pt x="12" y="119"/>
                  </a:cubicBezTo>
                  <a:cubicBezTo>
                    <a:pt x="9" y="120"/>
                    <a:pt x="6" y="120"/>
                    <a:pt x="3" y="120"/>
                  </a:cubicBezTo>
                  <a:cubicBezTo>
                    <a:pt x="2" y="119"/>
                    <a:pt x="1" y="117"/>
                    <a:pt x="0" y="1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1906353" y="2844034"/>
              <a:ext cx="225490" cy="39252"/>
            </a:xfrm>
            <a:custGeom>
              <a:avLst/>
              <a:gdLst>
                <a:gd name="T0" fmla="*/ 6 w 114"/>
                <a:gd name="T1" fmla="*/ 20 h 20"/>
                <a:gd name="T2" fmla="*/ 0 w 114"/>
                <a:gd name="T3" fmla="*/ 5 h 20"/>
                <a:gd name="T4" fmla="*/ 35 w 114"/>
                <a:gd name="T5" fmla="*/ 5 h 20"/>
                <a:gd name="T6" fmla="*/ 99 w 114"/>
                <a:gd name="T7" fmla="*/ 6 h 20"/>
                <a:gd name="T8" fmla="*/ 113 w 114"/>
                <a:gd name="T9" fmla="*/ 0 h 20"/>
                <a:gd name="T10" fmla="*/ 94 w 114"/>
                <a:gd name="T11" fmla="*/ 17 h 20"/>
                <a:gd name="T12" fmla="*/ 6 w 11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20">
                  <a:moveTo>
                    <a:pt x="6" y="20"/>
                  </a:moveTo>
                  <a:cubicBezTo>
                    <a:pt x="5" y="17"/>
                    <a:pt x="3" y="13"/>
                    <a:pt x="0" y="5"/>
                  </a:cubicBezTo>
                  <a:cubicBezTo>
                    <a:pt x="13" y="5"/>
                    <a:pt x="24" y="5"/>
                    <a:pt x="35" y="5"/>
                  </a:cubicBezTo>
                  <a:cubicBezTo>
                    <a:pt x="56" y="5"/>
                    <a:pt x="77" y="7"/>
                    <a:pt x="99" y="6"/>
                  </a:cubicBezTo>
                  <a:cubicBezTo>
                    <a:pt x="104" y="6"/>
                    <a:pt x="108" y="2"/>
                    <a:pt x="113" y="0"/>
                  </a:cubicBezTo>
                  <a:cubicBezTo>
                    <a:pt x="114" y="14"/>
                    <a:pt x="105" y="16"/>
                    <a:pt x="94" y="17"/>
                  </a:cubicBezTo>
                  <a:cubicBezTo>
                    <a:pt x="65" y="18"/>
                    <a:pt x="36" y="19"/>
                    <a:pt x="6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1382716" y="5858916"/>
              <a:ext cx="45098" cy="306499"/>
            </a:xfrm>
            <a:custGeom>
              <a:avLst/>
              <a:gdLst>
                <a:gd name="T0" fmla="*/ 6 w 23"/>
                <a:gd name="T1" fmla="*/ 0 h 155"/>
                <a:gd name="T2" fmla="*/ 10 w 23"/>
                <a:gd name="T3" fmla="*/ 20 h 155"/>
                <a:gd name="T4" fmla="*/ 13 w 23"/>
                <a:gd name="T5" fmla="*/ 94 h 155"/>
                <a:gd name="T6" fmla="*/ 13 w 23"/>
                <a:gd name="T7" fmla="*/ 121 h 155"/>
                <a:gd name="T8" fmla="*/ 21 w 23"/>
                <a:gd name="T9" fmla="*/ 143 h 155"/>
                <a:gd name="T10" fmla="*/ 23 w 23"/>
                <a:gd name="T11" fmla="*/ 155 h 155"/>
                <a:gd name="T12" fmla="*/ 8 w 23"/>
                <a:gd name="T13" fmla="*/ 119 h 155"/>
                <a:gd name="T14" fmla="*/ 0 w 23"/>
                <a:gd name="T15" fmla="*/ 2 h 155"/>
                <a:gd name="T16" fmla="*/ 6 w 23"/>
                <a:gd name="T17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55">
                  <a:moveTo>
                    <a:pt x="6" y="0"/>
                  </a:moveTo>
                  <a:cubicBezTo>
                    <a:pt x="8" y="7"/>
                    <a:pt x="11" y="14"/>
                    <a:pt x="10" y="20"/>
                  </a:cubicBezTo>
                  <a:cubicBezTo>
                    <a:pt x="4" y="45"/>
                    <a:pt x="15" y="69"/>
                    <a:pt x="13" y="94"/>
                  </a:cubicBezTo>
                  <a:cubicBezTo>
                    <a:pt x="13" y="103"/>
                    <a:pt x="12" y="112"/>
                    <a:pt x="13" y="121"/>
                  </a:cubicBezTo>
                  <a:cubicBezTo>
                    <a:pt x="14" y="128"/>
                    <a:pt x="19" y="135"/>
                    <a:pt x="21" y="143"/>
                  </a:cubicBezTo>
                  <a:cubicBezTo>
                    <a:pt x="22" y="146"/>
                    <a:pt x="22" y="149"/>
                    <a:pt x="23" y="155"/>
                  </a:cubicBezTo>
                  <a:cubicBezTo>
                    <a:pt x="8" y="145"/>
                    <a:pt x="9" y="131"/>
                    <a:pt x="8" y="119"/>
                  </a:cubicBezTo>
                  <a:cubicBezTo>
                    <a:pt x="4" y="80"/>
                    <a:pt x="2" y="41"/>
                    <a:pt x="0" y="2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991539" y="3198971"/>
              <a:ext cx="142810" cy="128613"/>
            </a:xfrm>
            <a:custGeom>
              <a:avLst/>
              <a:gdLst>
                <a:gd name="T0" fmla="*/ 72 w 72"/>
                <a:gd name="T1" fmla="*/ 65 h 65"/>
                <a:gd name="T2" fmla="*/ 56 w 72"/>
                <a:gd name="T3" fmla="*/ 47 h 65"/>
                <a:gd name="T4" fmla="*/ 12 w 72"/>
                <a:gd name="T5" fmla="*/ 27 h 65"/>
                <a:gd name="T6" fmla="*/ 0 w 72"/>
                <a:gd name="T7" fmla="*/ 29 h 65"/>
                <a:gd name="T8" fmla="*/ 14 w 72"/>
                <a:gd name="T9" fmla="*/ 16 h 65"/>
                <a:gd name="T10" fmla="*/ 32 w 72"/>
                <a:gd name="T11" fmla="*/ 6 h 65"/>
                <a:gd name="T12" fmla="*/ 55 w 72"/>
                <a:gd name="T13" fmla="*/ 0 h 65"/>
                <a:gd name="T14" fmla="*/ 55 w 72"/>
                <a:gd name="T15" fmla="*/ 0 h 65"/>
                <a:gd name="T16" fmla="*/ 58 w 72"/>
                <a:gd name="T17" fmla="*/ 21 h 65"/>
                <a:gd name="T18" fmla="*/ 69 w 72"/>
                <a:gd name="T19" fmla="*/ 52 h 65"/>
                <a:gd name="T20" fmla="*/ 72 w 72"/>
                <a:gd name="T21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65">
                  <a:moveTo>
                    <a:pt x="72" y="65"/>
                  </a:moveTo>
                  <a:cubicBezTo>
                    <a:pt x="67" y="59"/>
                    <a:pt x="60" y="54"/>
                    <a:pt x="56" y="47"/>
                  </a:cubicBezTo>
                  <a:cubicBezTo>
                    <a:pt x="40" y="21"/>
                    <a:pt x="41" y="21"/>
                    <a:pt x="12" y="27"/>
                  </a:cubicBezTo>
                  <a:cubicBezTo>
                    <a:pt x="7" y="28"/>
                    <a:pt x="3" y="29"/>
                    <a:pt x="0" y="29"/>
                  </a:cubicBezTo>
                  <a:cubicBezTo>
                    <a:pt x="4" y="25"/>
                    <a:pt x="8" y="20"/>
                    <a:pt x="14" y="16"/>
                  </a:cubicBezTo>
                  <a:cubicBezTo>
                    <a:pt x="19" y="12"/>
                    <a:pt x="26" y="9"/>
                    <a:pt x="32" y="6"/>
                  </a:cubicBezTo>
                  <a:cubicBezTo>
                    <a:pt x="40" y="3"/>
                    <a:pt x="48" y="2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0" y="8"/>
                    <a:pt x="51" y="13"/>
                    <a:pt x="58" y="21"/>
                  </a:cubicBezTo>
                  <a:cubicBezTo>
                    <a:pt x="65" y="29"/>
                    <a:pt x="65" y="42"/>
                    <a:pt x="69" y="52"/>
                  </a:cubicBezTo>
                  <a:cubicBezTo>
                    <a:pt x="70" y="56"/>
                    <a:pt x="71" y="60"/>
                    <a:pt x="72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1392738" y="5590833"/>
              <a:ext cx="33406" cy="243028"/>
            </a:xfrm>
            <a:custGeom>
              <a:avLst/>
              <a:gdLst>
                <a:gd name="T0" fmla="*/ 0 w 17"/>
                <a:gd name="T1" fmla="*/ 123 h 123"/>
                <a:gd name="T2" fmla="*/ 0 w 17"/>
                <a:gd name="T3" fmla="*/ 0 h 123"/>
                <a:gd name="T4" fmla="*/ 15 w 17"/>
                <a:gd name="T5" fmla="*/ 34 h 123"/>
                <a:gd name="T6" fmla="*/ 7 w 17"/>
                <a:gd name="T7" fmla="*/ 108 h 123"/>
                <a:gd name="T8" fmla="*/ 4 w 17"/>
                <a:gd name="T9" fmla="*/ 123 h 123"/>
                <a:gd name="T10" fmla="*/ 0 w 17"/>
                <a:gd name="T11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23">
                  <a:moveTo>
                    <a:pt x="0" y="123"/>
                  </a:moveTo>
                  <a:cubicBezTo>
                    <a:pt x="0" y="82"/>
                    <a:pt x="0" y="41"/>
                    <a:pt x="0" y="0"/>
                  </a:cubicBezTo>
                  <a:cubicBezTo>
                    <a:pt x="14" y="9"/>
                    <a:pt x="17" y="21"/>
                    <a:pt x="15" y="34"/>
                  </a:cubicBezTo>
                  <a:cubicBezTo>
                    <a:pt x="13" y="59"/>
                    <a:pt x="10" y="84"/>
                    <a:pt x="7" y="108"/>
                  </a:cubicBezTo>
                  <a:cubicBezTo>
                    <a:pt x="6" y="113"/>
                    <a:pt x="5" y="118"/>
                    <a:pt x="4" y="123"/>
                  </a:cubicBezTo>
                  <a:cubicBezTo>
                    <a:pt x="3" y="123"/>
                    <a:pt x="2" y="123"/>
                    <a:pt x="0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2066702" y="2920867"/>
              <a:ext cx="151997" cy="63471"/>
            </a:xfrm>
            <a:custGeom>
              <a:avLst/>
              <a:gdLst>
                <a:gd name="T0" fmla="*/ 77 w 77"/>
                <a:gd name="T1" fmla="*/ 12 h 32"/>
                <a:gd name="T2" fmla="*/ 60 w 77"/>
                <a:gd name="T3" fmla="*/ 32 h 32"/>
                <a:gd name="T4" fmla="*/ 0 w 77"/>
                <a:gd name="T5" fmla="*/ 28 h 32"/>
                <a:gd name="T6" fmla="*/ 0 w 77"/>
                <a:gd name="T7" fmla="*/ 25 h 32"/>
                <a:gd name="T8" fmla="*/ 33 w 77"/>
                <a:gd name="T9" fmla="*/ 25 h 32"/>
                <a:gd name="T10" fmla="*/ 34 w 77"/>
                <a:gd name="T11" fmla="*/ 20 h 32"/>
                <a:gd name="T12" fmla="*/ 14 w 77"/>
                <a:gd name="T13" fmla="*/ 17 h 32"/>
                <a:gd name="T14" fmla="*/ 77 w 77"/>
                <a:gd name="T15" fmla="*/ 13 h 32"/>
                <a:gd name="T16" fmla="*/ 77 w 77"/>
                <a:gd name="T17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32">
                  <a:moveTo>
                    <a:pt x="77" y="12"/>
                  </a:moveTo>
                  <a:cubicBezTo>
                    <a:pt x="71" y="19"/>
                    <a:pt x="65" y="26"/>
                    <a:pt x="60" y="32"/>
                  </a:cubicBezTo>
                  <a:cubicBezTo>
                    <a:pt x="40" y="31"/>
                    <a:pt x="20" y="29"/>
                    <a:pt x="0" y="28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11" y="25"/>
                    <a:pt x="22" y="25"/>
                    <a:pt x="33" y="25"/>
                  </a:cubicBezTo>
                  <a:cubicBezTo>
                    <a:pt x="33" y="23"/>
                    <a:pt x="33" y="22"/>
                    <a:pt x="34" y="20"/>
                  </a:cubicBezTo>
                  <a:cubicBezTo>
                    <a:pt x="27" y="19"/>
                    <a:pt x="20" y="18"/>
                    <a:pt x="14" y="17"/>
                  </a:cubicBezTo>
                  <a:cubicBezTo>
                    <a:pt x="34" y="1"/>
                    <a:pt x="49" y="0"/>
                    <a:pt x="77" y="13"/>
                  </a:cubicBezTo>
                  <a:cubicBezTo>
                    <a:pt x="77" y="13"/>
                    <a:pt x="77" y="12"/>
                    <a:pt x="77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158897" y="2372176"/>
              <a:ext cx="59295" cy="226325"/>
            </a:xfrm>
            <a:custGeom>
              <a:avLst/>
              <a:gdLst>
                <a:gd name="T0" fmla="*/ 0 w 30"/>
                <a:gd name="T1" fmla="*/ 114 h 115"/>
                <a:gd name="T2" fmla="*/ 8 w 30"/>
                <a:gd name="T3" fmla="*/ 32 h 115"/>
                <a:gd name="T4" fmla="*/ 27 w 30"/>
                <a:gd name="T5" fmla="*/ 0 h 115"/>
                <a:gd name="T6" fmla="*/ 30 w 30"/>
                <a:gd name="T7" fmla="*/ 2 h 115"/>
                <a:gd name="T8" fmla="*/ 3 w 30"/>
                <a:gd name="T9" fmla="*/ 115 h 115"/>
                <a:gd name="T10" fmla="*/ 0 w 30"/>
                <a:gd name="T11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15">
                  <a:moveTo>
                    <a:pt x="0" y="114"/>
                  </a:moveTo>
                  <a:cubicBezTo>
                    <a:pt x="2" y="87"/>
                    <a:pt x="3" y="59"/>
                    <a:pt x="8" y="32"/>
                  </a:cubicBezTo>
                  <a:cubicBezTo>
                    <a:pt x="9" y="20"/>
                    <a:pt x="20" y="10"/>
                    <a:pt x="27" y="0"/>
                  </a:cubicBezTo>
                  <a:cubicBezTo>
                    <a:pt x="28" y="0"/>
                    <a:pt x="29" y="1"/>
                    <a:pt x="30" y="2"/>
                  </a:cubicBezTo>
                  <a:cubicBezTo>
                    <a:pt x="21" y="39"/>
                    <a:pt x="12" y="77"/>
                    <a:pt x="3" y="115"/>
                  </a:cubicBezTo>
                  <a:cubicBezTo>
                    <a:pt x="2" y="115"/>
                    <a:pt x="1" y="115"/>
                    <a:pt x="0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423638" y="6216359"/>
              <a:ext cx="109404" cy="197930"/>
            </a:xfrm>
            <a:custGeom>
              <a:avLst/>
              <a:gdLst>
                <a:gd name="T0" fmla="*/ 49 w 55"/>
                <a:gd name="T1" fmla="*/ 100 h 100"/>
                <a:gd name="T2" fmla="*/ 22 w 55"/>
                <a:gd name="T3" fmla="*/ 80 h 100"/>
                <a:gd name="T4" fmla="*/ 9 w 55"/>
                <a:gd name="T5" fmla="*/ 0 h 100"/>
                <a:gd name="T6" fmla="*/ 24 w 55"/>
                <a:gd name="T7" fmla="*/ 45 h 100"/>
                <a:gd name="T8" fmla="*/ 46 w 55"/>
                <a:gd name="T9" fmla="*/ 79 h 100"/>
                <a:gd name="T10" fmla="*/ 55 w 55"/>
                <a:gd name="T11" fmla="*/ 96 h 100"/>
                <a:gd name="T12" fmla="*/ 49 w 55"/>
                <a:gd name="T13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00">
                  <a:moveTo>
                    <a:pt x="49" y="100"/>
                  </a:moveTo>
                  <a:cubicBezTo>
                    <a:pt x="45" y="86"/>
                    <a:pt x="42" y="69"/>
                    <a:pt x="22" y="80"/>
                  </a:cubicBezTo>
                  <a:cubicBezTo>
                    <a:pt x="8" y="60"/>
                    <a:pt x="0" y="8"/>
                    <a:pt x="9" y="0"/>
                  </a:cubicBezTo>
                  <a:cubicBezTo>
                    <a:pt x="14" y="15"/>
                    <a:pt x="17" y="31"/>
                    <a:pt x="24" y="45"/>
                  </a:cubicBezTo>
                  <a:cubicBezTo>
                    <a:pt x="29" y="57"/>
                    <a:pt x="38" y="68"/>
                    <a:pt x="46" y="79"/>
                  </a:cubicBezTo>
                  <a:cubicBezTo>
                    <a:pt x="49" y="85"/>
                    <a:pt x="52" y="90"/>
                    <a:pt x="55" y="96"/>
                  </a:cubicBezTo>
                  <a:cubicBezTo>
                    <a:pt x="53" y="97"/>
                    <a:pt x="51" y="99"/>
                    <a:pt x="49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1791938" y="2164224"/>
              <a:ext cx="154502" cy="257225"/>
            </a:xfrm>
            <a:custGeom>
              <a:avLst/>
              <a:gdLst>
                <a:gd name="T0" fmla="*/ 0 w 78"/>
                <a:gd name="T1" fmla="*/ 130 h 130"/>
                <a:gd name="T2" fmla="*/ 74 w 78"/>
                <a:gd name="T3" fmla="*/ 0 h 130"/>
                <a:gd name="T4" fmla="*/ 0 w 78"/>
                <a:gd name="T5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130">
                  <a:moveTo>
                    <a:pt x="0" y="130"/>
                  </a:moveTo>
                  <a:cubicBezTo>
                    <a:pt x="25" y="87"/>
                    <a:pt x="49" y="44"/>
                    <a:pt x="74" y="0"/>
                  </a:cubicBezTo>
                  <a:cubicBezTo>
                    <a:pt x="78" y="15"/>
                    <a:pt x="21" y="117"/>
                    <a:pt x="0" y="1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1890486" y="929876"/>
              <a:ext cx="93537" cy="308169"/>
            </a:xfrm>
            <a:custGeom>
              <a:avLst/>
              <a:gdLst>
                <a:gd name="T0" fmla="*/ 47 w 47"/>
                <a:gd name="T1" fmla="*/ 156 h 156"/>
                <a:gd name="T2" fmla="*/ 34 w 47"/>
                <a:gd name="T3" fmla="*/ 132 h 156"/>
                <a:gd name="T4" fmla="*/ 32 w 47"/>
                <a:gd name="T5" fmla="*/ 112 h 156"/>
                <a:gd name="T6" fmla="*/ 24 w 47"/>
                <a:gd name="T7" fmla="*/ 90 h 156"/>
                <a:gd name="T8" fmla="*/ 21 w 47"/>
                <a:gd name="T9" fmla="*/ 85 h 156"/>
                <a:gd name="T10" fmla="*/ 0 w 47"/>
                <a:gd name="T11" fmla="*/ 0 h 156"/>
                <a:gd name="T12" fmla="*/ 4 w 47"/>
                <a:gd name="T13" fmla="*/ 9 h 156"/>
                <a:gd name="T14" fmla="*/ 36 w 47"/>
                <a:gd name="T15" fmla="*/ 80 h 156"/>
                <a:gd name="T16" fmla="*/ 39 w 47"/>
                <a:gd name="T17" fmla="*/ 106 h 156"/>
                <a:gd name="T18" fmla="*/ 47 w 47"/>
                <a:gd name="T1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156">
                  <a:moveTo>
                    <a:pt x="47" y="156"/>
                  </a:moveTo>
                  <a:cubicBezTo>
                    <a:pt x="43" y="148"/>
                    <a:pt x="37" y="140"/>
                    <a:pt x="34" y="132"/>
                  </a:cubicBezTo>
                  <a:cubicBezTo>
                    <a:pt x="32" y="126"/>
                    <a:pt x="32" y="119"/>
                    <a:pt x="32" y="112"/>
                  </a:cubicBezTo>
                  <a:cubicBezTo>
                    <a:pt x="32" y="103"/>
                    <a:pt x="39" y="93"/>
                    <a:pt x="24" y="90"/>
                  </a:cubicBezTo>
                  <a:cubicBezTo>
                    <a:pt x="23" y="90"/>
                    <a:pt x="22" y="87"/>
                    <a:pt x="21" y="85"/>
                  </a:cubicBezTo>
                  <a:cubicBezTo>
                    <a:pt x="14" y="57"/>
                    <a:pt x="6" y="29"/>
                    <a:pt x="0" y="0"/>
                  </a:cubicBezTo>
                  <a:cubicBezTo>
                    <a:pt x="2" y="3"/>
                    <a:pt x="3" y="6"/>
                    <a:pt x="4" y="9"/>
                  </a:cubicBezTo>
                  <a:cubicBezTo>
                    <a:pt x="15" y="33"/>
                    <a:pt x="26" y="56"/>
                    <a:pt x="36" y="80"/>
                  </a:cubicBezTo>
                  <a:cubicBezTo>
                    <a:pt x="39" y="88"/>
                    <a:pt x="44" y="95"/>
                    <a:pt x="39" y="106"/>
                  </a:cubicBezTo>
                  <a:cubicBezTo>
                    <a:pt x="31" y="123"/>
                    <a:pt x="41" y="139"/>
                    <a:pt x="47" y="1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1726797" y="2120796"/>
              <a:ext cx="112745" cy="260566"/>
            </a:xfrm>
            <a:custGeom>
              <a:avLst/>
              <a:gdLst>
                <a:gd name="T0" fmla="*/ 57 w 57"/>
                <a:gd name="T1" fmla="*/ 0 h 132"/>
                <a:gd name="T2" fmla="*/ 11 w 57"/>
                <a:gd name="T3" fmla="*/ 72 h 132"/>
                <a:gd name="T4" fmla="*/ 25 w 57"/>
                <a:gd name="T5" fmla="*/ 103 h 132"/>
                <a:gd name="T6" fmla="*/ 43 w 57"/>
                <a:gd name="T7" fmla="*/ 85 h 132"/>
                <a:gd name="T8" fmla="*/ 41 w 57"/>
                <a:gd name="T9" fmla="*/ 97 h 132"/>
                <a:gd name="T10" fmla="*/ 38 w 57"/>
                <a:gd name="T11" fmla="*/ 132 h 132"/>
                <a:gd name="T12" fmla="*/ 0 w 57"/>
                <a:gd name="T13" fmla="*/ 50 h 132"/>
                <a:gd name="T14" fmla="*/ 9 w 57"/>
                <a:gd name="T15" fmla="*/ 62 h 132"/>
                <a:gd name="T16" fmla="*/ 36 w 57"/>
                <a:gd name="T17" fmla="*/ 27 h 132"/>
                <a:gd name="T18" fmla="*/ 57 w 57"/>
                <a:gd name="T1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32">
                  <a:moveTo>
                    <a:pt x="57" y="0"/>
                  </a:moveTo>
                  <a:cubicBezTo>
                    <a:pt x="43" y="23"/>
                    <a:pt x="28" y="45"/>
                    <a:pt x="11" y="72"/>
                  </a:cubicBezTo>
                  <a:cubicBezTo>
                    <a:pt x="14" y="78"/>
                    <a:pt x="19" y="89"/>
                    <a:pt x="25" y="103"/>
                  </a:cubicBezTo>
                  <a:cubicBezTo>
                    <a:pt x="31" y="97"/>
                    <a:pt x="36" y="92"/>
                    <a:pt x="43" y="85"/>
                  </a:cubicBezTo>
                  <a:cubicBezTo>
                    <a:pt x="42" y="90"/>
                    <a:pt x="43" y="96"/>
                    <a:pt x="41" y="97"/>
                  </a:cubicBezTo>
                  <a:cubicBezTo>
                    <a:pt x="25" y="107"/>
                    <a:pt x="32" y="119"/>
                    <a:pt x="38" y="132"/>
                  </a:cubicBezTo>
                  <a:cubicBezTo>
                    <a:pt x="26" y="127"/>
                    <a:pt x="12" y="97"/>
                    <a:pt x="0" y="50"/>
                  </a:cubicBezTo>
                  <a:cubicBezTo>
                    <a:pt x="4" y="55"/>
                    <a:pt x="5" y="57"/>
                    <a:pt x="9" y="62"/>
                  </a:cubicBezTo>
                  <a:cubicBezTo>
                    <a:pt x="19" y="50"/>
                    <a:pt x="27" y="38"/>
                    <a:pt x="36" y="27"/>
                  </a:cubicBezTo>
                  <a:cubicBezTo>
                    <a:pt x="43" y="18"/>
                    <a:pt x="50" y="9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1599854" y="2449009"/>
              <a:ext cx="182062" cy="240522"/>
            </a:xfrm>
            <a:custGeom>
              <a:avLst/>
              <a:gdLst>
                <a:gd name="T0" fmla="*/ 92 w 92"/>
                <a:gd name="T1" fmla="*/ 3 h 122"/>
                <a:gd name="T2" fmla="*/ 4 w 92"/>
                <a:gd name="T3" fmla="*/ 122 h 122"/>
                <a:gd name="T4" fmla="*/ 0 w 92"/>
                <a:gd name="T5" fmla="*/ 120 h 122"/>
                <a:gd name="T6" fmla="*/ 87 w 92"/>
                <a:gd name="T7" fmla="*/ 0 h 122"/>
                <a:gd name="T8" fmla="*/ 92 w 92"/>
                <a:gd name="T9" fmla="*/ 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22">
                  <a:moveTo>
                    <a:pt x="92" y="3"/>
                  </a:moveTo>
                  <a:cubicBezTo>
                    <a:pt x="65" y="44"/>
                    <a:pt x="36" y="84"/>
                    <a:pt x="4" y="122"/>
                  </a:cubicBezTo>
                  <a:cubicBezTo>
                    <a:pt x="3" y="121"/>
                    <a:pt x="2" y="121"/>
                    <a:pt x="0" y="120"/>
                  </a:cubicBezTo>
                  <a:cubicBezTo>
                    <a:pt x="29" y="80"/>
                    <a:pt x="58" y="40"/>
                    <a:pt x="87" y="0"/>
                  </a:cubicBezTo>
                  <a:cubicBezTo>
                    <a:pt x="89" y="1"/>
                    <a:pt x="90" y="2"/>
                    <a:pt x="9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1414452" y="5033790"/>
              <a:ext cx="39252" cy="169535"/>
            </a:xfrm>
            <a:custGeom>
              <a:avLst/>
              <a:gdLst>
                <a:gd name="T0" fmla="*/ 14 w 20"/>
                <a:gd name="T1" fmla="*/ 0 h 86"/>
                <a:gd name="T2" fmla="*/ 20 w 20"/>
                <a:gd name="T3" fmla="*/ 10 h 86"/>
                <a:gd name="T4" fmla="*/ 11 w 20"/>
                <a:gd name="T5" fmla="*/ 84 h 86"/>
                <a:gd name="T6" fmla="*/ 8 w 20"/>
                <a:gd name="T7" fmla="*/ 86 h 86"/>
                <a:gd name="T8" fmla="*/ 7 w 20"/>
                <a:gd name="T9" fmla="*/ 48 h 86"/>
                <a:gd name="T10" fmla="*/ 11 w 20"/>
                <a:gd name="T11" fmla="*/ 36 h 86"/>
                <a:gd name="T12" fmla="*/ 9 w 20"/>
                <a:gd name="T13" fmla="*/ 1 h 86"/>
                <a:gd name="T14" fmla="*/ 14 w 20"/>
                <a:gd name="T1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86">
                  <a:moveTo>
                    <a:pt x="14" y="0"/>
                  </a:moveTo>
                  <a:cubicBezTo>
                    <a:pt x="16" y="3"/>
                    <a:pt x="20" y="6"/>
                    <a:pt x="20" y="10"/>
                  </a:cubicBezTo>
                  <a:cubicBezTo>
                    <a:pt x="17" y="34"/>
                    <a:pt x="14" y="59"/>
                    <a:pt x="11" y="84"/>
                  </a:cubicBezTo>
                  <a:cubicBezTo>
                    <a:pt x="11" y="85"/>
                    <a:pt x="10" y="85"/>
                    <a:pt x="8" y="86"/>
                  </a:cubicBezTo>
                  <a:cubicBezTo>
                    <a:pt x="0" y="73"/>
                    <a:pt x="1" y="61"/>
                    <a:pt x="7" y="48"/>
                  </a:cubicBezTo>
                  <a:cubicBezTo>
                    <a:pt x="9" y="44"/>
                    <a:pt x="11" y="40"/>
                    <a:pt x="11" y="36"/>
                  </a:cubicBezTo>
                  <a:cubicBezTo>
                    <a:pt x="11" y="24"/>
                    <a:pt x="9" y="13"/>
                    <a:pt x="9" y="1"/>
                  </a:cubicBezTo>
                  <a:cubicBezTo>
                    <a:pt x="11" y="1"/>
                    <a:pt x="12" y="0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1582316" y="6427651"/>
              <a:ext cx="104393" cy="91031"/>
            </a:xfrm>
            <a:custGeom>
              <a:avLst/>
              <a:gdLst>
                <a:gd name="T0" fmla="*/ 2 w 53"/>
                <a:gd name="T1" fmla="*/ 0 h 46"/>
                <a:gd name="T2" fmla="*/ 53 w 53"/>
                <a:gd name="T3" fmla="*/ 45 h 46"/>
                <a:gd name="T4" fmla="*/ 44 w 53"/>
                <a:gd name="T5" fmla="*/ 45 h 46"/>
                <a:gd name="T6" fmla="*/ 2 w 53"/>
                <a:gd name="T7" fmla="*/ 15 h 46"/>
                <a:gd name="T8" fmla="*/ 2 w 53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46">
                  <a:moveTo>
                    <a:pt x="2" y="0"/>
                  </a:moveTo>
                  <a:cubicBezTo>
                    <a:pt x="23" y="15"/>
                    <a:pt x="45" y="20"/>
                    <a:pt x="53" y="45"/>
                  </a:cubicBezTo>
                  <a:cubicBezTo>
                    <a:pt x="50" y="45"/>
                    <a:pt x="46" y="46"/>
                    <a:pt x="44" y="45"/>
                  </a:cubicBezTo>
                  <a:cubicBezTo>
                    <a:pt x="30" y="35"/>
                    <a:pt x="16" y="25"/>
                    <a:pt x="2" y="15"/>
                  </a:cubicBezTo>
                  <a:cubicBezTo>
                    <a:pt x="0" y="13"/>
                    <a:pt x="2" y="8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1710929" y="706892"/>
              <a:ext cx="167865" cy="199600"/>
            </a:xfrm>
            <a:custGeom>
              <a:avLst/>
              <a:gdLst>
                <a:gd name="T0" fmla="*/ 0 w 85"/>
                <a:gd name="T1" fmla="*/ 6 h 101"/>
                <a:gd name="T2" fmla="*/ 85 w 85"/>
                <a:gd name="T3" fmla="*/ 101 h 101"/>
                <a:gd name="T4" fmla="*/ 0 w 85"/>
                <a:gd name="T5" fmla="*/ 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01">
                  <a:moveTo>
                    <a:pt x="0" y="6"/>
                  </a:moveTo>
                  <a:cubicBezTo>
                    <a:pt x="40" y="0"/>
                    <a:pt x="71" y="51"/>
                    <a:pt x="85" y="101"/>
                  </a:cubicBezTo>
                  <a:cubicBezTo>
                    <a:pt x="68" y="59"/>
                    <a:pt x="47" y="21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2075053" y="4117633"/>
              <a:ext cx="84350" cy="118591"/>
            </a:xfrm>
            <a:custGeom>
              <a:avLst/>
              <a:gdLst>
                <a:gd name="T0" fmla="*/ 9 w 43"/>
                <a:gd name="T1" fmla="*/ 54 h 60"/>
                <a:gd name="T2" fmla="*/ 0 w 43"/>
                <a:gd name="T3" fmla="*/ 36 h 60"/>
                <a:gd name="T4" fmla="*/ 7 w 43"/>
                <a:gd name="T5" fmla="*/ 38 h 60"/>
                <a:gd name="T6" fmla="*/ 28 w 43"/>
                <a:gd name="T7" fmla="*/ 25 h 60"/>
                <a:gd name="T8" fmla="*/ 30 w 43"/>
                <a:gd name="T9" fmla="*/ 1 h 60"/>
                <a:gd name="T10" fmla="*/ 37 w 43"/>
                <a:gd name="T11" fmla="*/ 0 h 60"/>
                <a:gd name="T12" fmla="*/ 43 w 43"/>
                <a:gd name="T13" fmla="*/ 53 h 60"/>
                <a:gd name="T14" fmla="*/ 39 w 43"/>
                <a:gd name="T15" fmla="*/ 53 h 60"/>
                <a:gd name="T16" fmla="*/ 34 w 43"/>
                <a:gd name="T17" fmla="*/ 27 h 60"/>
                <a:gd name="T18" fmla="*/ 9 w 43"/>
                <a:gd name="T19" fmla="*/ 53 h 60"/>
                <a:gd name="T20" fmla="*/ 9 w 43"/>
                <a:gd name="T21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60">
                  <a:moveTo>
                    <a:pt x="9" y="54"/>
                  </a:moveTo>
                  <a:cubicBezTo>
                    <a:pt x="6" y="48"/>
                    <a:pt x="3" y="42"/>
                    <a:pt x="0" y="36"/>
                  </a:cubicBezTo>
                  <a:cubicBezTo>
                    <a:pt x="2" y="36"/>
                    <a:pt x="5" y="37"/>
                    <a:pt x="7" y="38"/>
                  </a:cubicBezTo>
                  <a:cubicBezTo>
                    <a:pt x="26" y="47"/>
                    <a:pt x="26" y="47"/>
                    <a:pt x="28" y="25"/>
                  </a:cubicBezTo>
                  <a:cubicBezTo>
                    <a:pt x="29" y="17"/>
                    <a:pt x="30" y="9"/>
                    <a:pt x="30" y="1"/>
                  </a:cubicBezTo>
                  <a:cubicBezTo>
                    <a:pt x="33" y="0"/>
                    <a:pt x="35" y="0"/>
                    <a:pt x="37" y="0"/>
                  </a:cubicBezTo>
                  <a:cubicBezTo>
                    <a:pt x="39" y="18"/>
                    <a:pt x="41" y="35"/>
                    <a:pt x="43" y="53"/>
                  </a:cubicBezTo>
                  <a:cubicBezTo>
                    <a:pt x="41" y="53"/>
                    <a:pt x="40" y="53"/>
                    <a:pt x="39" y="53"/>
                  </a:cubicBezTo>
                  <a:cubicBezTo>
                    <a:pt x="38" y="46"/>
                    <a:pt x="36" y="38"/>
                    <a:pt x="34" y="27"/>
                  </a:cubicBezTo>
                  <a:cubicBezTo>
                    <a:pt x="25" y="60"/>
                    <a:pt x="25" y="60"/>
                    <a:pt x="9" y="53"/>
                  </a:cubicBezTo>
                  <a:cubicBezTo>
                    <a:pt x="9" y="53"/>
                    <a:pt x="9" y="54"/>
                    <a:pt x="9" y="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1582316" y="2395560"/>
              <a:ext cx="65141" cy="189578"/>
            </a:xfrm>
            <a:custGeom>
              <a:avLst/>
              <a:gdLst>
                <a:gd name="T0" fmla="*/ 5 w 33"/>
                <a:gd name="T1" fmla="*/ 0 h 96"/>
                <a:gd name="T2" fmla="*/ 25 w 33"/>
                <a:gd name="T3" fmla="*/ 96 h 96"/>
                <a:gd name="T4" fmla="*/ 0 w 33"/>
                <a:gd name="T5" fmla="*/ 1 h 96"/>
                <a:gd name="T6" fmla="*/ 5 w 33"/>
                <a:gd name="T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96">
                  <a:moveTo>
                    <a:pt x="5" y="0"/>
                  </a:moveTo>
                  <a:cubicBezTo>
                    <a:pt x="22" y="39"/>
                    <a:pt x="33" y="88"/>
                    <a:pt x="25" y="96"/>
                  </a:cubicBezTo>
                  <a:cubicBezTo>
                    <a:pt x="17" y="64"/>
                    <a:pt x="8" y="32"/>
                    <a:pt x="0" y="1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2124327" y="3327584"/>
              <a:ext cx="47603" cy="193754"/>
            </a:xfrm>
            <a:custGeom>
              <a:avLst/>
              <a:gdLst>
                <a:gd name="T0" fmla="*/ 5 w 24"/>
                <a:gd name="T1" fmla="*/ 0 h 98"/>
                <a:gd name="T2" fmla="*/ 24 w 24"/>
                <a:gd name="T3" fmla="*/ 97 h 98"/>
                <a:gd name="T4" fmla="*/ 21 w 24"/>
                <a:gd name="T5" fmla="*/ 98 h 98"/>
                <a:gd name="T6" fmla="*/ 13 w 24"/>
                <a:gd name="T7" fmla="*/ 68 h 98"/>
                <a:gd name="T8" fmla="*/ 12 w 24"/>
                <a:gd name="T9" fmla="*/ 54 h 98"/>
                <a:gd name="T10" fmla="*/ 1 w 24"/>
                <a:gd name="T11" fmla="*/ 12 h 98"/>
                <a:gd name="T12" fmla="*/ 5 w 24"/>
                <a:gd name="T13" fmla="*/ 0 h 98"/>
                <a:gd name="T14" fmla="*/ 5 w 24"/>
                <a:gd name="T15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98">
                  <a:moveTo>
                    <a:pt x="5" y="0"/>
                  </a:moveTo>
                  <a:cubicBezTo>
                    <a:pt x="20" y="31"/>
                    <a:pt x="22" y="64"/>
                    <a:pt x="24" y="97"/>
                  </a:cubicBezTo>
                  <a:cubicBezTo>
                    <a:pt x="23" y="98"/>
                    <a:pt x="22" y="98"/>
                    <a:pt x="21" y="98"/>
                  </a:cubicBezTo>
                  <a:cubicBezTo>
                    <a:pt x="18" y="88"/>
                    <a:pt x="15" y="78"/>
                    <a:pt x="13" y="68"/>
                  </a:cubicBezTo>
                  <a:cubicBezTo>
                    <a:pt x="12" y="63"/>
                    <a:pt x="13" y="58"/>
                    <a:pt x="12" y="54"/>
                  </a:cubicBezTo>
                  <a:cubicBezTo>
                    <a:pt x="8" y="40"/>
                    <a:pt x="4" y="26"/>
                    <a:pt x="1" y="12"/>
                  </a:cubicBezTo>
                  <a:cubicBezTo>
                    <a:pt x="0" y="8"/>
                    <a:pt x="3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1447858" y="663464"/>
              <a:ext cx="225490" cy="89361"/>
            </a:xfrm>
            <a:custGeom>
              <a:avLst/>
              <a:gdLst>
                <a:gd name="T0" fmla="*/ 0 w 114"/>
                <a:gd name="T1" fmla="*/ 41 h 45"/>
                <a:gd name="T2" fmla="*/ 114 w 114"/>
                <a:gd name="T3" fmla="*/ 22 h 45"/>
                <a:gd name="T4" fmla="*/ 85 w 114"/>
                <a:gd name="T5" fmla="*/ 17 h 45"/>
                <a:gd name="T6" fmla="*/ 28 w 114"/>
                <a:gd name="T7" fmla="*/ 31 h 45"/>
                <a:gd name="T8" fmla="*/ 1 w 114"/>
                <a:gd name="T9" fmla="*/ 45 h 45"/>
                <a:gd name="T10" fmla="*/ 0 w 114"/>
                <a:gd name="T11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45">
                  <a:moveTo>
                    <a:pt x="0" y="41"/>
                  </a:moveTo>
                  <a:cubicBezTo>
                    <a:pt x="34" y="14"/>
                    <a:pt x="71" y="0"/>
                    <a:pt x="114" y="22"/>
                  </a:cubicBezTo>
                  <a:cubicBezTo>
                    <a:pt x="104" y="21"/>
                    <a:pt x="94" y="20"/>
                    <a:pt x="85" y="17"/>
                  </a:cubicBezTo>
                  <a:cubicBezTo>
                    <a:pt x="63" y="11"/>
                    <a:pt x="45" y="20"/>
                    <a:pt x="28" y="31"/>
                  </a:cubicBezTo>
                  <a:cubicBezTo>
                    <a:pt x="19" y="37"/>
                    <a:pt x="10" y="41"/>
                    <a:pt x="1" y="45"/>
                  </a:cubicBezTo>
                  <a:cubicBezTo>
                    <a:pt x="0" y="44"/>
                    <a:pt x="0" y="43"/>
                    <a:pt x="0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1728467" y="1459359"/>
              <a:ext cx="154502" cy="10022"/>
            </a:xfrm>
            <a:custGeom>
              <a:avLst/>
              <a:gdLst>
                <a:gd name="T0" fmla="*/ 0 w 78"/>
                <a:gd name="T1" fmla="*/ 0 h 5"/>
                <a:gd name="T2" fmla="*/ 78 w 78"/>
                <a:gd name="T3" fmla="*/ 0 h 5"/>
                <a:gd name="T4" fmla="*/ 78 w 78"/>
                <a:gd name="T5" fmla="*/ 5 h 5"/>
                <a:gd name="T6" fmla="*/ 0 w 78"/>
                <a:gd name="T7" fmla="*/ 5 h 5"/>
                <a:gd name="T8" fmla="*/ 0 w 7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26" y="0"/>
                    <a:pt x="52" y="0"/>
                    <a:pt x="78" y="0"/>
                  </a:cubicBezTo>
                  <a:cubicBezTo>
                    <a:pt x="78" y="2"/>
                    <a:pt x="78" y="3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1847058" y="3795267"/>
              <a:ext cx="111075" cy="99383"/>
            </a:xfrm>
            <a:custGeom>
              <a:avLst/>
              <a:gdLst>
                <a:gd name="T0" fmla="*/ 56 w 56"/>
                <a:gd name="T1" fmla="*/ 6 h 50"/>
                <a:gd name="T2" fmla="*/ 5 w 56"/>
                <a:gd name="T3" fmla="*/ 50 h 50"/>
                <a:gd name="T4" fmla="*/ 0 w 56"/>
                <a:gd name="T5" fmla="*/ 45 h 50"/>
                <a:gd name="T6" fmla="*/ 50 w 56"/>
                <a:gd name="T7" fmla="*/ 0 h 50"/>
                <a:gd name="T8" fmla="*/ 56 w 56"/>
                <a:gd name="T9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0">
                  <a:moveTo>
                    <a:pt x="56" y="6"/>
                  </a:moveTo>
                  <a:cubicBezTo>
                    <a:pt x="39" y="21"/>
                    <a:pt x="22" y="36"/>
                    <a:pt x="5" y="50"/>
                  </a:cubicBezTo>
                  <a:cubicBezTo>
                    <a:pt x="3" y="49"/>
                    <a:pt x="2" y="47"/>
                    <a:pt x="0" y="45"/>
                  </a:cubicBezTo>
                  <a:cubicBezTo>
                    <a:pt x="17" y="30"/>
                    <a:pt x="33" y="15"/>
                    <a:pt x="50" y="0"/>
                  </a:cubicBezTo>
                  <a:cubicBezTo>
                    <a:pt x="52" y="2"/>
                    <a:pt x="54" y="4"/>
                    <a:pt x="5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2173601" y="2974317"/>
              <a:ext cx="105229" cy="106064"/>
            </a:xfrm>
            <a:custGeom>
              <a:avLst/>
              <a:gdLst>
                <a:gd name="T0" fmla="*/ 38 w 53"/>
                <a:gd name="T1" fmla="*/ 33 h 54"/>
                <a:gd name="T2" fmla="*/ 1 w 53"/>
                <a:gd name="T3" fmla="*/ 54 h 54"/>
                <a:gd name="T4" fmla="*/ 0 w 53"/>
                <a:gd name="T5" fmla="*/ 52 h 54"/>
                <a:gd name="T6" fmla="*/ 39 w 53"/>
                <a:gd name="T7" fmla="*/ 20 h 54"/>
                <a:gd name="T8" fmla="*/ 36 w 53"/>
                <a:gd name="T9" fmla="*/ 17 h 54"/>
                <a:gd name="T10" fmla="*/ 16 w 53"/>
                <a:gd name="T11" fmla="*/ 28 h 54"/>
                <a:gd name="T12" fmla="*/ 14 w 53"/>
                <a:gd name="T13" fmla="*/ 24 h 54"/>
                <a:gd name="T14" fmla="*/ 53 w 53"/>
                <a:gd name="T15" fmla="*/ 0 h 54"/>
                <a:gd name="T16" fmla="*/ 53 w 53"/>
                <a:gd name="T17" fmla="*/ 0 h 54"/>
                <a:gd name="T18" fmla="*/ 39 w 53"/>
                <a:gd name="T19" fmla="*/ 24 h 54"/>
                <a:gd name="T20" fmla="*/ 38 w 53"/>
                <a:gd name="T21" fmla="*/ 3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54">
                  <a:moveTo>
                    <a:pt x="38" y="33"/>
                  </a:moveTo>
                  <a:cubicBezTo>
                    <a:pt x="26" y="40"/>
                    <a:pt x="13" y="47"/>
                    <a:pt x="1" y="54"/>
                  </a:cubicBezTo>
                  <a:cubicBezTo>
                    <a:pt x="1" y="54"/>
                    <a:pt x="0" y="53"/>
                    <a:pt x="0" y="52"/>
                  </a:cubicBezTo>
                  <a:cubicBezTo>
                    <a:pt x="13" y="41"/>
                    <a:pt x="26" y="31"/>
                    <a:pt x="39" y="20"/>
                  </a:cubicBezTo>
                  <a:cubicBezTo>
                    <a:pt x="38" y="19"/>
                    <a:pt x="37" y="18"/>
                    <a:pt x="36" y="17"/>
                  </a:cubicBezTo>
                  <a:cubicBezTo>
                    <a:pt x="29" y="20"/>
                    <a:pt x="23" y="24"/>
                    <a:pt x="16" y="28"/>
                  </a:cubicBezTo>
                  <a:cubicBezTo>
                    <a:pt x="15" y="27"/>
                    <a:pt x="14" y="26"/>
                    <a:pt x="14" y="24"/>
                  </a:cubicBezTo>
                  <a:cubicBezTo>
                    <a:pt x="27" y="16"/>
                    <a:pt x="40" y="8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8" y="8"/>
                    <a:pt x="43" y="15"/>
                    <a:pt x="39" y="24"/>
                  </a:cubicBezTo>
                  <a:cubicBezTo>
                    <a:pt x="37" y="26"/>
                    <a:pt x="38" y="30"/>
                    <a:pt x="38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1683369" y="2502458"/>
              <a:ext cx="102723" cy="143645"/>
            </a:xfrm>
            <a:custGeom>
              <a:avLst/>
              <a:gdLst>
                <a:gd name="T0" fmla="*/ 52 w 52"/>
                <a:gd name="T1" fmla="*/ 3 h 73"/>
                <a:gd name="T2" fmla="*/ 5 w 52"/>
                <a:gd name="T3" fmla="*/ 73 h 73"/>
                <a:gd name="T4" fmla="*/ 0 w 52"/>
                <a:gd name="T5" fmla="*/ 69 h 73"/>
                <a:gd name="T6" fmla="*/ 47 w 52"/>
                <a:gd name="T7" fmla="*/ 0 h 73"/>
                <a:gd name="T8" fmla="*/ 52 w 52"/>
                <a:gd name="T9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3">
                  <a:moveTo>
                    <a:pt x="52" y="3"/>
                  </a:moveTo>
                  <a:cubicBezTo>
                    <a:pt x="37" y="27"/>
                    <a:pt x="21" y="50"/>
                    <a:pt x="5" y="73"/>
                  </a:cubicBezTo>
                  <a:cubicBezTo>
                    <a:pt x="3" y="72"/>
                    <a:pt x="1" y="70"/>
                    <a:pt x="0" y="69"/>
                  </a:cubicBezTo>
                  <a:cubicBezTo>
                    <a:pt x="15" y="46"/>
                    <a:pt x="31" y="23"/>
                    <a:pt x="47" y="0"/>
                  </a:cubicBezTo>
                  <a:cubicBezTo>
                    <a:pt x="49" y="1"/>
                    <a:pt x="51" y="2"/>
                    <a:pt x="5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1774400" y="1486919"/>
              <a:ext cx="131953" cy="60966"/>
            </a:xfrm>
            <a:custGeom>
              <a:avLst/>
              <a:gdLst>
                <a:gd name="T0" fmla="*/ 0 w 67"/>
                <a:gd name="T1" fmla="*/ 27 h 31"/>
                <a:gd name="T2" fmla="*/ 67 w 67"/>
                <a:gd name="T3" fmla="*/ 21 h 31"/>
                <a:gd name="T4" fmla="*/ 0 w 67"/>
                <a:gd name="T5" fmla="*/ 31 h 31"/>
                <a:gd name="T6" fmla="*/ 0 w 67"/>
                <a:gd name="T7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31">
                  <a:moveTo>
                    <a:pt x="0" y="27"/>
                  </a:moveTo>
                  <a:cubicBezTo>
                    <a:pt x="21" y="27"/>
                    <a:pt x="40" y="0"/>
                    <a:pt x="67" y="21"/>
                  </a:cubicBezTo>
                  <a:cubicBezTo>
                    <a:pt x="43" y="25"/>
                    <a:pt x="22" y="28"/>
                    <a:pt x="0" y="31"/>
                  </a:cubicBezTo>
                  <a:cubicBezTo>
                    <a:pt x="0" y="30"/>
                    <a:pt x="0" y="29"/>
                    <a:pt x="0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2844224" y="3412769"/>
              <a:ext cx="56790" cy="133624"/>
            </a:xfrm>
            <a:custGeom>
              <a:avLst/>
              <a:gdLst>
                <a:gd name="T0" fmla="*/ 0 w 29"/>
                <a:gd name="T1" fmla="*/ 0 h 68"/>
                <a:gd name="T2" fmla="*/ 29 w 29"/>
                <a:gd name="T3" fmla="*/ 68 h 68"/>
                <a:gd name="T4" fmla="*/ 0 w 29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68">
                  <a:moveTo>
                    <a:pt x="0" y="0"/>
                  </a:moveTo>
                  <a:cubicBezTo>
                    <a:pt x="17" y="19"/>
                    <a:pt x="17" y="46"/>
                    <a:pt x="29" y="68"/>
                  </a:cubicBezTo>
                  <a:cubicBezTo>
                    <a:pt x="20" y="67"/>
                    <a:pt x="8" y="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2019098" y="3165565"/>
              <a:ext cx="146986" cy="37582"/>
            </a:xfrm>
            <a:custGeom>
              <a:avLst/>
              <a:gdLst>
                <a:gd name="T0" fmla="*/ 41 w 74"/>
                <a:gd name="T1" fmla="*/ 17 h 19"/>
                <a:gd name="T2" fmla="*/ 31 w 74"/>
                <a:gd name="T3" fmla="*/ 13 h 19"/>
                <a:gd name="T4" fmla="*/ 0 w 74"/>
                <a:gd name="T5" fmla="*/ 19 h 19"/>
                <a:gd name="T6" fmla="*/ 72 w 74"/>
                <a:gd name="T7" fmla="*/ 1 h 19"/>
                <a:gd name="T8" fmla="*/ 74 w 74"/>
                <a:gd name="T9" fmla="*/ 7 h 19"/>
                <a:gd name="T10" fmla="*/ 41 w 74"/>
                <a:gd name="T1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19">
                  <a:moveTo>
                    <a:pt x="41" y="17"/>
                  </a:moveTo>
                  <a:cubicBezTo>
                    <a:pt x="41" y="9"/>
                    <a:pt x="36" y="11"/>
                    <a:pt x="31" y="13"/>
                  </a:cubicBezTo>
                  <a:cubicBezTo>
                    <a:pt x="21" y="16"/>
                    <a:pt x="11" y="18"/>
                    <a:pt x="0" y="19"/>
                  </a:cubicBezTo>
                  <a:cubicBezTo>
                    <a:pt x="22" y="0"/>
                    <a:pt x="50" y="14"/>
                    <a:pt x="72" y="1"/>
                  </a:cubicBezTo>
                  <a:cubicBezTo>
                    <a:pt x="73" y="3"/>
                    <a:pt x="73" y="5"/>
                    <a:pt x="74" y="7"/>
                  </a:cubicBezTo>
                  <a:cubicBezTo>
                    <a:pt x="63" y="10"/>
                    <a:pt x="52" y="14"/>
                    <a:pt x="41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1811982" y="2018073"/>
              <a:ext cx="106064" cy="102723"/>
            </a:xfrm>
            <a:custGeom>
              <a:avLst/>
              <a:gdLst>
                <a:gd name="T0" fmla="*/ 14 w 54"/>
                <a:gd name="T1" fmla="*/ 52 h 52"/>
                <a:gd name="T2" fmla="*/ 23 w 54"/>
                <a:gd name="T3" fmla="*/ 35 h 52"/>
                <a:gd name="T4" fmla="*/ 0 w 54"/>
                <a:gd name="T5" fmla="*/ 8 h 52"/>
                <a:gd name="T6" fmla="*/ 3 w 54"/>
                <a:gd name="T7" fmla="*/ 5 h 52"/>
                <a:gd name="T8" fmla="*/ 28 w 54"/>
                <a:gd name="T9" fmla="*/ 29 h 52"/>
                <a:gd name="T10" fmla="*/ 51 w 54"/>
                <a:gd name="T11" fmla="*/ 0 h 52"/>
                <a:gd name="T12" fmla="*/ 54 w 54"/>
                <a:gd name="T13" fmla="*/ 3 h 52"/>
                <a:gd name="T14" fmla="*/ 14 w 54"/>
                <a:gd name="T15" fmla="*/ 52 h 52"/>
                <a:gd name="T16" fmla="*/ 14 w 54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2">
                  <a:moveTo>
                    <a:pt x="14" y="52"/>
                  </a:moveTo>
                  <a:cubicBezTo>
                    <a:pt x="17" y="47"/>
                    <a:pt x="20" y="41"/>
                    <a:pt x="23" y="35"/>
                  </a:cubicBezTo>
                  <a:cubicBezTo>
                    <a:pt x="16" y="26"/>
                    <a:pt x="8" y="17"/>
                    <a:pt x="0" y="8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11" y="13"/>
                    <a:pt x="19" y="20"/>
                    <a:pt x="28" y="29"/>
                  </a:cubicBezTo>
                  <a:cubicBezTo>
                    <a:pt x="36" y="19"/>
                    <a:pt x="43" y="9"/>
                    <a:pt x="51" y="0"/>
                  </a:cubicBezTo>
                  <a:cubicBezTo>
                    <a:pt x="52" y="1"/>
                    <a:pt x="53" y="2"/>
                    <a:pt x="54" y="3"/>
                  </a:cubicBezTo>
                  <a:cubicBezTo>
                    <a:pt x="41" y="19"/>
                    <a:pt x="27" y="36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2426650" y="6647295"/>
              <a:ext cx="73493" cy="27560"/>
            </a:xfrm>
            <a:custGeom>
              <a:avLst/>
              <a:gdLst>
                <a:gd name="T0" fmla="*/ 0 w 37"/>
                <a:gd name="T1" fmla="*/ 0 h 14"/>
                <a:gd name="T2" fmla="*/ 37 w 37"/>
                <a:gd name="T3" fmla="*/ 0 h 14"/>
                <a:gd name="T4" fmla="*/ 30 w 37"/>
                <a:gd name="T5" fmla="*/ 14 h 14"/>
                <a:gd name="T6" fmla="*/ 2 w 37"/>
                <a:gd name="T7" fmla="*/ 8 h 14"/>
                <a:gd name="T8" fmla="*/ 0 w 3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4">
                  <a:moveTo>
                    <a:pt x="0" y="0"/>
                  </a:moveTo>
                  <a:cubicBezTo>
                    <a:pt x="12" y="0"/>
                    <a:pt x="23" y="0"/>
                    <a:pt x="37" y="0"/>
                  </a:cubicBezTo>
                  <a:cubicBezTo>
                    <a:pt x="35" y="5"/>
                    <a:pt x="32" y="14"/>
                    <a:pt x="30" y="14"/>
                  </a:cubicBezTo>
                  <a:cubicBezTo>
                    <a:pt x="21" y="13"/>
                    <a:pt x="11" y="11"/>
                    <a:pt x="2" y="8"/>
                  </a:cubicBezTo>
                  <a:cubicBezTo>
                    <a:pt x="1" y="8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1536383" y="1390042"/>
              <a:ext cx="128613" cy="112745"/>
            </a:xfrm>
            <a:custGeom>
              <a:avLst/>
              <a:gdLst>
                <a:gd name="T0" fmla="*/ 65 w 65"/>
                <a:gd name="T1" fmla="*/ 0 h 57"/>
                <a:gd name="T2" fmla="*/ 0 w 65"/>
                <a:gd name="T3" fmla="*/ 57 h 57"/>
                <a:gd name="T4" fmla="*/ 65 w 65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57">
                  <a:moveTo>
                    <a:pt x="65" y="0"/>
                  </a:moveTo>
                  <a:cubicBezTo>
                    <a:pt x="44" y="19"/>
                    <a:pt x="23" y="37"/>
                    <a:pt x="0" y="57"/>
                  </a:cubicBezTo>
                  <a:cubicBezTo>
                    <a:pt x="3" y="42"/>
                    <a:pt x="36" y="14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1896332" y="2905000"/>
              <a:ext cx="105229" cy="37582"/>
            </a:xfrm>
            <a:custGeom>
              <a:avLst/>
              <a:gdLst>
                <a:gd name="T0" fmla="*/ 2 w 53"/>
                <a:gd name="T1" fmla="*/ 0 h 19"/>
                <a:gd name="T2" fmla="*/ 53 w 53"/>
                <a:gd name="T3" fmla="*/ 15 h 19"/>
                <a:gd name="T4" fmla="*/ 0 w 53"/>
                <a:gd name="T5" fmla="*/ 19 h 19"/>
                <a:gd name="T6" fmla="*/ 2 w 5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9">
                  <a:moveTo>
                    <a:pt x="2" y="0"/>
                  </a:moveTo>
                  <a:cubicBezTo>
                    <a:pt x="18" y="16"/>
                    <a:pt x="37" y="7"/>
                    <a:pt x="53" y="15"/>
                  </a:cubicBezTo>
                  <a:cubicBezTo>
                    <a:pt x="36" y="16"/>
                    <a:pt x="19" y="17"/>
                    <a:pt x="0" y="19"/>
                  </a:cubicBezTo>
                  <a:cubicBezTo>
                    <a:pt x="0" y="12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2207007" y="3122138"/>
              <a:ext cx="152832" cy="63471"/>
            </a:xfrm>
            <a:custGeom>
              <a:avLst/>
              <a:gdLst>
                <a:gd name="T0" fmla="*/ 77 w 77"/>
                <a:gd name="T1" fmla="*/ 0 h 32"/>
                <a:gd name="T2" fmla="*/ 0 w 77"/>
                <a:gd name="T3" fmla="*/ 7 h 32"/>
                <a:gd name="T4" fmla="*/ 77 w 77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32">
                  <a:moveTo>
                    <a:pt x="77" y="0"/>
                  </a:moveTo>
                  <a:cubicBezTo>
                    <a:pt x="56" y="32"/>
                    <a:pt x="29" y="10"/>
                    <a:pt x="0" y="7"/>
                  </a:cubicBezTo>
                  <a:cubicBezTo>
                    <a:pt x="28" y="3"/>
                    <a:pt x="55" y="26"/>
                    <a:pt x="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2231226" y="1996359"/>
              <a:ext cx="56790" cy="111075"/>
            </a:xfrm>
            <a:custGeom>
              <a:avLst/>
              <a:gdLst>
                <a:gd name="T0" fmla="*/ 0 w 29"/>
                <a:gd name="T1" fmla="*/ 55 h 56"/>
                <a:gd name="T2" fmla="*/ 25 w 29"/>
                <a:gd name="T3" fmla="*/ 0 h 56"/>
                <a:gd name="T4" fmla="*/ 29 w 29"/>
                <a:gd name="T5" fmla="*/ 1 h 56"/>
                <a:gd name="T6" fmla="*/ 3 w 29"/>
                <a:gd name="T7" fmla="*/ 56 h 56"/>
                <a:gd name="T8" fmla="*/ 0 w 29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56">
                  <a:moveTo>
                    <a:pt x="0" y="55"/>
                  </a:moveTo>
                  <a:cubicBezTo>
                    <a:pt x="8" y="36"/>
                    <a:pt x="17" y="18"/>
                    <a:pt x="25" y="0"/>
                  </a:cubicBezTo>
                  <a:cubicBezTo>
                    <a:pt x="26" y="0"/>
                    <a:pt x="27" y="1"/>
                    <a:pt x="29" y="1"/>
                  </a:cubicBezTo>
                  <a:cubicBezTo>
                    <a:pt x="20" y="20"/>
                    <a:pt x="20" y="42"/>
                    <a:pt x="3" y="56"/>
                  </a:cubicBezTo>
                  <a:cubicBezTo>
                    <a:pt x="2" y="56"/>
                    <a:pt x="1" y="55"/>
                    <a:pt x="0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1979846" y="1459359"/>
              <a:ext cx="47603" cy="55120"/>
            </a:xfrm>
            <a:custGeom>
              <a:avLst/>
              <a:gdLst>
                <a:gd name="T0" fmla="*/ 0 w 24"/>
                <a:gd name="T1" fmla="*/ 22 h 28"/>
                <a:gd name="T2" fmla="*/ 24 w 24"/>
                <a:gd name="T3" fmla="*/ 0 h 28"/>
                <a:gd name="T4" fmla="*/ 0 w 24"/>
                <a:gd name="T5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8">
                  <a:moveTo>
                    <a:pt x="0" y="22"/>
                  </a:moveTo>
                  <a:cubicBezTo>
                    <a:pt x="9" y="13"/>
                    <a:pt x="16" y="6"/>
                    <a:pt x="24" y="0"/>
                  </a:cubicBezTo>
                  <a:cubicBezTo>
                    <a:pt x="23" y="25"/>
                    <a:pt x="20" y="28"/>
                    <a:pt x="0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1602360" y="2657796"/>
              <a:ext cx="76834" cy="102723"/>
            </a:xfrm>
            <a:custGeom>
              <a:avLst/>
              <a:gdLst>
                <a:gd name="T0" fmla="*/ 0 w 39"/>
                <a:gd name="T1" fmla="*/ 49 h 52"/>
                <a:gd name="T2" fmla="*/ 35 w 39"/>
                <a:gd name="T3" fmla="*/ 0 h 52"/>
                <a:gd name="T4" fmla="*/ 39 w 39"/>
                <a:gd name="T5" fmla="*/ 3 h 52"/>
                <a:gd name="T6" fmla="*/ 4 w 39"/>
                <a:gd name="T7" fmla="*/ 52 h 52"/>
                <a:gd name="T8" fmla="*/ 0 w 39"/>
                <a:gd name="T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2">
                  <a:moveTo>
                    <a:pt x="0" y="49"/>
                  </a:moveTo>
                  <a:cubicBezTo>
                    <a:pt x="11" y="33"/>
                    <a:pt x="23" y="16"/>
                    <a:pt x="35" y="0"/>
                  </a:cubicBezTo>
                  <a:cubicBezTo>
                    <a:pt x="36" y="1"/>
                    <a:pt x="37" y="2"/>
                    <a:pt x="39" y="3"/>
                  </a:cubicBezTo>
                  <a:cubicBezTo>
                    <a:pt x="27" y="19"/>
                    <a:pt x="16" y="36"/>
                    <a:pt x="4" y="52"/>
                  </a:cubicBezTo>
                  <a:cubicBezTo>
                    <a:pt x="3" y="51"/>
                    <a:pt x="1" y="50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1677523" y="3240729"/>
              <a:ext cx="86855" cy="20044"/>
            </a:xfrm>
            <a:custGeom>
              <a:avLst/>
              <a:gdLst>
                <a:gd name="T0" fmla="*/ 44 w 44"/>
                <a:gd name="T1" fmla="*/ 10 h 10"/>
                <a:gd name="T2" fmla="*/ 0 w 44"/>
                <a:gd name="T3" fmla="*/ 8 h 10"/>
                <a:gd name="T4" fmla="*/ 1 w 44"/>
                <a:gd name="T5" fmla="*/ 0 h 10"/>
                <a:gd name="T6" fmla="*/ 44 w 44"/>
                <a:gd name="T7" fmla="*/ 5 h 10"/>
                <a:gd name="T8" fmla="*/ 44 w 44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0">
                  <a:moveTo>
                    <a:pt x="44" y="10"/>
                  </a:moveTo>
                  <a:cubicBezTo>
                    <a:pt x="29" y="10"/>
                    <a:pt x="15" y="9"/>
                    <a:pt x="0" y="8"/>
                  </a:cubicBezTo>
                  <a:cubicBezTo>
                    <a:pt x="0" y="6"/>
                    <a:pt x="0" y="3"/>
                    <a:pt x="1" y="0"/>
                  </a:cubicBezTo>
                  <a:cubicBezTo>
                    <a:pt x="15" y="2"/>
                    <a:pt x="29" y="3"/>
                    <a:pt x="44" y="5"/>
                  </a:cubicBezTo>
                  <a:cubicBezTo>
                    <a:pt x="44" y="6"/>
                    <a:pt x="44" y="8"/>
                    <a:pt x="44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1467901" y="1540369"/>
              <a:ext cx="40922" cy="82680"/>
            </a:xfrm>
            <a:custGeom>
              <a:avLst/>
              <a:gdLst>
                <a:gd name="T0" fmla="*/ 9 w 21"/>
                <a:gd name="T1" fmla="*/ 0 h 42"/>
                <a:gd name="T2" fmla="*/ 21 w 21"/>
                <a:gd name="T3" fmla="*/ 42 h 42"/>
                <a:gd name="T4" fmla="*/ 9 w 2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42">
                  <a:moveTo>
                    <a:pt x="9" y="0"/>
                  </a:moveTo>
                  <a:cubicBezTo>
                    <a:pt x="13" y="14"/>
                    <a:pt x="18" y="29"/>
                    <a:pt x="21" y="42"/>
                  </a:cubicBezTo>
                  <a:cubicBezTo>
                    <a:pt x="8" y="36"/>
                    <a:pt x="0" y="9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1865431" y="2282815"/>
              <a:ext cx="56790" cy="86855"/>
            </a:xfrm>
            <a:custGeom>
              <a:avLst/>
              <a:gdLst>
                <a:gd name="T0" fmla="*/ 29 w 29"/>
                <a:gd name="T1" fmla="*/ 2 h 44"/>
                <a:gd name="T2" fmla="*/ 5 w 29"/>
                <a:gd name="T3" fmla="*/ 44 h 44"/>
                <a:gd name="T4" fmla="*/ 0 w 29"/>
                <a:gd name="T5" fmla="*/ 41 h 44"/>
                <a:gd name="T6" fmla="*/ 24 w 29"/>
                <a:gd name="T7" fmla="*/ 0 h 44"/>
                <a:gd name="T8" fmla="*/ 29 w 29"/>
                <a:gd name="T9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4">
                  <a:moveTo>
                    <a:pt x="29" y="2"/>
                  </a:moveTo>
                  <a:cubicBezTo>
                    <a:pt x="21" y="16"/>
                    <a:pt x="13" y="30"/>
                    <a:pt x="5" y="44"/>
                  </a:cubicBezTo>
                  <a:cubicBezTo>
                    <a:pt x="3" y="43"/>
                    <a:pt x="2" y="42"/>
                    <a:pt x="0" y="41"/>
                  </a:cubicBezTo>
                  <a:cubicBezTo>
                    <a:pt x="8" y="27"/>
                    <a:pt x="16" y="13"/>
                    <a:pt x="24" y="0"/>
                  </a:cubicBezTo>
                  <a:cubicBezTo>
                    <a:pt x="26" y="0"/>
                    <a:pt x="27" y="1"/>
                    <a:pt x="2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1796114" y="2754673"/>
              <a:ext cx="56790" cy="91031"/>
            </a:xfrm>
            <a:custGeom>
              <a:avLst/>
              <a:gdLst>
                <a:gd name="T0" fmla="*/ 22 w 29"/>
                <a:gd name="T1" fmla="*/ 0 h 46"/>
                <a:gd name="T2" fmla="*/ 10 w 29"/>
                <a:gd name="T3" fmla="*/ 36 h 46"/>
                <a:gd name="T4" fmla="*/ 4 w 29"/>
                <a:gd name="T5" fmla="*/ 45 h 46"/>
                <a:gd name="T6" fmla="*/ 4 w 29"/>
                <a:gd name="T7" fmla="*/ 46 h 46"/>
                <a:gd name="T8" fmla="*/ 22 w 29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6">
                  <a:moveTo>
                    <a:pt x="22" y="0"/>
                  </a:moveTo>
                  <a:cubicBezTo>
                    <a:pt x="29" y="15"/>
                    <a:pt x="14" y="24"/>
                    <a:pt x="10" y="36"/>
                  </a:cubicBezTo>
                  <a:cubicBezTo>
                    <a:pt x="9" y="39"/>
                    <a:pt x="6" y="42"/>
                    <a:pt x="4" y="45"/>
                  </a:cubicBezTo>
                  <a:cubicBezTo>
                    <a:pt x="4" y="45"/>
                    <a:pt x="4" y="46"/>
                    <a:pt x="4" y="46"/>
                  </a:cubicBezTo>
                  <a:cubicBezTo>
                    <a:pt x="0" y="26"/>
                    <a:pt x="16" y="15"/>
                    <a:pt x="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1979846" y="1372504"/>
              <a:ext cx="60966" cy="66812"/>
            </a:xfrm>
            <a:custGeom>
              <a:avLst/>
              <a:gdLst>
                <a:gd name="T0" fmla="*/ 23 w 31"/>
                <a:gd name="T1" fmla="*/ 1 h 34"/>
                <a:gd name="T2" fmla="*/ 0 w 31"/>
                <a:gd name="T3" fmla="*/ 34 h 34"/>
                <a:gd name="T4" fmla="*/ 23 w 31"/>
                <a:gd name="T5" fmla="*/ 0 h 34"/>
                <a:gd name="T6" fmla="*/ 23 w 31"/>
                <a:gd name="T7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4">
                  <a:moveTo>
                    <a:pt x="23" y="1"/>
                  </a:moveTo>
                  <a:cubicBezTo>
                    <a:pt x="31" y="18"/>
                    <a:pt x="27" y="25"/>
                    <a:pt x="0" y="34"/>
                  </a:cubicBezTo>
                  <a:cubicBezTo>
                    <a:pt x="8" y="23"/>
                    <a:pt x="15" y="11"/>
                    <a:pt x="23" y="0"/>
                  </a:cubicBezTo>
                  <a:cubicBezTo>
                    <a:pt x="23" y="0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1592338" y="2271123"/>
              <a:ext cx="23384" cy="66812"/>
            </a:xfrm>
            <a:custGeom>
              <a:avLst/>
              <a:gdLst>
                <a:gd name="T0" fmla="*/ 9 w 12"/>
                <a:gd name="T1" fmla="*/ 34 h 34"/>
                <a:gd name="T2" fmla="*/ 11 w 12"/>
                <a:gd name="T3" fmla="*/ 22 h 34"/>
                <a:gd name="T4" fmla="*/ 0 w 12"/>
                <a:gd name="T5" fmla="*/ 23 h 34"/>
                <a:gd name="T6" fmla="*/ 7 w 12"/>
                <a:gd name="T7" fmla="*/ 0 h 34"/>
                <a:gd name="T8" fmla="*/ 12 w 12"/>
                <a:gd name="T9" fmla="*/ 1 h 34"/>
                <a:gd name="T10" fmla="*/ 12 w 12"/>
                <a:gd name="T11" fmla="*/ 34 h 34"/>
                <a:gd name="T12" fmla="*/ 9 w 12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4">
                  <a:moveTo>
                    <a:pt x="9" y="34"/>
                  </a:moveTo>
                  <a:cubicBezTo>
                    <a:pt x="9" y="30"/>
                    <a:pt x="10" y="26"/>
                    <a:pt x="11" y="22"/>
                  </a:cubicBezTo>
                  <a:cubicBezTo>
                    <a:pt x="7" y="22"/>
                    <a:pt x="4" y="22"/>
                    <a:pt x="0" y="23"/>
                  </a:cubicBezTo>
                  <a:cubicBezTo>
                    <a:pt x="2" y="14"/>
                    <a:pt x="5" y="7"/>
                    <a:pt x="7" y="0"/>
                  </a:cubicBezTo>
                  <a:cubicBezTo>
                    <a:pt x="9" y="1"/>
                    <a:pt x="11" y="1"/>
                    <a:pt x="12" y="1"/>
                  </a:cubicBezTo>
                  <a:cubicBezTo>
                    <a:pt x="12" y="12"/>
                    <a:pt x="12" y="23"/>
                    <a:pt x="12" y="34"/>
                  </a:cubicBezTo>
                  <a:cubicBezTo>
                    <a:pt x="11" y="34"/>
                    <a:pt x="10" y="34"/>
                    <a:pt x="9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1520515" y="2326242"/>
              <a:ext cx="35911" cy="96877"/>
            </a:xfrm>
            <a:custGeom>
              <a:avLst/>
              <a:gdLst>
                <a:gd name="T0" fmla="*/ 14 w 18"/>
                <a:gd name="T1" fmla="*/ 49 h 49"/>
                <a:gd name="T2" fmla="*/ 0 w 18"/>
                <a:gd name="T3" fmla="*/ 2 h 49"/>
                <a:gd name="T4" fmla="*/ 5 w 18"/>
                <a:gd name="T5" fmla="*/ 0 h 49"/>
                <a:gd name="T6" fmla="*/ 18 w 18"/>
                <a:gd name="T7" fmla="*/ 47 h 49"/>
                <a:gd name="T8" fmla="*/ 14 w 18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9">
                  <a:moveTo>
                    <a:pt x="14" y="49"/>
                  </a:moveTo>
                  <a:cubicBezTo>
                    <a:pt x="9" y="33"/>
                    <a:pt x="5" y="17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9" y="16"/>
                    <a:pt x="14" y="31"/>
                    <a:pt x="18" y="47"/>
                  </a:cubicBezTo>
                  <a:cubicBezTo>
                    <a:pt x="16" y="47"/>
                    <a:pt x="15" y="48"/>
                    <a:pt x="14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1932243" y="1722431"/>
              <a:ext cx="89361" cy="33406"/>
            </a:xfrm>
            <a:custGeom>
              <a:avLst/>
              <a:gdLst>
                <a:gd name="T0" fmla="*/ 45 w 45"/>
                <a:gd name="T1" fmla="*/ 6 h 17"/>
                <a:gd name="T2" fmla="*/ 1 w 45"/>
                <a:gd name="T3" fmla="*/ 17 h 17"/>
                <a:gd name="T4" fmla="*/ 0 w 45"/>
                <a:gd name="T5" fmla="*/ 12 h 17"/>
                <a:gd name="T6" fmla="*/ 43 w 45"/>
                <a:gd name="T7" fmla="*/ 0 h 17"/>
                <a:gd name="T8" fmla="*/ 45 w 45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7">
                  <a:moveTo>
                    <a:pt x="45" y="6"/>
                  </a:moveTo>
                  <a:cubicBezTo>
                    <a:pt x="30" y="10"/>
                    <a:pt x="16" y="13"/>
                    <a:pt x="1" y="17"/>
                  </a:cubicBezTo>
                  <a:cubicBezTo>
                    <a:pt x="1" y="15"/>
                    <a:pt x="1" y="14"/>
                    <a:pt x="0" y="12"/>
                  </a:cubicBezTo>
                  <a:cubicBezTo>
                    <a:pt x="14" y="8"/>
                    <a:pt x="29" y="4"/>
                    <a:pt x="43" y="0"/>
                  </a:cubicBezTo>
                  <a:cubicBezTo>
                    <a:pt x="44" y="2"/>
                    <a:pt x="44" y="4"/>
                    <a:pt x="4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1374365" y="1491095"/>
              <a:ext cx="53449" cy="33406"/>
            </a:xfrm>
            <a:custGeom>
              <a:avLst/>
              <a:gdLst>
                <a:gd name="T0" fmla="*/ 2 w 27"/>
                <a:gd name="T1" fmla="*/ 8 h 17"/>
                <a:gd name="T2" fmla="*/ 24 w 27"/>
                <a:gd name="T3" fmla="*/ 0 h 17"/>
                <a:gd name="T4" fmla="*/ 15 w 27"/>
                <a:gd name="T5" fmla="*/ 16 h 17"/>
                <a:gd name="T6" fmla="*/ 0 w 27"/>
                <a:gd name="T7" fmla="*/ 11 h 17"/>
                <a:gd name="T8" fmla="*/ 2 w 27"/>
                <a:gd name="T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2" y="8"/>
                  </a:moveTo>
                  <a:cubicBezTo>
                    <a:pt x="9" y="5"/>
                    <a:pt x="17" y="3"/>
                    <a:pt x="24" y="0"/>
                  </a:cubicBezTo>
                  <a:cubicBezTo>
                    <a:pt x="27" y="8"/>
                    <a:pt x="23" y="14"/>
                    <a:pt x="15" y="16"/>
                  </a:cubicBezTo>
                  <a:cubicBezTo>
                    <a:pt x="10" y="17"/>
                    <a:pt x="5" y="13"/>
                    <a:pt x="0" y="11"/>
                  </a:cubicBezTo>
                  <a:cubicBezTo>
                    <a:pt x="1" y="10"/>
                    <a:pt x="2" y="9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1543064" y="2786409"/>
              <a:ext cx="50944" cy="65141"/>
            </a:xfrm>
            <a:custGeom>
              <a:avLst/>
              <a:gdLst>
                <a:gd name="T0" fmla="*/ 1 w 26"/>
                <a:gd name="T1" fmla="*/ 33 h 33"/>
                <a:gd name="T2" fmla="*/ 20 w 26"/>
                <a:gd name="T3" fmla="*/ 0 h 33"/>
                <a:gd name="T4" fmla="*/ 26 w 26"/>
                <a:gd name="T5" fmla="*/ 4 h 33"/>
                <a:gd name="T6" fmla="*/ 0 w 26"/>
                <a:gd name="T7" fmla="*/ 33 h 33"/>
                <a:gd name="T8" fmla="*/ 1 w 26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3">
                  <a:moveTo>
                    <a:pt x="1" y="33"/>
                  </a:moveTo>
                  <a:cubicBezTo>
                    <a:pt x="3" y="19"/>
                    <a:pt x="11" y="9"/>
                    <a:pt x="20" y="0"/>
                  </a:cubicBezTo>
                  <a:cubicBezTo>
                    <a:pt x="22" y="1"/>
                    <a:pt x="24" y="3"/>
                    <a:pt x="26" y="4"/>
                  </a:cubicBezTo>
                  <a:cubicBezTo>
                    <a:pt x="17" y="14"/>
                    <a:pt x="9" y="23"/>
                    <a:pt x="0" y="33"/>
                  </a:cubicBezTo>
                  <a:cubicBezTo>
                    <a:pt x="0" y="33"/>
                    <a:pt x="1" y="33"/>
                    <a:pt x="1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1512999" y="3827002"/>
              <a:ext cx="15868" cy="81009"/>
            </a:xfrm>
            <a:custGeom>
              <a:avLst/>
              <a:gdLst>
                <a:gd name="T0" fmla="*/ 3 w 8"/>
                <a:gd name="T1" fmla="*/ 0 h 41"/>
                <a:gd name="T2" fmla="*/ 8 w 8"/>
                <a:gd name="T3" fmla="*/ 41 h 41"/>
                <a:gd name="T4" fmla="*/ 3 w 8"/>
                <a:gd name="T5" fmla="*/ 41 h 41"/>
                <a:gd name="T6" fmla="*/ 0 w 8"/>
                <a:gd name="T7" fmla="*/ 0 h 41"/>
                <a:gd name="T8" fmla="*/ 3 w 8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1">
                  <a:moveTo>
                    <a:pt x="3" y="0"/>
                  </a:moveTo>
                  <a:cubicBezTo>
                    <a:pt x="5" y="13"/>
                    <a:pt x="6" y="27"/>
                    <a:pt x="8" y="41"/>
                  </a:cubicBezTo>
                  <a:cubicBezTo>
                    <a:pt x="6" y="41"/>
                    <a:pt x="5" y="41"/>
                    <a:pt x="3" y="41"/>
                  </a:cubicBezTo>
                  <a:cubicBezTo>
                    <a:pt x="2" y="28"/>
                    <a:pt x="1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1821168" y="2375516"/>
              <a:ext cx="45933" cy="63471"/>
            </a:xfrm>
            <a:custGeom>
              <a:avLst/>
              <a:gdLst>
                <a:gd name="T0" fmla="*/ 0 w 23"/>
                <a:gd name="T1" fmla="*/ 29 h 32"/>
                <a:gd name="T2" fmla="*/ 19 w 23"/>
                <a:gd name="T3" fmla="*/ 0 h 32"/>
                <a:gd name="T4" fmla="*/ 23 w 23"/>
                <a:gd name="T5" fmla="*/ 3 h 32"/>
                <a:gd name="T6" fmla="*/ 4 w 23"/>
                <a:gd name="T7" fmla="*/ 32 h 32"/>
                <a:gd name="T8" fmla="*/ 0 w 23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2">
                  <a:moveTo>
                    <a:pt x="0" y="29"/>
                  </a:moveTo>
                  <a:cubicBezTo>
                    <a:pt x="6" y="19"/>
                    <a:pt x="12" y="10"/>
                    <a:pt x="19" y="0"/>
                  </a:cubicBezTo>
                  <a:cubicBezTo>
                    <a:pt x="20" y="1"/>
                    <a:pt x="21" y="2"/>
                    <a:pt x="23" y="3"/>
                  </a:cubicBezTo>
                  <a:cubicBezTo>
                    <a:pt x="17" y="13"/>
                    <a:pt x="10" y="23"/>
                    <a:pt x="4" y="32"/>
                  </a:cubicBezTo>
                  <a:cubicBezTo>
                    <a:pt x="3" y="31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1894661" y="1228024"/>
              <a:ext cx="81009" cy="34241"/>
            </a:xfrm>
            <a:custGeom>
              <a:avLst/>
              <a:gdLst>
                <a:gd name="T0" fmla="*/ 0 w 41"/>
                <a:gd name="T1" fmla="*/ 9 h 17"/>
                <a:gd name="T2" fmla="*/ 41 w 41"/>
                <a:gd name="T3" fmla="*/ 17 h 17"/>
                <a:gd name="T4" fmla="*/ 0 w 41"/>
                <a:gd name="T5" fmla="*/ 9 h 17"/>
                <a:gd name="T6" fmla="*/ 0 w 41"/>
                <a:gd name="T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17">
                  <a:moveTo>
                    <a:pt x="0" y="9"/>
                  </a:moveTo>
                  <a:cubicBezTo>
                    <a:pt x="16" y="0"/>
                    <a:pt x="28" y="10"/>
                    <a:pt x="41" y="17"/>
                  </a:cubicBezTo>
                  <a:cubicBezTo>
                    <a:pt x="28" y="14"/>
                    <a:pt x="14" y="12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1558097" y="1601334"/>
              <a:ext cx="50109" cy="37582"/>
            </a:xfrm>
            <a:custGeom>
              <a:avLst/>
              <a:gdLst>
                <a:gd name="T0" fmla="*/ 0 w 25"/>
                <a:gd name="T1" fmla="*/ 0 h 19"/>
                <a:gd name="T2" fmla="*/ 25 w 25"/>
                <a:gd name="T3" fmla="*/ 9 h 19"/>
                <a:gd name="T4" fmla="*/ 0 w 25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9" y="3"/>
                    <a:pt x="17" y="6"/>
                    <a:pt x="25" y="9"/>
                  </a:cubicBezTo>
                  <a:cubicBezTo>
                    <a:pt x="14" y="12"/>
                    <a:pt x="1" y="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2804137" y="6023440"/>
              <a:ext cx="69317" cy="165359"/>
            </a:xfrm>
            <a:custGeom>
              <a:avLst/>
              <a:gdLst>
                <a:gd name="T0" fmla="*/ 9 w 35"/>
                <a:gd name="T1" fmla="*/ 0 h 84"/>
                <a:gd name="T2" fmla="*/ 18 w 35"/>
                <a:gd name="T3" fmla="*/ 13 h 84"/>
                <a:gd name="T4" fmla="*/ 26 w 35"/>
                <a:gd name="T5" fmla="*/ 41 h 84"/>
                <a:gd name="T6" fmla="*/ 34 w 35"/>
                <a:gd name="T7" fmla="*/ 73 h 84"/>
                <a:gd name="T8" fmla="*/ 34 w 35"/>
                <a:gd name="T9" fmla="*/ 84 h 84"/>
                <a:gd name="T10" fmla="*/ 23 w 35"/>
                <a:gd name="T11" fmla="*/ 80 h 84"/>
                <a:gd name="T12" fmla="*/ 4 w 35"/>
                <a:gd name="T13" fmla="*/ 43 h 84"/>
                <a:gd name="T14" fmla="*/ 0 w 35"/>
                <a:gd name="T15" fmla="*/ 20 h 84"/>
                <a:gd name="T16" fmla="*/ 9 w 35"/>
                <a:gd name="T1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84">
                  <a:moveTo>
                    <a:pt x="9" y="0"/>
                  </a:moveTo>
                  <a:cubicBezTo>
                    <a:pt x="14" y="7"/>
                    <a:pt x="17" y="9"/>
                    <a:pt x="18" y="13"/>
                  </a:cubicBezTo>
                  <a:cubicBezTo>
                    <a:pt x="21" y="22"/>
                    <a:pt x="23" y="32"/>
                    <a:pt x="26" y="41"/>
                  </a:cubicBezTo>
                  <a:cubicBezTo>
                    <a:pt x="29" y="52"/>
                    <a:pt x="32" y="62"/>
                    <a:pt x="34" y="73"/>
                  </a:cubicBezTo>
                  <a:cubicBezTo>
                    <a:pt x="35" y="76"/>
                    <a:pt x="34" y="80"/>
                    <a:pt x="34" y="84"/>
                  </a:cubicBezTo>
                  <a:cubicBezTo>
                    <a:pt x="30" y="83"/>
                    <a:pt x="24" y="83"/>
                    <a:pt x="23" y="80"/>
                  </a:cubicBezTo>
                  <a:cubicBezTo>
                    <a:pt x="16" y="68"/>
                    <a:pt x="9" y="56"/>
                    <a:pt x="4" y="43"/>
                  </a:cubicBezTo>
                  <a:cubicBezTo>
                    <a:pt x="1" y="36"/>
                    <a:pt x="0" y="28"/>
                    <a:pt x="0" y="20"/>
                  </a:cubicBezTo>
                  <a:cubicBezTo>
                    <a:pt x="0" y="14"/>
                    <a:pt x="4" y="9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2624580" y="6380883"/>
              <a:ext cx="156173" cy="39252"/>
            </a:xfrm>
            <a:custGeom>
              <a:avLst/>
              <a:gdLst>
                <a:gd name="T0" fmla="*/ 79 w 79"/>
                <a:gd name="T1" fmla="*/ 3 h 20"/>
                <a:gd name="T2" fmla="*/ 0 w 79"/>
                <a:gd name="T3" fmla="*/ 20 h 20"/>
                <a:gd name="T4" fmla="*/ 79 w 79"/>
                <a:gd name="T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20">
                  <a:moveTo>
                    <a:pt x="79" y="3"/>
                  </a:moveTo>
                  <a:cubicBezTo>
                    <a:pt x="53" y="9"/>
                    <a:pt x="27" y="14"/>
                    <a:pt x="0" y="20"/>
                  </a:cubicBezTo>
                  <a:cubicBezTo>
                    <a:pt x="10" y="7"/>
                    <a:pt x="47" y="0"/>
                    <a:pt x="7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2931079" y="6208842"/>
              <a:ext cx="39252" cy="75163"/>
            </a:xfrm>
            <a:custGeom>
              <a:avLst/>
              <a:gdLst>
                <a:gd name="T0" fmla="*/ 0 w 20"/>
                <a:gd name="T1" fmla="*/ 21 h 38"/>
                <a:gd name="T2" fmla="*/ 0 w 20"/>
                <a:gd name="T3" fmla="*/ 1 h 38"/>
                <a:gd name="T4" fmla="*/ 7 w 20"/>
                <a:gd name="T5" fmla="*/ 0 h 38"/>
                <a:gd name="T6" fmla="*/ 20 w 20"/>
                <a:gd name="T7" fmla="*/ 36 h 38"/>
                <a:gd name="T8" fmla="*/ 16 w 20"/>
                <a:gd name="T9" fmla="*/ 38 h 38"/>
                <a:gd name="T10" fmla="*/ 0 w 20"/>
                <a:gd name="T11" fmla="*/ 20 h 38"/>
                <a:gd name="T12" fmla="*/ 0 w 20"/>
                <a:gd name="T13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8">
                  <a:moveTo>
                    <a:pt x="0" y="21"/>
                  </a:moveTo>
                  <a:cubicBezTo>
                    <a:pt x="0" y="14"/>
                    <a:pt x="0" y="8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11" y="12"/>
                    <a:pt x="15" y="24"/>
                    <a:pt x="20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1" y="32"/>
                    <a:pt x="5" y="26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2673854" y="2916692"/>
              <a:ext cx="128613" cy="14198"/>
            </a:xfrm>
            <a:custGeom>
              <a:avLst/>
              <a:gdLst>
                <a:gd name="T0" fmla="*/ 65 w 65"/>
                <a:gd name="T1" fmla="*/ 7 h 7"/>
                <a:gd name="T2" fmla="*/ 0 w 65"/>
                <a:gd name="T3" fmla="*/ 7 h 7"/>
                <a:gd name="T4" fmla="*/ 0 w 65"/>
                <a:gd name="T5" fmla="*/ 0 h 7"/>
                <a:gd name="T6" fmla="*/ 65 w 65"/>
                <a:gd name="T7" fmla="*/ 3 h 7"/>
                <a:gd name="T8" fmla="*/ 65 w 6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">
                  <a:moveTo>
                    <a:pt x="65" y="7"/>
                  </a:moveTo>
                  <a:cubicBezTo>
                    <a:pt x="43" y="7"/>
                    <a:pt x="2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2" y="1"/>
                    <a:pt x="44" y="2"/>
                    <a:pt x="65" y="3"/>
                  </a:cubicBezTo>
                  <a:cubicBezTo>
                    <a:pt x="65" y="4"/>
                    <a:pt x="65" y="6"/>
                    <a:pt x="6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699048" y="1091503"/>
            <a:ext cx="508966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400" dirty="0" smtClean="0">
                <a:latin typeface="方正行楷繁体" panose="02010601030101010101" pitchFamily="2" charset="-122"/>
                <a:ea typeface="方正行楷繁体" panose="02010601030101010101" pitchFamily="2" charset="-122"/>
              </a:rPr>
              <a:t>小生这厢有礼了</a:t>
            </a:r>
            <a:endParaRPr lang="zh-CN" altLang="en-US" sz="5400" dirty="0">
              <a:latin typeface="方正行楷繁体" panose="02010601030101010101" pitchFamily="2" charset="-122"/>
              <a:ea typeface="方正行楷繁体" panose="02010601030101010101" pitchFamily="2" charset="-122"/>
            </a:endParaRPr>
          </a:p>
        </p:txBody>
      </p:sp>
      <p:grpSp>
        <p:nvGrpSpPr>
          <p:cNvPr id="78" name="组合 77"/>
          <p:cNvGrpSpPr/>
          <p:nvPr/>
        </p:nvGrpSpPr>
        <p:grpSpPr>
          <a:xfrm>
            <a:off x="3638432" y="6299818"/>
            <a:ext cx="1544073" cy="1186911"/>
            <a:chOff x="11764" y="686019"/>
            <a:chExt cx="3679909" cy="2828704"/>
          </a:xfrm>
        </p:grpSpPr>
        <p:sp>
          <p:nvSpPr>
            <p:cNvPr id="79" name="任意多边形 78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0" name="组合 79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81" name="任意多边形 80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2" name="任意多边形 81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" name="任意多边形 82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84" name="任意多边形 83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5" name="组合 84"/>
          <p:cNvGrpSpPr/>
          <p:nvPr/>
        </p:nvGrpSpPr>
        <p:grpSpPr>
          <a:xfrm rot="21088056">
            <a:off x="4776712" y="5619995"/>
            <a:ext cx="1577825" cy="1257534"/>
            <a:chOff x="11764" y="881391"/>
            <a:chExt cx="3679909" cy="2434085"/>
          </a:xfrm>
        </p:grpSpPr>
        <p:sp>
          <p:nvSpPr>
            <p:cNvPr id="86" name="任意多边形 85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7" name="组合 86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88" name="任意多边形 87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9" name="任意多边形 88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0" name="任意多边形 89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91" name="任意多边形 90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92" name="组合 91"/>
          <p:cNvGrpSpPr/>
          <p:nvPr/>
        </p:nvGrpSpPr>
        <p:grpSpPr>
          <a:xfrm>
            <a:off x="5065072" y="6621818"/>
            <a:ext cx="1544073" cy="1186911"/>
            <a:chOff x="11764" y="686019"/>
            <a:chExt cx="3679909" cy="2828704"/>
          </a:xfrm>
        </p:grpSpPr>
        <p:sp>
          <p:nvSpPr>
            <p:cNvPr id="93" name="任意多边形 92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4" name="组合 93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95" name="任意多边形 94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6" name="任意多边形 95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7" name="任意多边形 96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98" name="任意多边形 97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99" name="组合 98"/>
          <p:cNvGrpSpPr/>
          <p:nvPr/>
        </p:nvGrpSpPr>
        <p:grpSpPr>
          <a:xfrm>
            <a:off x="2762968" y="5833331"/>
            <a:ext cx="1577825" cy="1257534"/>
            <a:chOff x="11764" y="881391"/>
            <a:chExt cx="3679909" cy="2434085"/>
          </a:xfrm>
        </p:grpSpPr>
        <p:sp>
          <p:nvSpPr>
            <p:cNvPr id="100" name="任意多边形 99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1" name="组合 100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102" name="任意多边形 101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3" name="任意多边形 102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4" name="任意多边形 103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5" name="任意多边形 104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06" name="组合 105"/>
          <p:cNvGrpSpPr/>
          <p:nvPr/>
        </p:nvGrpSpPr>
        <p:grpSpPr>
          <a:xfrm>
            <a:off x="1561870" y="6092172"/>
            <a:ext cx="1544073" cy="1186911"/>
            <a:chOff x="11764" y="686019"/>
            <a:chExt cx="3679909" cy="2828704"/>
          </a:xfrm>
        </p:grpSpPr>
        <p:sp>
          <p:nvSpPr>
            <p:cNvPr id="107" name="任意多边形 106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8" name="组合 107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09" name="任意多边形 108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" name="任意多边形 109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" name="任意多边形 110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12" name="任意多边形 111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3" name="组合 112"/>
          <p:cNvGrpSpPr/>
          <p:nvPr/>
        </p:nvGrpSpPr>
        <p:grpSpPr>
          <a:xfrm flipH="1">
            <a:off x="5992229" y="5693983"/>
            <a:ext cx="1544073" cy="1186911"/>
            <a:chOff x="11764" y="686019"/>
            <a:chExt cx="3679909" cy="2828704"/>
          </a:xfrm>
        </p:grpSpPr>
        <p:sp>
          <p:nvSpPr>
            <p:cNvPr id="114" name="任意多边形 113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5" name="组合 114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16" name="任意多边形 115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7" name="任意多边形 116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" name="任意多边形 117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19" name="任意多边形 118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20" name="组合 119"/>
          <p:cNvGrpSpPr/>
          <p:nvPr/>
        </p:nvGrpSpPr>
        <p:grpSpPr>
          <a:xfrm>
            <a:off x="6218469" y="6399886"/>
            <a:ext cx="1544073" cy="1186911"/>
            <a:chOff x="11764" y="686019"/>
            <a:chExt cx="3679909" cy="2828704"/>
          </a:xfrm>
        </p:grpSpPr>
        <p:sp>
          <p:nvSpPr>
            <p:cNvPr id="121" name="任意多边形 120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2" name="组合 121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23" name="任意多边形 122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" name="任意多边形 123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5" name="任意多边形 124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26" name="任意多边形 125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27" name="组合 126"/>
          <p:cNvGrpSpPr/>
          <p:nvPr/>
        </p:nvGrpSpPr>
        <p:grpSpPr>
          <a:xfrm>
            <a:off x="7403491" y="5810569"/>
            <a:ext cx="1544073" cy="1186911"/>
            <a:chOff x="11764" y="686019"/>
            <a:chExt cx="3679909" cy="2828704"/>
          </a:xfrm>
        </p:grpSpPr>
        <p:sp>
          <p:nvSpPr>
            <p:cNvPr id="128" name="任意多边形 127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9" name="组合 128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30" name="任意多边形 129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1" name="任意多边形 130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任意多边形 131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33" name="任意多边形 132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34" name="组合 133"/>
          <p:cNvGrpSpPr/>
          <p:nvPr/>
        </p:nvGrpSpPr>
        <p:grpSpPr>
          <a:xfrm>
            <a:off x="7905041" y="6516472"/>
            <a:ext cx="1544073" cy="1186911"/>
            <a:chOff x="11764" y="686019"/>
            <a:chExt cx="3679909" cy="2828704"/>
          </a:xfrm>
        </p:grpSpPr>
        <p:sp>
          <p:nvSpPr>
            <p:cNvPr id="135" name="任意多边形 134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6" name="组合 135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37" name="任意多边形 136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" name="任意多边形 137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" name="任意多边形 138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40" name="任意多边形 139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41" name="组合 140"/>
          <p:cNvGrpSpPr/>
          <p:nvPr/>
        </p:nvGrpSpPr>
        <p:grpSpPr>
          <a:xfrm flipH="1">
            <a:off x="8530866" y="5392546"/>
            <a:ext cx="1544073" cy="1186911"/>
            <a:chOff x="11764" y="686019"/>
            <a:chExt cx="3679909" cy="2828704"/>
          </a:xfrm>
        </p:grpSpPr>
        <p:sp>
          <p:nvSpPr>
            <p:cNvPr id="142" name="任意多边形 141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3" name="组合 142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44" name="任意多边形 143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" name="任意多边形 144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" name="任意多边形 145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47" name="任意多边形 146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48" name="组合 147"/>
          <p:cNvGrpSpPr/>
          <p:nvPr/>
        </p:nvGrpSpPr>
        <p:grpSpPr>
          <a:xfrm>
            <a:off x="8987500" y="6591455"/>
            <a:ext cx="1544073" cy="1186911"/>
            <a:chOff x="11764" y="686019"/>
            <a:chExt cx="3679909" cy="2828704"/>
          </a:xfrm>
        </p:grpSpPr>
        <p:sp>
          <p:nvSpPr>
            <p:cNvPr id="149" name="任意多边形 148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0" name="组合 149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51" name="任意多边形 150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" name="任意多边形 151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" name="任意多边形 152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54" name="任意多边形 153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55" name="组合 154"/>
          <p:cNvGrpSpPr/>
          <p:nvPr/>
        </p:nvGrpSpPr>
        <p:grpSpPr>
          <a:xfrm>
            <a:off x="9906751" y="5981032"/>
            <a:ext cx="1544073" cy="1186911"/>
            <a:chOff x="11764" y="686019"/>
            <a:chExt cx="3679909" cy="2828704"/>
          </a:xfrm>
        </p:grpSpPr>
        <p:sp>
          <p:nvSpPr>
            <p:cNvPr id="156" name="任意多边形 155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7" name="组合 156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58" name="任意多边形 157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9" name="任意多边形 158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0" name="任意多边形 159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61" name="任意多边形 160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62" name="组合 161"/>
          <p:cNvGrpSpPr/>
          <p:nvPr/>
        </p:nvGrpSpPr>
        <p:grpSpPr>
          <a:xfrm>
            <a:off x="9717057" y="5009100"/>
            <a:ext cx="1544073" cy="1186911"/>
            <a:chOff x="11764" y="686019"/>
            <a:chExt cx="3679909" cy="2828704"/>
          </a:xfrm>
        </p:grpSpPr>
        <p:sp>
          <p:nvSpPr>
            <p:cNvPr id="163" name="任意多边形 162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4" name="组合 163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65" name="任意多边形 164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6" name="任意多边形 165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7" name="任意多边形 166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68" name="任意多边形 167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69" name="组合 168"/>
          <p:cNvGrpSpPr/>
          <p:nvPr/>
        </p:nvGrpSpPr>
        <p:grpSpPr>
          <a:xfrm flipH="1">
            <a:off x="11144389" y="6134441"/>
            <a:ext cx="1544073" cy="1186911"/>
            <a:chOff x="11764" y="686019"/>
            <a:chExt cx="3679909" cy="2828704"/>
          </a:xfrm>
        </p:grpSpPr>
        <p:sp>
          <p:nvSpPr>
            <p:cNvPr id="170" name="任意多边形 169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1" name="组合 170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72" name="任意多边形 171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3" name="任意多边形 172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4" name="任意多边形 173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75" name="任意多边形 174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76" name="组合 175"/>
          <p:cNvGrpSpPr/>
          <p:nvPr/>
        </p:nvGrpSpPr>
        <p:grpSpPr>
          <a:xfrm rot="7508790" flipH="1">
            <a:off x="10978618" y="5105168"/>
            <a:ext cx="1544073" cy="1186911"/>
            <a:chOff x="11764" y="686019"/>
            <a:chExt cx="3679909" cy="2828704"/>
          </a:xfrm>
        </p:grpSpPr>
        <p:sp>
          <p:nvSpPr>
            <p:cNvPr id="177" name="任意多边形 176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8" name="组合 177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79" name="任意多边形 178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0" name="任意多边形 179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1" name="任意多边形 180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82" name="任意多边形 181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83" name="组合 182"/>
          <p:cNvGrpSpPr/>
          <p:nvPr/>
        </p:nvGrpSpPr>
        <p:grpSpPr>
          <a:xfrm rot="4924464" flipH="1">
            <a:off x="10801276" y="4021295"/>
            <a:ext cx="1544073" cy="1186911"/>
            <a:chOff x="11764" y="686019"/>
            <a:chExt cx="3679909" cy="2828704"/>
          </a:xfrm>
        </p:grpSpPr>
        <p:sp>
          <p:nvSpPr>
            <p:cNvPr id="184" name="任意多边形 183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85" name="组合 184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86" name="任意多边形 185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7" name="任意多边形 186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8" name="任意多边形 187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89" name="任意多边形 188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90" name="组合 189"/>
          <p:cNvGrpSpPr/>
          <p:nvPr/>
        </p:nvGrpSpPr>
        <p:grpSpPr>
          <a:xfrm rot="1252844" flipH="1">
            <a:off x="6774535" y="5238513"/>
            <a:ext cx="1544073" cy="1186911"/>
            <a:chOff x="11764" y="686019"/>
            <a:chExt cx="3679909" cy="2828704"/>
          </a:xfrm>
        </p:grpSpPr>
        <p:sp>
          <p:nvSpPr>
            <p:cNvPr id="191" name="任意多边形 190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2" name="组合 191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193" name="任意多边形 192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4" name="任意多边形 193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5" name="任意多边形 194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96" name="任意多边形 195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97" name="组合 196"/>
          <p:cNvGrpSpPr/>
          <p:nvPr/>
        </p:nvGrpSpPr>
        <p:grpSpPr>
          <a:xfrm rot="3737757" flipH="1">
            <a:off x="3841203" y="4948557"/>
            <a:ext cx="1544073" cy="1186911"/>
            <a:chOff x="11764" y="686019"/>
            <a:chExt cx="3679909" cy="2828704"/>
          </a:xfrm>
        </p:grpSpPr>
        <p:sp>
          <p:nvSpPr>
            <p:cNvPr id="198" name="任意多边形 197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9" name="组合 198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00" name="任意多边形 199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" name="任意多边形 200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2" name="任意多边形 201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03" name="任意多边形 202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" name="组合 203"/>
          <p:cNvGrpSpPr/>
          <p:nvPr/>
        </p:nvGrpSpPr>
        <p:grpSpPr>
          <a:xfrm rot="3346608" flipH="1">
            <a:off x="2317679" y="4856371"/>
            <a:ext cx="1544073" cy="1186911"/>
            <a:chOff x="11764" y="686019"/>
            <a:chExt cx="3679909" cy="2828704"/>
          </a:xfrm>
        </p:grpSpPr>
        <p:sp>
          <p:nvSpPr>
            <p:cNvPr id="205" name="任意多边形 204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6" name="组合 205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07" name="任意多边形 206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8" name="任意多边形 207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" name="任意多边形 208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10" name="任意多边形 209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1" name="组合 210"/>
          <p:cNvGrpSpPr/>
          <p:nvPr/>
        </p:nvGrpSpPr>
        <p:grpSpPr>
          <a:xfrm rot="3346608" flipH="1">
            <a:off x="793391" y="5736603"/>
            <a:ext cx="1544073" cy="1186911"/>
            <a:chOff x="11764" y="686019"/>
            <a:chExt cx="3679909" cy="2828704"/>
          </a:xfrm>
        </p:grpSpPr>
        <p:sp>
          <p:nvSpPr>
            <p:cNvPr id="212" name="任意多边形 211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3" name="组合 212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14" name="任意多边形 213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5" name="任意多边形 214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6" name="任意多边形 215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17" name="任意多边形 216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8" name="组合 217"/>
          <p:cNvGrpSpPr/>
          <p:nvPr/>
        </p:nvGrpSpPr>
        <p:grpSpPr>
          <a:xfrm rot="2106206" flipH="1">
            <a:off x="1477723" y="4727486"/>
            <a:ext cx="1544073" cy="1186911"/>
            <a:chOff x="11764" y="686019"/>
            <a:chExt cx="3679909" cy="2828704"/>
          </a:xfrm>
        </p:grpSpPr>
        <p:sp>
          <p:nvSpPr>
            <p:cNvPr id="219" name="任意多边形 218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0" name="组合 219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21" name="任意多边形 220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2" name="任意多边形 221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" name="任意多边形 222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24" name="任意多边形 223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5" name="组合 224"/>
          <p:cNvGrpSpPr/>
          <p:nvPr/>
        </p:nvGrpSpPr>
        <p:grpSpPr>
          <a:xfrm>
            <a:off x="-253604" y="6116543"/>
            <a:ext cx="1577825" cy="1257534"/>
            <a:chOff x="11764" y="881391"/>
            <a:chExt cx="3679909" cy="2434085"/>
          </a:xfrm>
        </p:grpSpPr>
        <p:sp>
          <p:nvSpPr>
            <p:cNvPr id="226" name="任意多边形 225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7" name="组合 226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228" name="任意多边形 227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9" name="任意多边形 228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0" name="任意多边形 229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31" name="任意多边形 230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32" name="组合 231"/>
          <p:cNvGrpSpPr/>
          <p:nvPr/>
        </p:nvGrpSpPr>
        <p:grpSpPr>
          <a:xfrm>
            <a:off x="7671576" y="4459076"/>
            <a:ext cx="1577825" cy="1257534"/>
            <a:chOff x="11764" y="881391"/>
            <a:chExt cx="3679909" cy="2434085"/>
          </a:xfrm>
        </p:grpSpPr>
        <p:sp>
          <p:nvSpPr>
            <p:cNvPr id="233" name="任意多边形 232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4" name="组合 233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235" name="任意多边形 234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6" name="任意多边形 235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7" name="任意多边形 236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38" name="任意多边形 237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39" name="组合 238"/>
          <p:cNvGrpSpPr/>
          <p:nvPr/>
        </p:nvGrpSpPr>
        <p:grpSpPr>
          <a:xfrm rot="18104915">
            <a:off x="8837965" y="4266896"/>
            <a:ext cx="1577825" cy="1257534"/>
            <a:chOff x="11764" y="881391"/>
            <a:chExt cx="3679909" cy="2434085"/>
          </a:xfrm>
        </p:grpSpPr>
        <p:sp>
          <p:nvSpPr>
            <p:cNvPr id="240" name="任意多边形 239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41" name="组合 240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242" name="任意多边形 241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3" name="任意多边形 242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4" name="任意多边形 243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45" name="任意多边形 244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46" name="组合 245"/>
          <p:cNvGrpSpPr/>
          <p:nvPr/>
        </p:nvGrpSpPr>
        <p:grpSpPr>
          <a:xfrm rot="18104915">
            <a:off x="2949175" y="4248304"/>
            <a:ext cx="1577825" cy="1257534"/>
            <a:chOff x="11764" y="881391"/>
            <a:chExt cx="3679909" cy="2434085"/>
          </a:xfrm>
        </p:grpSpPr>
        <p:sp>
          <p:nvSpPr>
            <p:cNvPr id="247" name="任意多边形 246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48" name="组合 247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249" name="任意多边形 248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0" name="任意多边形 249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1" name="任意多边形 250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52" name="任意多边形 251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53" name="组合 252"/>
          <p:cNvGrpSpPr/>
          <p:nvPr/>
        </p:nvGrpSpPr>
        <p:grpSpPr>
          <a:xfrm rot="20347156">
            <a:off x="3973621" y="3485798"/>
            <a:ext cx="1544073" cy="1186911"/>
            <a:chOff x="11764" y="686019"/>
            <a:chExt cx="3679909" cy="2828704"/>
          </a:xfrm>
        </p:grpSpPr>
        <p:sp>
          <p:nvSpPr>
            <p:cNvPr id="254" name="任意多边形 253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5" name="组合 254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56" name="任意多边形 255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7" name="任意多边形 256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8" name="任意多边形 257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59" name="任意多边形 258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60" name="组合 259"/>
          <p:cNvGrpSpPr/>
          <p:nvPr/>
        </p:nvGrpSpPr>
        <p:grpSpPr>
          <a:xfrm rot="19159187">
            <a:off x="4717049" y="4247748"/>
            <a:ext cx="1544073" cy="1186911"/>
            <a:chOff x="11764" y="686019"/>
            <a:chExt cx="3679909" cy="2828704"/>
          </a:xfrm>
        </p:grpSpPr>
        <p:sp>
          <p:nvSpPr>
            <p:cNvPr id="261" name="任意多边形 260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2" name="组合 261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63" name="任意多边形 262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4" name="任意多边形 263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5" name="任意多边形 264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66" name="任意多边形 265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67" name="组合 266"/>
          <p:cNvGrpSpPr/>
          <p:nvPr/>
        </p:nvGrpSpPr>
        <p:grpSpPr>
          <a:xfrm rot="4734013">
            <a:off x="5707823" y="4455828"/>
            <a:ext cx="1544073" cy="1186911"/>
            <a:chOff x="11764" y="686019"/>
            <a:chExt cx="3679909" cy="2828704"/>
          </a:xfrm>
        </p:grpSpPr>
        <p:sp>
          <p:nvSpPr>
            <p:cNvPr id="268" name="任意多边形 267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9" name="组合 268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70" name="任意多边形 269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1" name="任意多边形 270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2" name="任意多边形 271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73" name="任意多边形 272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74" name="组合 273"/>
          <p:cNvGrpSpPr/>
          <p:nvPr/>
        </p:nvGrpSpPr>
        <p:grpSpPr>
          <a:xfrm rot="776187">
            <a:off x="6046765" y="3350856"/>
            <a:ext cx="1544073" cy="1186911"/>
            <a:chOff x="11764" y="686019"/>
            <a:chExt cx="3679909" cy="2828704"/>
          </a:xfrm>
        </p:grpSpPr>
        <p:sp>
          <p:nvSpPr>
            <p:cNvPr id="275" name="任意多边形 274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6" name="组合 275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77" name="任意多边形 276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8" name="任意多边形 277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9" name="任意多边形 278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80" name="任意多边形 279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81" name="组合 280"/>
          <p:cNvGrpSpPr/>
          <p:nvPr/>
        </p:nvGrpSpPr>
        <p:grpSpPr>
          <a:xfrm rot="564319">
            <a:off x="6888652" y="3867316"/>
            <a:ext cx="1544073" cy="1186911"/>
            <a:chOff x="11764" y="686019"/>
            <a:chExt cx="3679909" cy="2828704"/>
          </a:xfrm>
        </p:grpSpPr>
        <p:sp>
          <p:nvSpPr>
            <p:cNvPr id="282" name="任意多边形 281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83" name="组合 282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84" name="任意多边形 283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5" name="任意多边形 284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6" name="任意多边形 285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87" name="任意多边形 286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88" name="组合 287"/>
          <p:cNvGrpSpPr/>
          <p:nvPr/>
        </p:nvGrpSpPr>
        <p:grpSpPr>
          <a:xfrm rot="17298244" flipH="1">
            <a:off x="8214658" y="3257756"/>
            <a:ext cx="1544073" cy="1186911"/>
            <a:chOff x="11764" y="686019"/>
            <a:chExt cx="3679909" cy="2828704"/>
          </a:xfrm>
        </p:grpSpPr>
        <p:sp>
          <p:nvSpPr>
            <p:cNvPr id="289" name="任意多边形 288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90" name="组合 289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91" name="任意多边形 290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2" name="任意多边形 291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3" name="任意多边形 292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94" name="任意多边形 293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95" name="组合 294"/>
          <p:cNvGrpSpPr/>
          <p:nvPr/>
        </p:nvGrpSpPr>
        <p:grpSpPr>
          <a:xfrm rot="20544203" flipH="1">
            <a:off x="-236085" y="4969385"/>
            <a:ext cx="1544073" cy="1186911"/>
            <a:chOff x="11764" y="686019"/>
            <a:chExt cx="3679909" cy="2828704"/>
          </a:xfrm>
        </p:grpSpPr>
        <p:sp>
          <p:nvSpPr>
            <p:cNvPr id="296" name="任意多边形 295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97" name="组合 296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298" name="任意多边形 297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9" name="任意多边形 298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0" name="任意多边形 299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01" name="任意多边形 300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02" name="组合 301"/>
          <p:cNvGrpSpPr/>
          <p:nvPr/>
        </p:nvGrpSpPr>
        <p:grpSpPr>
          <a:xfrm rot="6317355">
            <a:off x="354008" y="4139206"/>
            <a:ext cx="1577825" cy="1257534"/>
            <a:chOff x="11764" y="881391"/>
            <a:chExt cx="3679909" cy="2434085"/>
          </a:xfrm>
        </p:grpSpPr>
        <p:sp>
          <p:nvSpPr>
            <p:cNvPr id="303" name="任意多边形 302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04" name="组合 303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305" name="任意多边形 304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6" name="任意多边形 305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7" name="任意多边形 306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08" name="任意多边形 307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09" name="组合 308"/>
          <p:cNvGrpSpPr/>
          <p:nvPr/>
        </p:nvGrpSpPr>
        <p:grpSpPr>
          <a:xfrm rot="4063865" flipH="1">
            <a:off x="2147049" y="3541376"/>
            <a:ext cx="1544073" cy="1186911"/>
            <a:chOff x="11764" y="686019"/>
            <a:chExt cx="3679909" cy="2828704"/>
          </a:xfrm>
        </p:grpSpPr>
        <p:sp>
          <p:nvSpPr>
            <p:cNvPr id="310" name="任意多边形 309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11" name="组合 310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312" name="任意多边形 311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3" name="任意多边形 312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4" name="任意多边形 313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16" name="组合 315"/>
          <p:cNvGrpSpPr/>
          <p:nvPr/>
        </p:nvGrpSpPr>
        <p:grpSpPr>
          <a:xfrm rot="4924464" flipH="1">
            <a:off x="9959265" y="3697880"/>
            <a:ext cx="1544073" cy="1186911"/>
            <a:chOff x="11764" y="686019"/>
            <a:chExt cx="3679909" cy="2828704"/>
          </a:xfrm>
        </p:grpSpPr>
        <p:sp>
          <p:nvSpPr>
            <p:cNvPr id="317" name="任意多边形 316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18" name="组合 317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319" name="任意多边形 318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0" name="任意多边形 319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1" name="任意多边形 320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22" name="任意多边形 321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3" name="组合 322"/>
          <p:cNvGrpSpPr/>
          <p:nvPr/>
        </p:nvGrpSpPr>
        <p:grpSpPr>
          <a:xfrm rot="4516051">
            <a:off x="998160" y="3426443"/>
            <a:ext cx="1544073" cy="1186911"/>
            <a:chOff x="11764" y="686019"/>
            <a:chExt cx="3679909" cy="2828704"/>
          </a:xfrm>
        </p:grpSpPr>
        <p:sp>
          <p:nvSpPr>
            <p:cNvPr id="324" name="任意多边形 323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25" name="组合 324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326" name="任意多边形 325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7" name="任意多边形 326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8" name="任意多边形 327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29" name="任意多边形 328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30" name="组合 329"/>
          <p:cNvGrpSpPr/>
          <p:nvPr/>
        </p:nvGrpSpPr>
        <p:grpSpPr>
          <a:xfrm rot="6317355">
            <a:off x="4926725" y="2748321"/>
            <a:ext cx="1577825" cy="1257534"/>
            <a:chOff x="11764" y="881391"/>
            <a:chExt cx="3679909" cy="2434085"/>
          </a:xfrm>
        </p:grpSpPr>
        <p:sp>
          <p:nvSpPr>
            <p:cNvPr id="331" name="任意多边形 330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32" name="组合 331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333" name="任意多边形 332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4" name="任意多边形 333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5" name="任意多边形 334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36" name="任意多边形 335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37" name="组合 336"/>
          <p:cNvGrpSpPr/>
          <p:nvPr/>
        </p:nvGrpSpPr>
        <p:grpSpPr>
          <a:xfrm rot="7757870">
            <a:off x="10984534" y="2578483"/>
            <a:ext cx="1577825" cy="1257534"/>
            <a:chOff x="11764" y="881391"/>
            <a:chExt cx="3679909" cy="2434085"/>
          </a:xfrm>
        </p:grpSpPr>
        <p:sp>
          <p:nvSpPr>
            <p:cNvPr id="338" name="任意多边形 337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39" name="组合 338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340" name="任意多边形 339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41" name="任意多边形 340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42" name="任意多边形 341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43" name="任意多边形 342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44" name="组合 343"/>
          <p:cNvGrpSpPr/>
          <p:nvPr/>
        </p:nvGrpSpPr>
        <p:grpSpPr>
          <a:xfrm rot="4063865" flipH="1">
            <a:off x="-711766" y="3825128"/>
            <a:ext cx="1544073" cy="1186911"/>
            <a:chOff x="11764" y="686019"/>
            <a:chExt cx="3679909" cy="2828704"/>
          </a:xfrm>
        </p:grpSpPr>
        <p:sp>
          <p:nvSpPr>
            <p:cNvPr id="345" name="任意多边形 344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46" name="组合 345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347" name="任意多边形 346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48" name="任意多边形 347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49" name="任意多边形 348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50" name="任意多边形 349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51" name="组合 350"/>
          <p:cNvGrpSpPr/>
          <p:nvPr/>
        </p:nvGrpSpPr>
        <p:grpSpPr>
          <a:xfrm rot="8138172">
            <a:off x="3172264" y="2915595"/>
            <a:ext cx="1544073" cy="1186911"/>
            <a:chOff x="11764" y="686019"/>
            <a:chExt cx="3679909" cy="2828704"/>
          </a:xfrm>
        </p:grpSpPr>
        <p:sp>
          <p:nvSpPr>
            <p:cNvPr id="352" name="任意多边形 351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53" name="组合 352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354" name="任意多边形 353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55" name="任意多边形 354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56" name="任意多边形 355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57" name="任意多边形 356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58" name="组合 357"/>
          <p:cNvGrpSpPr/>
          <p:nvPr/>
        </p:nvGrpSpPr>
        <p:grpSpPr>
          <a:xfrm rot="6317355">
            <a:off x="7060852" y="2576722"/>
            <a:ext cx="1577825" cy="1257534"/>
            <a:chOff x="11764" y="881391"/>
            <a:chExt cx="3679909" cy="2434085"/>
          </a:xfrm>
        </p:grpSpPr>
        <p:sp>
          <p:nvSpPr>
            <p:cNvPr id="359" name="任意多边形 358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60" name="组合 359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361" name="任意多边形 360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2" name="任意多边形 361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3" name="任意多边形 362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64" name="任意多边形 363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65" name="组合 364"/>
          <p:cNvGrpSpPr/>
          <p:nvPr/>
        </p:nvGrpSpPr>
        <p:grpSpPr>
          <a:xfrm rot="4063865" flipH="1">
            <a:off x="9481226" y="2931814"/>
            <a:ext cx="1544073" cy="1186911"/>
            <a:chOff x="11764" y="686019"/>
            <a:chExt cx="3679909" cy="2828704"/>
          </a:xfrm>
        </p:grpSpPr>
        <p:sp>
          <p:nvSpPr>
            <p:cNvPr id="366" name="任意多边形 365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67" name="组合 366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368" name="任意多边形 367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9" name="任意多边形 368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0" name="任意多边形 369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71" name="任意多边形 370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72" name="组合 371"/>
          <p:cNvGrpSpPr/>
          <p:nvPr/>
        </p:nvGrpSpPr>
        <p:grpSpPr>
          <a:xfrm rot="1649836" flipH="1">
            <a:off x="10127623" y="1806883"/>
            <a:ext cx="1544073" cy="1186911"/>
            <a:chOff x="11764" y="686019"/>
            <a:chExt cx="3679909" cy="2828704"/>
          </a:xfrm>
        </p:grpSpPr>
        <p:sp>
          <p:nvSpPr>
            <p:cNvPr id="373" name="任意多边形 372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74" name="组合 373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375" name="任意多边形 374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6" name="任意多边形 375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7" name="任意多边形 376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78" name="任意多边形 377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79" name="组合 378"/>
          <p:cNvGrpSpPr/>
          <p:nvPr/>
        </p:nvGrpSpPr>
        <p:grpSpPr>
          <a:xfrm rot="20528938" flipH="1">
            <a:off x="5764721" y="2132392"/>
            <a:ext cx="1544073" cy="1186911"/>
            <a:chOff x="11764" y="686019"/>
            <a:chExt cx="3679909" cy="2828704"/>
          </a:xfrm>
        </p:grpSpPr>
        <p:sp>
          <p:nvSpPr>
            <p:cNvPr id="380" name="任意多边形 379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81" name="组合 380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382" name="任意多边形 381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83" name="任意多边形 382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84" name="任意多边形 383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85" name="任意多边形 384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86" name="组合 385"/>
          <p:cNvGrpSpPr/>
          <p:nvPr/>
        </p:nvGrpSpPr>
        <p:grpSpPr>
          <a:xfrm rot="20181689">
            <a:off x="3974453" y="2019372"/>
            <a:ext cx="1544073" cy="1186911"/>
            <a:chOff x="11764" y="686019"/>
            <a:chExt cx="3679909" cy="2828704"/>
          </a:xfrm>
        </p:grpSpPr>
        <p:sp>
          <p:nvSpPr>
            <p:cNvPr id="387" name="任意多边形 386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88" name="组合 387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389" name="任意多边形 388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0" name="任意多边形 389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1" name="任意多边形 390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92" name="任意多边形 391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93" name="组合 392"/>
          <p:cNvGrpSpPr/>
          <p:nvPr/>
        </p:nvGrpSpPr>
        <p:grpSpPr>
          <a:xfrm rot="7757870">
            <a:off x="-159634" y="2503041"/>
            <a:ext cx="1577825" cy="1257534"/>
            <a:chOff x="11764" y="881391"/>
            <a:chExt cx="3679909" cy="2434085"/>
          </a:xfrm>
        </p:grpSpPr>
        <p:sp>
          <p:nvSpPr>
            <p:cNvPr id="394" name="任意多边形 393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95" name="组合 394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396" name="任意多边形 395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7" name="任意多边形 396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8" name="任意多边形 397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399" name="任意多边形 398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00" name="组合 399"/>
          <p:cNvGrpSpPr/>
          <p:nvPr/>
        </p:nvGrpSpPr>
        <p:grpSpPr>
          <a:xfrm rot="3230531">
            <a:off x="2144239" y="2216047"/>
            <a:ext cx="1577825" cy="1257534"/>
            <a:chOff x="11764" y="881391"/>
            <a:chExt cx="3679909" cy="2434085"/>
          </a:xfrm>
        </p:grpSpPr>
        <p:sp>
          <p:nvSpPr>
            <p:cNvPr id="401" name="任意多边形 400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02" name="组合 401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403" name="任意多边形 402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4" name="任意多边形 403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5" name="任意多边形 404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06" name="任意多边形 405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07" name="组合 406"/>
          <p:cNvGrpSpPr/>
          <p:nvPr/>
        </p:nvGrpSpPr>
        <p:grpSpPr>
          <a:xfrm rot="10027441" flipV="1">
            <a:off x="964278" y="2512583"/>
            <a:ext cx="1544073" cy="1186911"/>
            <a:chOff x="11764" y="686019"/>
            <a:chExt cx="3679909" cy="2828704"/>
          </a:xfrm>
        </p:grpSpPr>
        <p:sp>
          <p:nvSpPr>
            <p:cNvPr id="408" name="任意多边形 407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09" name="组合 408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410" name="任意多边形 409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1" name="任意多边形 410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2" name="任意多边形 411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13" name="任意多边形 412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14" name="组合 413"/>
          <p:cNvGrpSpPr/>
          <p:nvPr/>
        </p:nvGrpSpPr>
        <p:grpSpPr>
          <a:xfrm rot="10027441" flipV="1">
            <a:off x="8126157" y="2264527"/>
            <a:ext cx="1544073" cy="1186911"/>
            <a:chOff x="11764" y="686019"/>
            <a:chExt cx="3679909" cy="2828704"/>
          </a:xfrm>
        </p:grpSpPr>
        <p:sp>
          <p:nvSpPr>
            <p:cNvPr id="415" name="任意多边形 414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16" name="组合 415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417" name="任意多边形 416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8" name="任意多边形 417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9" name="任意多边形 418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20" name="任意多边形 419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21" name="组合 420"/>
          <p:cNvGrpSpPr/>
          <p:nvPr/>
        </p:nvGrpSpPr>
        <p:grpSpPr>
          <a:xfrm rot="10027441" flipV="1">
            <a:off x="2868189" y="1444473"/>
            <a:ext cx="1544073" cy="1186911"/>
            <a:chOff x="11764" y="686019"/>
            <a:chExt cx="3679909" cy="2828704"/>
          </a:xfrm>
        </p:grpSpPr>
        <p:sp>
          <p:nvSpPr>
            <p:cNvPr id="422" name="任意多边形 421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23" name="组合 422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424" name="任意多边形 423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5" name="任意多边形 424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6" name="任意多边形 425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27" name="任意多边形 426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28" name="组合 427"/>
          <p:cNvGrpSpPr/>
          <p:nvPr/>
        </p:nvGrpSpPr>
        <p:grpSpPr>
          <a:xfrm rot="20720645" flipH="1" flipV="1">
            <a:off x="9158319" y="1711445"/>
            <a:ext cx="1544073" cy="1186911"/>
            <a:chOff x="11764" y="686019"/>
            <a:chExt cx="3679909" cy="2828704"/>
          </a:xfrm>
        </p:grpSpPr>
        <p:sp>
          <p:nvSpPr>
            <p:cNvPr id="429" name="任意多边形 428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30" name="组合 429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431" name="任意多边形 430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2" name="任意多边形 431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3" name="任意多边形 432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34" name="任意多边形 433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35" name="组合 434"/>
          <p:cNvGrpSpPr/>
          <p:nvPr/>
        </p:nvGrpSpPr>
        <p:grpSpPr>
          <a:xfrm>
            <a:off x="1592808" y="1371705"/>
            <a:ext cx="1544073" cy="1186911"/>
            <a:chOff x="11764" y="686019"/>
            <a:chExt cx="3679909" cy="2828704"/>
          </a:xfrm>
        </p:grpSpPr>
        <p:sp>
          <p:nvSpPr>
            <p:cNvPr id="436" name="任意多边形 435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37" name="组合 436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438" name="任意多边形 437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9" name="任意多边形 438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0" name="任意多边形 439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41" name="任意多边形 440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42" name="组合 441"/>
          <p:cNvGrpSpPr/>
          <p:nvPr/>
        </p:nvGrpSpPr>
        <p:grpSpPr>
          <a:xfrm rot="6317355">
            <a:off x="335563" y="1242853"/>
            <a:ext cx="1577825" cy="1257534"/>
            <a:chOff x="11764" y="881391"/>
            <a:chExt cx="3679909" cy="2434085"/>
          </a:xfrm>
        </p:grpSpPr>
        <p:sp>
          <p:nvSpPr>
            <p:cNvPr id="443" name="任意多边形 442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44" name="组合 443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445" name="任意多边形 444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6" name="任意多边形 445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47" name="任意多边形 446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48" name="任意多边形 447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49" name="组合 448"/>
          <p:cNvGrpSpPr/>
          <p:nvPr/>
        </p:nvGrpSpPr>
        <p:grpSpPr>
          <a:xfrm rot="20528938" flipH="1">
            <a:off x="-864683" y="1291848"/>
            <a:ext cx="1544073" cy="1186911"/>
            <a:chOff x="11764" y="686019"/>
            <a:chExt cx="3679909" cy="2828704"/>
          </a:xfrm>
        </p:grpSpPr>
        <p:sp>
          <p:nvSpPr>
            <p:cNvPr id="450" name="任意多边形 449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51" name="组合 450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452" name="任意多边形 451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3" name="任意多边形 452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4" name="任意多边形 453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55" name="任意多边形 454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56" name="组合 455"/>
          <p:cNvGrpSpPr/>
          <p:nvPr/>
        </p:nvGrpSpPr>
        <p:grpSpPr>
          <a:xfrm rot="15478661" flipH="1">
            <a:off x="5022633" y="1139228"/>
            <a:ext cx="1544073" cy="1186911"/>
            <a:chOff x="11764" y="686019"/>
            <a:chExt cx="3679909" cy="2828704"/>
          </a:xfrm>
        </p:grpSpPr>
        <p:sp>
          <p:nvSpPr>
            <p:cNvPr id="457" name="任意多边形 456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58" name="组合 457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459" name="任意多边形 458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0" name="任意多边形 459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1" name="任意多边形 460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62" name="任意多边形 461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63" name="组合 462"/>
          <p:cNvGrpSpPr/>
          <p:nvPr/>
        </p:nvGrpSpPr>
        <p:grpSpPr>
          <a:xfrm rot="21049329" flipH="1">
            <a:off x="6225851" y="1293578"/>
            <a:ext cx="1544073" cy="1186911"/>
            <a:chOff x="11764" y="686019"/>
            <a:chExt cx="3679909" cy="2828704"/>
          </a:xfrm>
        </p:grpSpPr>
        <p:sp>
          <p:nvSpPr>
            <p:cNvPr id="464" name="任意多边形 463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5" name="组合 464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466" name="任意多边形 465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7" name="任意多边形 466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8" name="任意多边形 467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69" name="任意多边形 468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70" name="组合 469"/>
          <p:cNvGrpSpPr/>
          <p:nvPr/>
        </p:nvGrpSpPr>
        <p:grpSpPr>
          <a:xfrm rot="17212619" flipH="1">
            <a:off x="7633602" y="1217064"/>
            <a:ext cx="1544073" cy="1186911"/>
            <a:chOff x="11764" y="686019"/>
            <a:chExt cx="3679909" cy="2828704"/>
          </a:xfrm>
        </p:grpSpPr>
        <p:sp>
          <p:nvSpPr>
            <p:cNvPr id="471" name="任意多边形 470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72" name="组合 471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473" name="任意多边形 472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74" name="任意多边形 473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75" name="任意多边形 474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76" name="任意多边形 475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77" name="组合 476"/>
          <p:cNvGrpSpPr/>
          <p:nvPr/>
        </p:nvGrpSpPr>
        <p:grpSpPr>
          <a:xfrm rot="21375511">
            <a:off x="9004029" y="482594"/>
            <a:ext cx="1577825" cy="1257534"/>
            <a:chOff x="11764" y="881391"/>
            <a:chExt cx="3679909" cy="2434085"/>
          </a:xfrm>
        </p:grpSpPr>
        <p:sp>
          <p:nvSpPr>
            <p:cNvPr id="478" name="任意多边形 477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79" name="组合 478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480" name="任意多边形 479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1" name="任意多边形 480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2" name="任意多边形 481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83" name="任意多边形 482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84" name="组合 483"/>
          <p:cNvGrpSpPr/>
          <p:nvPr/>
        </p:nvGrpSpPr>
        <p:grpSpPr>
          <a:xfrm rot="14463573" flipH="1">
            <a:off x="10981240" y="1065985"/>
            <a:ext cx="1544073" cy="1186911"/>
            <a:chOff x="11764" y="686019"/>
            <a:chExt cx="3679909" cy="2828704"/>
          </a:xfrm>
        </p:grpSpPr>
        <p:sp>
          <p:nvSpPr>
            <p:cNvPr id="485" name="任意多边形 484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86" name="组合 485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487" name="任意多边形 486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8" name="任意多边形 487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9" name="任意多边形 488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90" name="任意多边形 489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91" name="组合 490"/>
          <p:cNvGrpSpPr/>
          <p:nvPr/>
        </p:nvGrpSpPr>
        <p:grpSpPr>
          <a:xfrm rot="16200000" flipH="1">
            <a:off x="10314772" y="475823"/>
            <a:ext cx="1544073" cy="1186911"/>
            <a:chOff x="11764" y="686019"/>
            <a:chExt cx="3679909" cy="2828704"/>
          </a:xfrm>
        </p:grpSpPr>
        <p:sp>
          <p:nvSpPr>
            <p:cNvPr id="492" name="任意多边形 491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93" name="组合 492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494" name="任意多边形 493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5" name="任意多边形 494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6" name="任意多边形 495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497" name="任意多边形 496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98" name="组合 497"/>
          <p:cNvGrpSpPr/>
          <p:nvPr/>
        </p:nvGrpSpPr>
        <p:grpSpPr>
          <a:xfrm rot="17782943" flipV="1">
            <a:off x="3917671" y="768256"/>
            <a:ext cx="1577825" cy="1257534"/>
            <a:chOff x="11764" y="881391"/>
            <a:chExt cx="3679909" cy="2434085"/>
          </a:xfrm>
        </p:grpSpPr>
        <p:sp>
          <p:nvSpPr>
            <p:cNvPr id="499" name="任意多边形 498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00" name="组合 499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501" name="任意多边形 500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2" name="任意多边形 501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3" name="任意多边形 502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04" name="任意多边形 503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05" name="组合 504"/>
          <p:cNvGrpSpPr/>
          <p:nvPr/>
        </p:nvGrpSpPr>
        <p:grpSpPr>
          <a:xfrm rot="19299604" flipH="1">
            <a:off x="1120686" y="437964"/>
            <a:ext cx="1544073" cy="1186911"/>
            <a:chOff x="11764" y="686019"/>
            <a:chExt cx="3679909" cy="2828704"/>
          </a:xfrm>
        </p:grpSpPr>
        <p:sp>
          <p:nvSpPr>
            <p:cNvPr id="506" name="任意多边形 505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07" name="组合 506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508" name="任意多边形 507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9" name="任意多边形 508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0" name="任意多边形 509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11" name="任意多边形 510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12" name="组合 511"/>
          <p:cNvGrpSpPr/>
          <p:nvPr/>
        </p:nvGrpSpPr>
        <p:grpSpPr>
          <a:xfrm rot="4658621" flipH="1">
            <a:off x="-325998" y="209245"/>
            <a:ext cx="1544073" cy="1186911"/>
            <a:chOff x="11764" y="686019"/>
            <a:chExt cx="3679909" cy="2828704"/>
          </a:xfrm>
        </p:grpSpPr>
        <p:sp>
          <p:nvSpPr>
            <p:cNvPr id="513" name="任意多边形 512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14" name="组合 513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515" name="任意多边形 514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6" name="任意多边形 515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7" name="任意多边形 516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18" name="任意多边形 517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19" name="组合 518"/>
          <p:cNvGrpSpPr/>
          <p:nvPr/>
        </p:nvGrpSpPr>
        <p:grpSpPr>
          <a:xfrm rot="4658621" flipH="1">
            <a:off x="836697" y="-628603"/>
            <a:ext cx="1544073" cy="1186911"/>
            <a:chOff x="11764" y="686019"/>
            <a:chExt cx="3679909" cy="2828704"/>
          </a:xfrm>
        </p:grpSpPr>
        <p:sp>
          <p:nvSpPr>
            <p:cNvPr id="520" name="任意多边形 519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21" name="组合 520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522" name="任意多边形 521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3" name="任意多边形 522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4" name="任意多边形 523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25" name="任意多边形 524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26" name="组合 525"/>
          <p:cNvGrpSpPr/>
          <p:nvPr/>
        </p:nvGrpSpPr>
        <p:grpSpPr>
          <a:xfrm rot="10027441" flipV="1">
            <a:off x="2526395" y="357580"/>
            <a:ext cx="1544073" cy="1186911"/>
            <a:chOff x="11764" y="686019"/>
            <a:chExt cx="3679909" cy="2828704"/>
          </a:xfrm>
        </p:grpSpPr>
        <p:sp>
          <p:nvSpPr>
            <p:cNvPr id="527" name="任意多边形 526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28" name="组合 527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529" name="任意多边形 528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0" name="任意多边形 529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1" name="任意多边形 530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32" name="任意多边形 531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33" name="组合 532"/>
          <p:cNvGrpSpPr/>
          <p:nvPr/>
        </p:nvGrpSpPr>
        <p:grpSpPr>
          <a:xfrm rot="15851781" flipV="1">
            <a:off x="1918769" y="-737427"/>
            <a:ext cx="1577825" cy="1257534"/>
            <a:chOff x="11764" y="881391"/>
            <a:chExt cx="3679909" cy="2434085"/>
          </a:xfrm>
        </p:grpSpPr>
        <p:sp>
          <p:nvSpPr>
            <p:cNvPr id="534" name="任意多边形 533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35" name="组合 534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536" name="任意多边形 535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7" name="任意多边形 536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8" name="任意多边形 537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39" name="任意多边形 538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40" name="组合 539"/>
          <p:cNvGrpSpPr/>
          <p:nvPr/>
        </p:nvGrpSpPr>
        <p:grpSpPr>
          <a:xfrm rot="20005381" flipH="1">
            <a:off x="3348964" y="-211830"/>
            <a:ext cx="1544073" cy="1186911"/>
            <a:chOff x="11764" y="686019"/>
            <a:chExt cx="3679909" cy="2828704"/>
          </a:xfrm>
        </p:grpSpPr>
        <p:sp>
          <p:nvSpPr>
            <p:cNvPr id="541" name="任意多边形 540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42" name="组合 541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543" name="任意多边形 542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4" name="任意多边形 543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5" name="任意多边形 544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46" name="任意多边形 545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47" name="组合 546"/>
          <p:cNvGrpSpPr/>
          <p:nvPr/>
        </p:nvGrpSpPr>
        <p:grpSpPr>
          <a:xfrm rot="21375511">
            <a:off x="4775267" y="-470526"/>
            <a:ext cx="1577825" cy="1257534"/>
            <a:chOff x="11764" y="881391"/>
            <a:chExt cx="3679909" cy="2434085"/>
          </a:xfrm>
        </p:grpSpPr>
        <p:sp>
          <p:nvSpPr>
            <p:cNvPr id="548" name="任意多边形 547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49" name="组合 548"/>
            <p:cNvGrpSpPr/>
            <p:nvPr/>
          </p:nvGrpSpPr>
          <p:grpSpPr>
            <a:xfrm>
              <a:off x="380817" y="881391"/>
              <a:ext cx="2869296" cy="2434085"/>
              <a:chOff x="789958" y="2555867"/>
              <a:chExt cx="2869296" cy="2434085"/>
            </a:xfrm>
          </p:grpSpPr>
          <p:sp>
            <p:nvSpPr>
              <p:cNvPr id="550" name="任意多边形 549"/>
              <p:cNvSpPr/>
              <p:nvPr/>
            </p:nvSpPr>
            <p:spPr>
              <a:xfrm>
                <a:off x="789958" y="2555867"/>
                <a:ext cx="2257840" cy="1560918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1" name="任意多边形 550"/>
              <p:cNvSpPr/>
              <p:nvPr/>
            </p:nvSpPr>
            <p:spPr>
              <a:xfrm>
                <a:off x="827314" y="2563644"/>
                <a:ext cx="2462434" cy="1877727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2" name="任意多边形 551"/>
              <p:cNvSpPr/>
              <p:nvPr/>
            </p:nvSpPr>
            <p:spPr>
              <a:xfrm>
                <a:off x="1438769" y="2626731"/>
                <a:ext cx="1952581" cy="236322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53" name="任意多边形 552"/>
              <p:cNvSpPr/>
              <p:nvPr/>
            </p:nvSpPr>
            <p:spPr>
              <a:xfrm>
                <a:off x="2637919" y="3022864"/>
                <a:ext cx="1021335" cy="1734789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54" name="组合 553"/>
          <p:cNvGrpSpPr/>
          <p:nvPr/>
        </p:nvGrpSpPr>
        <p:grpSpPr>
          <a:xfrm rot="17855809" flipH="1">
            <a:off x="5940041" y="-985"/>
            <a:ext cx="1544073" cy="1186911"/>
            <a:chOff x="11764" y="686019"/>
            <a:chExt cx="3679909" cy="2828704"/>
          </a:xfrm>
        </p:grpSpPr>
        <p:sp>
          <p:nvSpPr>
            <p:cNvPr id="555" name="任意多边形 554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56" name="组合 555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557" name="任意多边形 556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8" name="任意多边形 557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9" name="任意多边形 558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60" name="任意多边形 559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61" name="组合 560"/>
          <p:cNvGrpSpPr/>
          <p:nvPr/>
        </p:nvGrpSpPr>
        <p:grpSpPr>
          <a:xfrm rot="18434017" flipH="1">
            <a:off x="6964804" y="531846"/>
            <a:ext cx="1544073" cy="1186911"/>
            <a:chOff x="11764" y="686019"/>
            <a:chExt cx="3679909" cy="2828704"/>
          </a:xfrm>
        </p:grpSpPr>
        <p:sp>
          <p:nvSpPr>
            <p:cNvPr id="562" name="任意多边形 561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63" name="组合 562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564" name="任意多边形 563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5" name="任意多边形 564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6" name="任意多边形 565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67" name="任意多边形 566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68" name="组合 567"/>
          <p:cNvGrpSpPr/>
          <p:nvPr/>
        </p:nvGrpSpPr>
        <p:grpSpPr>
          <a:xfrm rot="3667227" flipH="1">
            <a:off x="8215653" y="-37192"/>
            <a:ext cx="1544073" cy="1186911"/>
            <a:chOff x="11764" y="686019"/>
            <a:chExt cx="3679909" cy="2828704"/>
          </a:xfrm>
        </p:grpSpPr>
        <p:sp>
          <p:nvSpPr>
            <p:cNvPr id="569" name="任意多边形 568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70" name="组合 569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571" name="任意多边形 570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2" name="任意多边形 571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3" name="任意多边形 572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74" name="任意多边形 573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75" name="组合 574"/>
          <p:cNvGrpSpPr/>
          <p:nvPr/>
        </p:nvGrpSpPr>
        <p:grpSpPr>
          <a:xfrm rot="10800000" flipH="1">
            <a:off x="7148057" y="-456927"/>
            <a:ext cx="1544073" cy="1186911"/>
            <a:chOff x="11764" y="686019"/>
            <a:chExt cx="3679909" cy="2828704"/>
          </a:xfrm>
        </p:grpSpPr>
        <p:sp>
          <p:nvSpPr>
            <p:cNvPr id="576" name="任意多边形 575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77" name="组合 576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578" name="任意多边形 577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9" name="任意多边形 578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0" name="任意多边形 579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81" name="任意多边形 580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82" name="组合 581"/>
          <p:cNvGrpSpPr/>
          <p:nvPr/>
        </p:nvGrpSpPr>
        <p:grpSpPr>
          <a:xfrm rot="10800000" flipH="1">
            <a:off x="9661990" y="-552778"/>
            <a:ext cx="1544073" cy="1186911"/>
            <a:chOff x="11764" y="686019"/>
            <a:chExt cx="3679909" cy="2828704"/>
          </a:xfrm>
        </p:grpSpPr>
        <p:sp>
          <p:nvSpPr>
            <p:cNvPr id="583" name="任意多边形 582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84" name="组合 583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585" name="任意多边形 584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6" name="任意多边形 585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7" name="任意多边形 586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88" name="任意多边形 587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89" name="组合 588"/>
          <p:cNvGrpSpPr/>
          <p:nvPr/>
        </p:nvGrpSpPr>
        <p:grpSpPr>
          <a:xfrm rot="10800000" flipH="1">
            <a:off x="10957540" y="-611432"/>
            <a:ext cx="1544073" cy="1186911"/>
            <a:chOff x="11764" y="686019"/>
            <a:chExt cx="3679909" cy="2828704"/>
          </a:xfrm>
        </p:grpSpPr>
        <p:sp>
          <p:nvSpPr>
            <p:cNvPr id="590" name="任意多边形 589"/>
            <p:cNvSpPr/>
            <p:nvPr/>
          </p:nvSpPr>
          <p:spPr>
            <a:xfrm rot="2741633">
              <a:off x="824554" y="302304"/>
              <a:ext cx="2054330" cy="3679909"/>
            </a:xfrm>
            <a:custGeom>
              <a:avLst/>
              <a:gdLst>
                <a:gd name="connsiteX0" fmla="*/ 666750 w 2038350"/>
                <a:gd name="connsiteY0" fmla="*/ 0 h 4724400"/>
                <a:gd name="connsiteX1" fmla="*/ 1676400 w 2038350"/>
                <a:gd name="connsiteY1" fmla="*/ 457200 h 4724400"/>
                <a:gd name="connsiteX2" fmla="*/ 1676400 w 2038350"/>
                <a:gd name="connsiteY2" fmla="*/ 2228850 h 4724400"/>
                <a:gd name="connsiteX3" fmla="*/ 2038350 w 2038350"/>
                <a:gd name="connsiteY3" fmla="*/ 3143250 h 4724400"/>
                <a:gd name="connsiteX4" fmla="*/ 819150 w 2038350"/>
                <a:gd name="connsiteY4" fmla="*/ 4724400 h 4724400"/>
                <a:gd name="connsiteX5" fmla="*/ 0 w 2038350"/>
                <a:gd name="connsiteY5" fmla="*/ 3486150 h 4724400"/>
                <a:gd name="connsiteX6" fmla="*/ 285750 w 2038350"/>
                <a:gd name="connsiteY6" fmla="*/ 2362200 h 4724400"/>
                <a:gd name="connsiteX7" fmla="*/ 171450 w 2038350"/>
                <a:gd name="connsiteY7" fmla="*/ 990600 h 4724400"/>
                <a:gd name="connsiteX8" fmla="*/ 666750 w 2038350"/>
                <a:gd name="connsiteY8" fmla="*/ 0 h 4724400"/>
                <a:gd name="connsiteX0" fmla="*/ 723900 w 2038350"/>
                <a:gd name="connsiteY0" fmla="*/ 0 h 4705350"/>
                <a:gd name="connsiteX1" fmla="*/ 1676400 w 2038350"/>
                <a:gd name="connsiteY1" fmla="*/ 438150 h 4705350"/>
                <a:gd name="connsiteX2" fmla="*/ 1676400 w 2038350"/>
                <a:gd name="connsiteY2" fmla="*/ 2209800 h 4705350"/>
                <a:gd name="connsiteX3" fmla="*/ 2038350 w 2038350"/>
                <a:gd name="connsiteY3" fmla="*/ 3124200 h 4705350"/>
                <a:gd name="connsiteX4" fmla="*/ 819150 w 2038350"/>
                <a:gd name="connsiteY4" fmla="*/ 4705350 h 4705350"/>
                <a:gd name="connsiteX5" fmla="*/ 0 w 2038350"/>
                <a:gd name="connsiteY5" fmla="*/ 3467100 h 4705350"/>
                <a:gd name="connsiteX6" fmla="*/ 285750 w 2038350"/>
                <a:gd name="connsiteY6" fmla="*/ 2343150 h 4705350"/>
                <a:gd name="connsiteX7" fmla="*/ 171450 w 2038350"/>
                <a:gd name="connsiteY7" fmla="*/ 971550 h 4705350"/>
                <a:gd name="connsiteX8" fmla="*/ 723900 w 2038350"/>
                <a:gd name="connsiteY8" fmla="*/ 0 h 4705350"/>
                <a:gd name="connsiteX0" fmla="*/ 723900 w 2038350"/>
                <a:gd name="connsiteY0" fmla="*/ 27442 h 4732792"/>
                <a:gd name="connsiteX1" fmla="*/ 1676400 w 2038350"/>
                <a:gd name="connsiteY1" fmla="*/ 465592 h 4732792"/>
                <a:gd name="connsiteX2" fmla="*/ 1676400 w 2038350"/>
                <a:gd name="connsiteY2" fmla="*/ 2237242 h 4732792"/>
                <a:gd name="connsiteX3" fmla="*/ 2038350 w 2038350"/>
                <a:gd name="connsiteY3" fmla="*/ 3151642 h 4732792"/>
                <a:gd name="connsiteX4" fmla="*/ 819150 w 2038350"/>
                <a:gd name="connsiteY4" fmla="*/ 4732792 h 4732792"/>
                <a:gd name="connsiteX5" fmla="*/ 0 w 2038350"/>
                <a:gd name="connsiteY5" fmla="*/ 3494542 h 4732792"/>
                <a:gd name="connsiteX6" fmla="*/ 285750 w 2038350"/>
                <a:gd name="connsiteY6" fmla="*/ 2370592 h 4732792"/>
                <a:gd name="connsiteX7" fmla="*/ 171450 w 2038350"/>
                <a:gd name="connsiteY7" fmla="*/ 998992 h 4732792"/>
                <a:gd name="connsiteX8" fmla="*/ 723900 w 2038350"/>
                <a:gd name="connsiteY8" fmla="*/ 27442 h 4732792"/>
                <a:gd name="connsiteX0" fmla="*/ 723900 w 2038350"/>
                <a:gd name="connsiteY0" fmla="*/ 57164 h 4762514"/>
                <a:gd name="connsiteX1" fmla="*/ 1676400 w 2038350"/>
                <a:gd name="connsiteY1" fmla="*/ 495314 h 4762514"/>
                <a:gd name="connsiteX2" fmla="*/ 1676400 w 2038350"/>
                <a:gd name="connsiteY2" fmla="*/ 2266964 h 4762514"/>
                <a:gd name="connsiteX3" fmla="*/ 2038350 w 2038350"/>
                <a:gd name="connsiteY3" fmla="*/ 3181364 h 4762514"/>
                <a:gd name="connsiteX4" fmla="*/ 819150 w 2038350"/>
                <a:gd name="connsiteY4" fmla="*/ 4762514 h 4762514"/>
                <a:gd name="connsiteX5" fmla="*/ 0 w 2038350"/>
                <a:gd name="connsiteY5" fmla="*/ 3524264 h 4762514"/>
                <a:gd name="connsiteX6" fmla="*/ 285750 w 2038350"/>
                <a:gd name="connsiteY6" fmla="*/ 2400314 h 4762514"/>
                <a:gd name="connsiteX7" fmla="*/ 171450 w 2038350"/>
                <a:gd name="connsiteY7" fmla="*/ 1028714 h 4762514"/>
                <a:gd name="connsiteX8" fmla="*/ 723900 w 2038350"/>
                <a:gd name="connsiteY8" fmla="*/ 57164 h 4762514"/>
                <a:gd name="connsiteX0" fmla="*/ 723900 w 2038350"/>
                <a:gd name="connsiteY0" fmla="*/ 17755 h 4723105"/>
                <a:gd name="connsiteX1" fmla="*/ 1676400 w 2038350"/>
                <a:gd name="connsiteY1" fmla="*/ 455905 h 4723105"/>
                <a:gd name="connsiteX2" fmla="*/ 1676400 w 2038350"/>
                <a:gd name="connsiteY2" fmla="*/ 2227555 h 4723105"/>
                <a:gd name="connsiteX3" fmla="*/ 2038350 w 2038350"/>
                <a:gd name="connsiteY3" fmla="*/ 3141955 h 4723105"/>
                <a:gd name="connsiteX4" fmla="*/ 819150 w 2038350"/>
                <a:gd name="connsiteY4" fmla="*/ 4723105 h 4723105"/>
                <a:gd name="connsiteX5" fmla="*/ 0 w 2038350"/>
                <a:gd name="connsiteY5" fmla="*/ 3484855 h 4723105"/>
                <a:gd name="connsiteX6" fmla="*/ 285750 w 2038350"/>
                <a:gd name="connsiteY6" fmla="*/ 2360905 h 4723105"/>
                <a:gd name="connsiteX7" fmla="*/ 171450 w 2038350"/>
                <a:gd name="connsiteY7" fmla="*/ 989305 h 4723105"/>
                <a:gd name="connsiteX8" fmla="*/ 723900 w 2038350"/>
                <a:gd name="connsiteY8" fmla="*/ 17755 h 4723105"/>
                <a:gd name="connsiteX0" fmla="*/ 723900 w 2063819"/>
                <a:gd name="connsiteY0" fmla="*/ 17755 h 4723105"/>
                <a:gd name="connsiteX1" fmla="*/ 1676400 w 2063819"/>
                <a:gd name="connsiteY1" fmla="*/ 455905 h 4723105"/>
                <a:gd name="connsiteX2" fmla="*/ 1676400 w 2063819"/>
                <a:gd name="connsiteY2" fmla="*/ 2227555 h 4723105"/>
                <a:gd name="connsiteX3" fmla="*/ 2038350 w 2063819"/>
                <a:gd name="connsiteY3" fmla="*/ 3141955 h 4723105"/>
                <a:gd name="connsiteX4" fmla="*/ 819150 w 2063819"/>
                <a:gd name="connsiteY4" fmla="*/ 4723105 h 4723105"/>
                <a:gd name="connsiteX5" fmla="*/ 0 w 2063819"/>
                <a:gd name="connsiteY5" fmla="*/ 3484855 h 4723105"/>
                <a:gd name="connsiteX6" fmla="*/ 285750 w 2063819"/>
                <a:gd name="connsiteY6" fmla="*/ 2360905 h 4723105"/>
                <a:gd name="connsiteX7" fmla="*/ 171450 w 2063819"/>
                <a:gd name="connsiteY7" fmla="*/ 989305 h 4723105"/>
                <a:gd name="connsiteX8" fmla="*/ 723900 w 2063819"/>
                <a:gd name="connsiteY8" fmla="*/ 17755 h 4723105"/>
                <a:gd name="connsiteX0" fmla="*/ 723900 w 2073752"/>
                <a:gd name="connsiteY0" fmla="*/ 17755 h 4723105"/>
                <a:gd name="connsiteX1" fmla="*/ 1676400 w 2073752"/>
                <a:gd name="connsiteY1" fmla="*/ 455905 h 4723105"/>
                <a:gd name="connsiteX2" fmla="*/ 1676400 w 2073752"/>
                <a:gd name="connsiteY2" fmla="*/ 2227555 h 4723105"/>
                <a:gd name="connsiteX3" fmla="*/ 2038350 w 2073752"/>
                <a:gd name="connsiteY3" fmla="*/ 3141955 h 4723105"/>
                <a:gd name="connsiteX4" fmla="*/ 819150 w 2073752"/>
                <a:gd name="connsiteY4" fmla="*/ 4723105 h 4723105"/>
                <a:gd name="connsiteX5" fmla="*/ 0 w 2073752"/>
                <a:gd name="connsiteY5" fmla="*/ 3484855 h 4723105"/>
                <a:gd name="connsiteX6" fmla="*/ 285750 w 2073752"/>
                <a:gd name="connsiteY6" fmla="*/ 2360905 h 4723105"/>
                <a:gd name="connsiteX7" fmla="*/ 171450 w 2073752"/>
                <a:gd name="connsiteY7" fmla="*/ 989305 h 4723105"/>
                <a:gd name="connsiteX8" fmla="*/ 723900 w 2073752"/>
                <a:gd name="connsiteY8" fmla="*/ 17755 h 4723105"/>
                <a:gd name="connsiteX0" fmla="*/ 723900 w 2073752"/>
                <a:gd name="connsiteY0" fmla="*/ 57164 h 4762514"/>
                <a:gd name="connsiteX1" fmla="*/ 1676400 w 2073752"/>
                <a:gd name="connsiteY1" fmla="*/ 495314 h 4762514"/>
                <a:gd name="connsiteX2" fmla="*/ 1676400 w 2073752"/>
                <a:gd name="connsiteY2" fmla="*/ 2266964 h 4762514"/>
                <a:gd name="connsiteX3" fmla="*/ 2038350 w 2073752"/>
                <a:gd name="connsiteY3" fmla="*/ 3181364 h 4762514"/>
                <a:gd name="connsiteX4" fmla="*/ 819150 w 2073752"/>
                <a:gd name="connsiteY4" fmla="*/ 4762514 h 4762514"/>
                <a:gd name="connsiteX5" fmla="*/ 0 w 2073752"/>
                <a:gd name="connsiteY5" fmla="*/ 3524264 h 4762514"/>
                <a:gd name="connsiteX6" fmla="*/ 285750 w 2073752"/>
                <a:gd name="connsiteY6" fmla="*/ 2400314 h 4762514"/>
                <a:gd name="connsiteX7" fmla="*/ 171450 w 2073752"/>
                <a:gd name="connsiteY7" fmla="*/ 1028714 h 4762514"/>
                <a:gd name="connsiteX8" fmla="*/ 723900 w 2073752"/>
                <a:gd name="connsiteY8" fmla="*/ 57164 h 4762514"/>
                <a:gd name="connsiteX0" fmla="*/ 723900 w 2073752"/>
                <a:gd name="connsiteY0" fmla="*/ 136921 h 4842271"/>
                <a:gd name="connsiteX1" fmla="*/ 1676400 w 2073752"/>
                <a:gd name="connsiteY1" fmla="*/ 575071 h 4842271"/>
                <a:gd name="connsiteX2" fmla="*/ 1676400 w 2073752"/>
                <a:gd name="connsiteY2" fmla="*/ 2346721 h 4842271"/>
                <a:gd name="connsiteX3" fmla="*/ 2038350 w 2073752"/>
                <a:gd name="connsiteY3" fmla="*/ 3261121 h 4842271"/>
                <a:gd name="connsiteX4" fmla="*/ 819150 w 2073752"/>
                <a:gd name="connsiteY4" fmla="*/ 4842271 h 4842271"/>
                <a:gd name="connsiteX5" fmla="*/ 0 w 2073752"/>
                <a:gd name="connsiteY5" fmla="*/ 3604021 h 4842271"/>
                <a:gd name="connsiteX6" fmla="*/ 285750 w 2073752"/>
                <a:gd name="connsiteY6" fmla="*/ 2480071 h 4842271"/>
                <a:gd name="connsiteX7" fmla="*/ 171450 w 2073752"/>
                <a:gd name="connsiteY7" fmla="*/ 1108471 h 4842271"/>
                <a:gd name="connsiteX8" fmla="*/ 723900 w 2073752"/>
                <a:gd name="connsiteY8" fmla="*/ 136921 h 4842271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1531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073752"/>
                <a:gd name="connsiteY0" fmla="*/ 28910 h 4734260"/>
                <a:gd name="connsiteX1" fmla="*/ 1676400 w 2073752"/>
                <a:gd name="connsiteY1" fmla="*/ 467060 h 4734260"/>
                <a:gd name="connsiteX2" fmla="*/ 1676400 w 2073752"/>
                <a:gd name="connsiteY2" fmla="*/ 2238710 h 4734260"/>
                <a:gd name="connsiteX3" fmla="*/ 2038350 w 2073752"/>
                <a:gd name="connsiteY3" fmla="*/ 3267410 h 4734260"/>
                <a:gd name="connsiteX4" fmla="*/ 819150 w 2073752"/>
                <a:gd name="connsiteY4" fmla="*/ 4734260 h 4734260"/>
                <a:gd name="connsiteX5" fmla="*/ 0 w 2073752"/>
                <a:gd name="connsiteY5" fmla="*/ 3496010 h 4734260"/>
                <a:gd name="connsiteX6" fmla="*/ 285750 w 2073752"/>
                <a:gd name="connsiteY6" fmla="*/ 2372060 h 4734260"/>
                <a:gd name="connsiteX7" fmla="*/ 171450 w 2073752"/>
                <a:gd name="connsiteY7" fmla="*/ 1000460 h 4734260"/>
                <a:gd name="connsiteX8" fmla="*/ 723900 w 2073752"/>
                <a:gd name="connsiteY8" fmla="*/ 28910 h 4734260"/>
                <a:gd name="connsiteX0" fmla="*/ 723900 w 2178705"/>
                <a:gd name="connsiteY0" fmla="*/ 28910 h 4734260"/>
                <a:gd name="connsiteX1" fmla="*/ 1676400 w 2178705"/>
                <a:gd name="connsiteY1" fmla="*/ 467060 h 4734260"/>
                <a:gd name="connsiteX2" fmla="*/ 1676400 w 2178705"/>
                <a:gd name="connsiteY2" fmla="*/ 2238710 h 4734260"/>
                <a:gd name="connsiteX3" fmla="*/ 2038350 w 2178705"/>
                <a:gd name="connsiteY3" fmla="*/ 3267410 h 4734260"/>
                <a:gd name="connsiteX4" fmla="*/ 819150 w 2178705"/>
                <a:gd name="connsiteY4" fmla="*/ 4734260 h 4734260"/>
                <a:gd name="connsiteX5" fmla="*/ 0 w 2178705"/>
                <a:gd name="connsiteY5" fmla="*/ 3496010 h 4734260"/>
                <a:gd name="connsiteX6" fmla="*/ 285750 w 2178705"/>
                <a:gd name="connsiteY6" fmla="*/ 2372060 h 4734260"/>
                <a:gd name="connsiteX7" fmla="*/ 171450 w 2178705"/>
                <a:gd name="connsiteY7" fmla="*/ 1000460 h 4734260"/>
                <a:gd name="connsiteX8" fmla="*/ 723900 w 2178705"/>
                <a:gd name="connsiteY8" fmla="*/ 28910 h 4734260"/>
                <a:gd name="connsiteX0" fmla="*/ 723900 w 2053940"/>
                <a:gd name="connsiteY0" fmla="*/ 28910 h 4734260"/>
                <a:gd name="connsiteX1" fmla="*/ 1676400 w 2053940"/>
                <a:gd name="connsiteY1" fmla="*/ 467060 h 4734260"/>
                <a:gd name="connsiteX2" fmla="*/ 1676400 w 2053940"/>
                <a:gd name="connsiteY2" fmla="*/ 2238710 h 4734260"/>
                <a:gd name="connsiteX3" fmla="*/ 2038350 w 2053940"/>
                <a:gd name="connsiteY3" fmla="*/ 3267410 h 4734260"/>
                <a:gd name="connsiteX4" fmla="*/ 819150 w 2053940"/>
                <a:gd name="connsiteY4" fmla="*/ 4734260 h 4734260"/>
                <a:gd name="connsiteX5" fmla="*/ 0 w 2053940"/>
                <a:gd name="connsiteY5" fmla="*/ 3496010 h 4734260"/>
                <a:gd name="connsiteX6" fmla="*/ 285750 w 2053940"/>
                <a:gd name="connsiteY6" fmla="*/ 2372060 h 4734260"/>
                <a:gd name="connsiteX7" fmla="*/ 171450 w 2053940"/>
                <a:gd name="connsiteY7" fmla="*/ 1000460 h 4734260"/>
                <a:gd name="connsiteX8" fmla="*/ 723900 w 2053940"/>
                <a:gd name="connsiteY8" fmla="*/ 28910 h 4734260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6247"/>
                <a:gd name="connsiteX1" fmla="*/ 1676400 w 2053940"/>
                <a:gd name="connsiteY1" fmla="*/ 467060 h 4746247"/>
                <a:gd name="connsiteX2" fmla="*/ 1676400 w 2053940"/>
                <a:gd name="connsiteY2" fmla="*/ 2238710 h 4746247"/>
                <a:gd name="connsiteX3" fmla="*/ 2038350 w 2053940"/>
                <a:gd name="connsiteY3" fmla="*/ 3267410 h 4746247"/>
                <a:gd name="connsiteX4" fmla="*/ 819150 w 2053940"/>
                <a:gd name="connsiteY4" fmla="*/ 4734260 h 4746247"/>
                <a:gd name="connsiteX5" fmla="*/ 0 w 2053940"/>
                <a:gd name="connsiteY5" fmla="*/ 3496010 h 4746247"/>
                <a:gd name="connsiteX6" fmla="*/ 285750 w 2053940"/>
                <a:gd name="connsiteY6" fmla="*/ 2372060 h 4746247"/>
                <a:gd name="connsiteX7" fmla="*/ 171450 w 2053940"/>
                <a:gd name="connsiteY7" fmla="*/ 1000460 h 4746247"/>
                <a:gd name="connsiteX8" fmla="*/ 723900 w 2053940"/>
                <a:gd name="connsiteY8" fmla="*/ 28910 h 4746247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053940"/>
                <a:gd name="connsiteY0" fmla="*/ 28910 h 4740963"/>
                <a:gd name="connsiteX1" fmla="*/ 1676400 w 2053940"/>
                <a:gd name="connsiteY1" fmla="*/ 467060 h 4740963"/>
                <a:gd name="connsiteX2" fmla="*/ 1676400 w 2053940"/>
                <a:gd name="connsiteY2" fmla="*/ 2238710 h 4740963"/>
                <a:gd name="connsiteX3" fmla="*/ 2038350 w 2053940"/>
                <a:gd name="connsiteY3" fmla="*/ 3267410 h 4740963"/>
                <a:gd name="connsiteX4" fmla="*/ 819150 w 2053940"/>
                <a:gd name="connsiteY4" fmla="*/ 4734260 h 4740963"/>
                <a:gd name="connsiteX5" fmla="*/ 0 w 2053940"/>
                <a:gd name="connsiteY5" fmla="*/ 3496010 h 4740963"/>
                <a:gd name="connsiteX6" fmla="*/ 285750 w 2053940"/>
                <a:gd name="connsiteY6" fmla="*/ 2372060 h 4740963"/>
                <a:gd name="connsiteX7" fmla="*/ 171450 w 2053940"/>
                <a:gd name="connsiteY7" fmla="*/ 1000460 h 4740963"/>
                <a:gd name="connsiteX8" fmla="*/ 723900 w 2053940"/>
                <a:gd name="connsiteY8" fmla="*/ 28910 h 4740963"/>
                <a:gd name="connsiteX0" fmla="*/ 723900 w 2126206"/>
                <a:gd name="connsiteY0" fmla="*/ 28910 h 3552895"/>
                <a:gd name="connsiteX1" fmla="*/ 1676400 w 2126206"/>
                <a:gd name="connsiteY1" fmla="*/ 467060 h 3552895"/>
                <a:gd name="connsiteX2" fmla="*/ 1676400 w 2126206"/>
                <a:gd name="connsiteY2" fmla="*/ 2238710 h 3552895"/>
                <a:gd name="connsiteX3" fmla="*/ 2038350 w 2126206"/>
                <a:gd name="connsiteY3" fmla="*/ 3267410 h 3552895"/>
                <a:gd name="connsiteX4" fmla="*/ 0 w 2126206"/>
                <a:gd name="connsiteY4" fmla="*/ 3496010 h 3552895"/>
                <a:gd name="connsiteX5" fmla="*/ 285750 w 2126206"/>
                <a:gd name="connsiteY5" fmla="*/ 2372060 h 3552895"/>
                <a:gd name="connsiteX6" fmla="*/ 171450 w 2126206"/>
                <a:gd name="connsiteY6" fmla="*/ 1000460 h 3552895"/>
                <a:gd name="connsiteX7" fmla="*/ 723900 w 2126206"/>
                <a:gd name="connsiteY7" fmla="*/ 28910 h 3552895"/>
                <a:gd name="connsiteX0" fmla="*/ 636401 w 2019714"/>
                <a:gd name="connsiteY0" fmla="*/ 28910 h 3268074"/>
                <a:gd name="connsiteX1" fmla="*/ 1588901 w 2019714"/>
                <a:gd name="connsiteY1" fmla="*/ 467060 h 3268074"/>
                <a:gd name="connsiteX2" fmla="*/ 1588901 w 2019714"/>
                <a:gd name="connsiteY2" fmla="*/ 2238710 h 3268074"/>
                <a:gd name="connsiteX3" fmla="*/ 1950851 w 2019714"/>
                <a:gd name="connsiteY3" fmla="*/ 3267410 h 3268074"/>
                <a:gd name="connsiteX4" fmla="*/ 198251 w 2019714"/>
                <a:gd name="connsiteY4" fmla="*/ 2372060 h 3268074"/>
                <a:gd name="connsiteX5" fmla="*/ 83951 w 2019714"/>
                <a:gd name="connsiteY5" fmla="*/ 1000460 h 3268074"/>
                <a:gd name="connsiteX6" fmla="*/ 636401 w 2019714"/>
                <a:gd name="connsiteY6" fmla="*/ 28910 h 3268074"/>
                <a:gd name="connsiteX0" fmla="*/ 636401 w 1766701"/>
                <a:gd name="connsiteY0" fmla="*/ 28910 h 2606958"/>
                <a:gd name="connsiteX1" fmla="*/ 1588901 w 1766701"/>
                <a:gd name="connsiteY1" fmla="*/ 467060 h 2606958"/>
                <a:gd name="connsiteX2" fmla="*/ 1588901 w 1766701"/>
                <a:gd name="connsiteY2" fmla="*/ 2238710 h 2606958"/>
                <a:gd name="connsiteX3" fmla="*/ 934851 w 1766701"/>
                <a:gd name="connsiteY3" fmla="*/ 2541696 h 2606958"/>
                <a:gd name="connsiteX4" fmla="*/ 198251 w 1766701"/>
                <a:gd name="connsiteY4" fmla="*/ 2372060 h 2606958"/>
                <a:gd name="connsiteX5" fmla="*/ 83951 w 1766701"/>
                <a:gd name="connsiteY5" fmla="*/ 1000460 h 2606958"/>
                <a:gd name="connsiteX6" fmla="*/ 636401 w 1766701"/>
                <a:gd name="connsiteY6" fmla="*/ 28910 h 2606958"/>
                <a:gd name="connsiteX0" fmla="*/ 552450 w 1682750"/>
                <a:gd name="connsiteY0" fmla="*/ 28910 h 2657230"/>
                <a:gd name="connsiteX1" fmla="*/ 1504950 w 1682750"/>
                <a:gd name="connsiteY1" fmla="*/ 467060 h 2657230"/>
                <a:gd name="connsiteX2" fmla="*/ 1504950 w 1682750"/>
                <a:gd name="connsiteY2" fmla="*/ 2238710 h 2657230"/>
                <a:gd name="connsiteX3" fmla="*/ 850900 w 1682750"/>
                <a:gd name="connsiteY3" fmla="*/ 2541696 h 2657230"/>
                <a:gd name="connsiteX4" fmla="*/ 0 w 1682750"/>
                <a:gd name="connsiteY4" fmla="*/ 1000460 h 2657230"/>
                <a:gd name="connsiteX5" fmla="*/ 552450 w 1682750"/>
                <a:gd name="connsiteY5" fmla="*/ 28910 h 2657230"/>
                <a:gd name="connsiteX0" fmla="*/ 552450 w 1682750"/>
                <a:gd name="connsiteY0" fmla="*/ 28910 h 2567073"/>
                <a:gd name="connsiteX1" fmla="*/ 1504950 w 1682750"/>
                <a:gd name="connsiteY1" fmla="*/ 467060 h 2567073"/>
                <a:gd name="connsiteX2" fmla="*/ 1504950 w 1682750"/>
                <a:gd name="connsiteY2" fmla="*/ 2238710 h 2567073"/>
                <a:gd name="connsiteX3" fmla="*/ 647700 w 1682750"/>
                <a:gd name="connsiteY3" fmla="*/ 2396553 h 2567073"/>
                <a:gd name="connsiteX4" fmla="*/ 0 w 1682750"/>
                <a:gd name="connsiteY4" fmla="*/ 1000460 h 2567073"/>
                <a:gd name="connsiteX5" fmla="*/ 552450 w 1682750"/>
                <a:gd name="connsiteY5" fmla="*/ 28910 h 2567073"/>
                <a:gd name="connsiteX0" fmla="*/ 552450 w 1682750"/>
                <a:gd name="connsiteY0" fmla="*/ 28910 h 2493811"/>
                <a:gd name="connsiteX1" fmla="*/ 1504950 w 1682750"/>
                <a:gd name="connsiteY1" fmla="*/ 467060 h 2493811"/>
                <a:gd name="connsiteX2" fmla="*/ 1504950 w 1682750"/>
                <a:gd name="connsiteY2" fmla="*/ 2238710 h 2493811"/>
                <a:gd name="connsiteX3" fmla="*/ 647700 w 1682750"/>
                <a:gd name="connsiteY3" fmla="*/ 2396553 h 2493811"/>
                <a:gd name="connsiteX4" fmla="*/ 0 w 1682750"/>
                <a:gd name="connsiteY4" fmla="*/ 1000460 h 2493811"/>
                <a:gd name="connsiteX5" fmla="*/ 552450 w 1682750"/>
                <a:gd name="connsiteY5" fmla="*/ 28910 h 2493811"/>
                <a:gd name="connsiteX0" fmla="*/ 552450 w 1505248"/>
                <a:gd name="connsiteY0" fmla="*/ 26458 h 2394101"/>
                <a:gd name="connsiteX1" fmla="*/ 1504950 w 1505248"/>
                <a:gd name="connsiteY1" fmla="*/ 464608 h 2394101"/>
                <a:gd name="connsiteX2" fmla="*/ 647700 w 1505248"/>
                <a:gd name="connsiteY2" fmla="*/ 2394101 h 2394101"/>
                <a:gd name="connsiteX3" fmla="*/ 0 w 1505248"/>
                <a:gd name="connsiteY3" fmla="*/ 998008 h 2394101"/>
                <a:gd name="connsiteX4" fmla="*/ 552450 w 1505248"/>
                <a:gd name="connsiteY4" fmla="*/ 26458 h 2394101"/>
                <a:gd name="connsiteX0" fmla="*/ 552450 w 1505634"/>
                <a:gd name="connsiteY0" fmla="*/ 26458 h 2394105"/>
                <a:gd name="connsiteX1" fmla="*/ 1504950 w 1505634"/>
                <a:gd name="connsiteY1" fmla="*/ 464608 h 2394105"/>
                <a:gd name="connsiteX2" fmla="*/ 647700 w 1505634"/>
                <a:gd name="connsiteY2" fmla="*/ 2394101 h 2394105"/>
                <a:gd name="connsiteX3" fmla="*/ 0 w 1505634"/>
                <a:gd name="connsiteY3" fmla="*/ 998008 h 2394105"/>
                <a:gd name="connsiteX4" fmla="*/ 552450 w 1505634"/>
                <a:gd name="connsiteY4" fmla="*/ 26458 h 2394105"/>
                <a:gd name="connsiteX0" fmla="*/ 593266 w 1559996"/>
                <a:gd name="connsiteY0" fmla="*/ 26458 h 2395114"/>
                <a:gd name="connsiteX1" fmla="*/ 1545766 w 1559996"/>
                <a:gd name="connsiteY1" fmla="*/ 464608 h 2395114"/>
                <a:gd name="connsiteX2" fmla="*/ 688516 w 1559996"/>
                <a:gd name="connsiteY2" fmla="*/ 2394101 h 2395114"/>
                <a:gd name="connsiteX3" fmla="*/ 40816 w 1559996"/>
                <a:gd name="connsiteY3" fmla="*/ 998008 h 2395114"/>
                <a:gd name="connsiteX4" fmla="*/ 593266 w 1559996"/>
                <a:gd name="connsiteY4" fmla="*/ 26458 h 2395114"/>
                <a:gd name="connsiteX0" fmla="*/ 552450 w 1605214"/>
                <a:gd name="connsiteY0" fmla="*/ 26916 h 2424586"/>
                <a:gd name="connsiteX1" fmla="*/ 1504950 w 1605214"/>
                <a:gd name="connsiteY1" fmla="*/ 465066 h 2424586"/>
                <a:gd name="connsiteX2" fmla="*/ 894443 w 1605214"/>
                <a:gd name="connsiteY2" fmla="*/ 2423588 h 2424586"/>
                <a:gd name="connsiteX3" fmla="*/ 0 w 1605214"/>
                <a:gd name="connsiteY3" fmla="*/ 998466 h 2424586"/>
                <a:gd name="connsiteX4" fmla="*/ 552450 w 1605214"/>
                <a:gd name="connsiteY4" fmla="*/ 26916 h 2424586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556853"/>
                <a:gd name="connsiteY0" fmla="*/ 26916 h 2423592"/>
                <a:gd name="connsiteX1" fmla="*/ 1504950 w 1556853"/>
                <a:gd name="connsiteY1" fmla="*/ 465066 h 2423592"/>
                <a:gd name="connsiteX2" fmla="*/ 894443 w 1556853"/>
                <a:gd name="connsiteY2" fmla="*/ 2423588 h 2423592"/>
                <a:gd name="connsiteX3" fmla="*/ 0 w 1556853"/>
                <a:gd name="connsiteY3" fmla="*/ 998466 h 2423592"/>
                <a:gd name="connsiteX4" fmla="*/ 552450 w 1556853"/>
                <a:gd name="connsiteY4" fmla="*/ 26916 h 2423592"/>
                <a:gd name="connsiteX0" fmla="*/ 552450 w 1608430"/>
                <a:gd name="connsiteY0" fmla="*/ 29936 h 2426612"/>
                <a:gd name="connsiteX1" fmla="*/ 1504950 w 1608430"/>
                <a:gd name="connsiteY1" fmla="*/ 468086 h 2426612"/>
                <a:gd name="connsiteX2" fmla="*/ 894443 w 1608430"/>
                <a:gd name="connsiteY2" fmla="*/ 2426608 h 2426612"/>
                <a:gd name="connsiteX3" fmla="*/ 0 w 1608430"/>
                <a:gd name="connsiteY3" fmla="*/ 1001486 h 2426612"/>
                <a:gd name="connsiteX4" fmla="*/ 552450 w 1608430"/>
                <a:gd name="connsiteY4" fmla="*/ 29936 h 2426612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559001"/>
                <a:gd name="connsiteY0" fmla="*/ 23502 h 2463721"/>
                <a:gd name="connsiteX1" fmla="*/ 1504950 w 1559001"/>
                <a:gd name="connsiteY1" fmla="*/ 505195 h 2463721"/>
                <a:gd name="connsiteX2" fmla="*/ 894443 w 1559001"/>
                <a:gd name="connsiteY2" fmla="*/ 2463717 h 2463721"/>
                <a:gd name="connsiteX3" fmla="*/ 0 w 1559001"/>
                <a:gd name="connsiteY3" fmla="*/ 1038595 h 2463721"/>
                <a:gd name="connsiteX4" fmla="*/ 523422 w 1559001"/>
                <a:gd name="connsiteY4" fmla="*/ 23502 h 2463721"/>
                <a:gd name="connsiteX0" fmla="*/ 523422 w 1636374"/>
                <a:gd name="connsiteY0" fmla="*/ 19645 h 2459864"/>
                <a:gd name="connsiteX1" fmla="*/ 1504950 w 1636374"/>
                <a:gd name="connsiteY1" fmla="*/ 501338 h 2459864"/>
                <a:gd name="connsiteX2" fmla="*/ 894443 w 1636374"/>
                <a:gd name="connsiteY2" fmla="*/ 2459860 h 2459864"/>
                <a:gd name="connsiteX3" fmla="*/ 0 w 1636374"/>
                <a:gd name="connsiteY3" fmla="*/ 1034738 h 2459864"/>
                <a:gd name="connsiteX4" fmla="*/ 523422 w 1636374"/>
                <a:gd name="connsiteY4" fmla="*/ 19645 h 2459864"/>
                <a:gd name="connsiteX0" fmla="*/ 683079 w 1547185"/>
                <a:gd name="connsiteY0" fmla="*/ 20786 h 2504548"/>
                <a:gd name="connsiteX1" fmla="*/ 1504950 w 1547185"/>
                <a:gd name="connsiteY1" fmla="*/ 546022 h 2504548"/>
                <a:gd name="connsiteX2" fmla="*/ 894443 w 1547185"/>
                <a:gd name="connsiteY2" fmla="*/ 2504544 h 2504548"/>
                <a:gd name="connsiteX3" fmla="*/ 0 w 1547185"/>
                <a:gd name="connsiteY3" fmla="*/ 1079422 h 2504548"/>
                <a:gd name="connsiteX4" fmla="*/ 683079 w 1547185"/>
                <a:gd name="connsiteY4" fmla="*/ 20786 h 250454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3079 w 1611654"/>
                <a:gd name="connsiteY0" fmla="*/ 18346 h 2502108"/>
                <a:gd name="connsiteX1" fmla="*/ 1504950 w 1611654"/>
                <a:gd name="connsiteY1" fmla="*/ 543582 h 2502108"/>
                <a:gd name="connsiteX2" fmla="*/ 894443 w 1611654"/>
                <a:gd name="connsiteY2" fmla="*/ 2502104 h 2502108"/>
                <a:gd name="connsiteX3" fmla="*/ 0 w 1611654"/>
                <a:gd name="connsiteY3" fmla="*/ 1076982 h 2502108"/>
                <a:gd name="connsiteX4" fmla="*/ 683079 w 1611654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613675"/>
                <a:gd name="connsiteY0" fmla="*/ 18346 h 2502108"/>
                <a:gd name="connsiteX1" fmla="*/ 1506971 w 1613675"/>
                <a:gd name="connsiteY1" fmla="*/ 543582 h 2502108"/>
                <a:gd name="connsiteX2" fmla="*/ 896464 w 1613675"/>
                <a:gd name="connsiteY2" fmla="*/ 2502104 h 2502108"/>
                <a:gd name="connsiteX3" fmla="*/ 2021 w 1613675"/>
                <a:gd name="connsiteY3" fmla="*/ 1076982 h 2502108"/>
                <a:gd name="connsiteX4" fmla="*/ 685100 w 1613675"/>
                <a:gd name="connsiteY4" fmla="*/ 18346 h 2502108"/>
                <a:gd name="connsiteX0" fmla="*/ 685100 w 1587407"/>
                <a:gd name="connsiteY0" fmla="*/ 18346 h 2502196"/>
                <a:gd name="connsiteX1" fmla="*/ 1506971 w 1587407"/>
                <a:gd name="connsiteY1" fmla="*/ 543582 h 2502196"/>
                <a:gd name="connsiteX2" fmla="*/ 896464 w 1587407"/>
                <a:gd name="connsiteY2" fmla="*/ 2502104 h 2502196"/>
                <a:gd name="connsiteX3" fmla="*/ 2021 w 1587407"/>
                <a:gd name="connsiteY3" fmla="*/ 1076982 h 2502196"/>
                <a:gd name="connsiteX4" fmla="*/ 685100 w 1587407"/>
                <a:gd name="connsiteY4" fmla="*/ 18346 h 2502196"/>
                <a:gd name="connsiteX0" fmla="*/ 696023 w 1598330"/>
                <a:gd name="connsiteY0" fmla="*/ 18346 h 2502226"/>
                <a:gd name="connsiteX1" fmla="*/ 1517894 w 1598330"/>
                <a:gd name="connsiteY1" fmla="*/ 543582 h 2502226"/>
                <a:gd name="connsiteX2" fmla="*/ 907387 w 1598330"/>
                <a:gd name="connsiteY2" fmla="*/ 2502104 h 2502226"/>
                <a:gd name="connsiteX3" fmla="*/ 12944 w 1598330"/>
                <a:gd name="connsiteY3" fmla="*/ 1076982 h 2502226"/>
                <a:gd name="connsiteX4" fmla="*/ 696023 w 1598330"/>
                <a:gd name="connsiteY4" fmla="*/ 18346 h 2502226"/>
                <a:gd name="connsiteX0" fmla="*/ 684729 w 1543994"/>
                <a:gd name="connsiteY0" fmla="*/ 20637 h 2489975"/>
                <a:gd name="connsiteX1" fmla="*/ 1506600 w 1543994"/>
                <a:gd name="connsiteY1" fmla="*/ 545873 h 2489975"/>
                <a:gd name="connsiteX2" fmla="*/ 968664 w 1543994"/>
                <a:gd name="connsiteY2" fmla="*/ 2489881 h 2489975"/>
                <a:gd name="connsiteX3" fmla="*/ 1650 w 1543994"/>
                <a:gd name="connsiteY3" fmla="*/ 1079273 h 2489975"/>
                <a:gd name="connsiteX4" fmla="*/ 684729 w 1543994"/>
                <a:gd name="connsiteY4" fmla="*/ 20637 h 2489975"/>
                <a:gd name="connsiteX0" fmla="*/ 695177 w 1554442"/>
                <a:gd name="connsiteY0" fmla="*/ 20637 h 2490015"/>
                <a:gd name="connsiteX1" fmla="*/ 1517048 w 1554442"/>
                <a:gd name="connsiteY1" fmla="*/ 545873 h 2490015"/>
                <a:gd name="connsiteX2" fmla="*/ 979112 w 1554442"/>
                <a:gd name="connsiteY2" fmla="*/ 2489881 h 2490015"/>
                <a:gd name="connsiteX3" fmla="*/ 12098 w 1554442"/>
                <a:gd name="connsiteY3" fmla="*/ 1079273 h 2490015"/>
                <a:gd name="connsiteX4" fmla="*/ 695177 w 1554442"/>
                <a:gd name="connsiteY4" fmla="*/ 20637 h 2490015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95177 w 1618910"/>
                <a:gd name="connsiteY0" fmla="*/ 15692 h 2485070"/>
                <a:gd name="connsiteX1" fmla="*/ 1517048 w 1618910"/>
                <a:gd name="connsiteY1" fmla="*/ 540928 h 2485070"/>
                <a:gd name="connsiteX2" fmla="*/ 979112 w 1618910"/>
                <a:gd name="connsiteY2" fmla="*/ 2484936 h 2485070"/>
                <a:gd name="connsiteX3" fmla="*/ 12098 w 1618910"/>
                <a:gd name="connsiteY3" fmla="*/ 1074328 h 2485070"/>
                <a:gd name="connsiteX4" fmla="*/ 695177 w 1618910"/>
                <a:gd name="connsiteY4" fmla="*/ 15692 h 2485070"/>
                <a:gd name="connsiteX0" fmla="*/ 685023 w 1523641"/>
                <a:gd name="connsiteY0" fmla="*/ 22331 h 2646304"/>
                <a:gd name="connsiteX1" fmla="*/ 1506894 w 1523641"/>
                <a:gd name="connsiteY1" fmla="*/ 547567 h 2646304"/>
                <a:gd name="connsiteX2" fmla="*/ 890122 w 1523641"/>
                <a:gd name="connsiteY2" fmla="*/ 2646220 h 2646304"/>
                <a:gd name="connsiteX3" fmla="*/ 1944 w 1523641"/>
                <a:gd name="connsiteY3" fmla="*/ 1080967 h 2646304"/>
                <a:gd name="connsiteX4" fmla="*/ 685023 w 1523641"/>
                <a:gd name="connsiteY4" fmla="*/ 22331 h 2646304"/>
                <a:gd name="connsiteX0" fmla="*/ 685023 w 1510426"/>
                <a:gd name="connsiteY0" fmla="*/ 22331 h 2646553"/>
                <a:gd name="connsiteX1" fmla="*/ 1506894 w 1510426"/>
                <a:gd name="connsiteY1" fmla="*/ 547567 h 2646553"/>
                <a:gd name="connsiteX2" fmla="*/ 890122 w 1510426"/>
                <a:gd name="connsiteY2" fmla="*/ 2646220 h 2646553"/>
                <a:gd name="connsiteX3" fmla="*/ 1944 w 1510426"/>
                <a:gd name="connsiteY3" fmla="*/ 1080967 h 2646553"/>
                <a:gd name="connsiteX4" fmla="*/ 685023 w 1510426"/>
                <a:gd name="connsiteY4" fmla="*/ 22331 h 2646553"/>
                <a:gd name="connsiteX0" fmla="*/ 685023 w 1556348"/>
                <a:gd name="connsiteY0" fmla="*/ 10944 h 2635845"/>
                <a:gd name="connsiteX1" fmla="*/ 1554468 w 1556348"/>
                <a:gd name="connsiteY1" fmla="*/ 828352 h 2635845"/>
                <a:gd name="connsiteX2" fmla="*/ 890122 w 1556348"/>
                <a:gd name="connsiteY2" fmla="*/ 2634833 h 2635845"/>
                <a:gd name="connsiteX3" fmla="*/ 1944 w 1556348"/>
                <a:gd name="connsiteY3" fmla="*/ 1069580 h 2635845"/>
                <a:gd name="connsiteX4" fmla="*/ 685023 w 1556348"/>
                <a:gd name="connsiteY4" fmla="*/ 10944 h 2635845"/>
                <a:gd name="connsiteX0" fmla="*/ 685023 w 1556348"/>
                <a:gd name="connsiteY0" fmla="*/ 0 h 2624901"/>
                <a:gd name="connsiteX1" fmla="*/ 1554468 w 1556348"/>
                <a:gd name="connsiteY1" fmla="*/ 817408 h 2624901"/>
                <a:gd name="connsiteX2" fmla="*/ 890122 w 1556348"/>
                <a:gd name="connsiteY2" fmla="*/ 2623889 h 2624901"/>
                <a:gd name="connsiteX3" fmla="*/ 1944 w 1556348"/>
                <a:gd name="connsiteY3" fmla="*/ 1058636 h 2624901"/>
                <a:gd name="connsiteX4" fmla="*/ 685023 w 1556348"/>
                <a:gd name="connsiteY4" fmla="*/ 0 h 2624901"/>
                <a:gd name="connsiteX0" fmla="*/ 685023 w 1555210"/>
                <a:gd name="connsiteY0" fmla="*/ 0 h 2624901"/>
                <a:gd name="connsiteX1" fmla="*/ 1554468 w 1555210"/>
                <a:gd name="connsiteY1" fmla="*/ 817408 h 2624901"/>
                <a:gd name="connsiteX2" fmla="*/ 890122 w 1555210"/>
                <a:gd name="connsiteY2" fmla="*/ 2623889 h 2624901"/>
                <a:gd name="connsiteX3" fmla="*/ 1944 w 1555210"/>
                <a:gd name="connsiteY3" fmla="*/ 1058636 h 2624901"/>
                <a:gd name="connsiteX4" fmla="*/ 685023 w 1555210"/>
                <a:gd name="connsiteY4" fmla="*/ 0 h 2624901"/>
                <a:gd name="connsiteX0" fmla="*/ 685023 w 1560466"/>
                <a:gd name="connsiteY0" fmla="*/ 0 h 2624901"/>
                <a:gd name="connsiteX1" fmla="*/ 1554468 w 1560466"/>
                <a:gd name="connsiteY1" fmla="*/ 817408 h 2624901"/>
                <a:gd name="connsiteX2" fmla="*/ 890122 w 1560466"/>
                <a:gd name="connsiteY2" fmla="*/ 2623889 h 2624901"/>
                <a:gd name="connsiteX3" fmla="*/ 1944 w 1560466"/>
                <a:gd name="connsiteY3" fmla="*/ 1058636 h 2624901"/>
                <a:gd name="connsiteX4" fmla="*/ 685023 w 1560466"/>
                <a:gd name="connsiteY4" fmla="*/ 0 h 2624901"/>
                <a:gd name="connsiteX0" fmla="*/ 685023 w 1580857"/>
                <a:gd name="connsiteY0" fmla="*/ 0 h 2624901"/>
                <a:gd name="connsiteX1" fmla="*/ 1554468 w 1580857"/>
                <a:gd name="connsiteY1" fmla="*/ 817408 h 2624901"/>
                <a:gd name="connsiteX2" fmla="*/ 890122 w 1580857"/>
                <a:gd name="connsiteY2" fmla="*/ 2623889 h 2624901"/>
                <a:gd name="connsiteX3" fmla="*/ 1944 w 1580857"/>
                <a:gd name="connsiteY3" fmla="*/ 1058636 h 2624901"/>
                <a:gd name="connsiteX4" fmla="*/ 685023 w 1580857"/>
                <a:gd name="connsiteY4" fmla="*/ 0 h 2624901"/>
                <a:gd name="connsiteX0" fmla="*/ 685023 w 1564467"/>
                <a:gd name="connsiteY0" fmla="*/ 0 h 2624901"/>
                <a:gd name="connsiteX1" fmla="*/ 1554468 w 1564467"/>
                <a:gd name="connsiteY1" fmla="*/ 817408 h 2624901"/>
                <a:gd name="connsiteX2" fmla="*/ 890122 w 1564467"/>
                <a:gd name="connsiteY2" fmla="*/ 2623889 h 2624901"/>
                <a:gd name="connsiteX3" fmla="*/ 1944 w 1564467"/>
                <a:gd name="connsiteY3" fmla="*/ 1058636 h 2624901"/>
                <a:gd name="connsiteX4" fmla="*/ 685023 w 1564467"/>
                <a:gd name="connsiteY4" fmla="*/ 0 h 2624901"/>
                <a:gd name="connsiteX0" fmla="*/ 517859 w 1396842"/>
                <a:gd name="connsiteY0" fmla="*/ 0 h 2624587"/>
                <a:gd name="connsiteX1" fmla="*/ 1387304 w 1396842"/>
                <a:gd name="connsiteY1" fmla="*/ 817408 h 2624587"/>
                <a:gd name="connsiteX2" fmla="*/ 722958 w 1396842"/>
                <a:gd name="connsiteY2" fmla="*/ 2623889 h 2624587"/>
                <a:gd name="connsiteX3" fmla="*/ 3075 w 1396842"/>
                <a:gd name="connsiteY3" fmla="*/ 1020010 h 2624587"/>
                <a:gd name="connsiteX4" fmla="*/ 517859 w 1396842"/>
                <a:gd name="connsiteY4" fmla="*/ 0 h 2624587"/>
                <a:gd name="connsiteX0" fmla="*/ 546745 w 1425805"/>
                <a:gd name="connsiteY0" fmla="*/ 0 h 2624701"/>
                <a:gd name="connsiteX1" fmla="*/ 1416190 w 1425805"/>
                <a:gd name="connsiteY1" fmla="*/ 817408 h 2624701"/>
                <a:gd name="connsiteX2" fmla="*/ 751844 w 1425805"/>
                <a:gd name="connsiteY2" fmla="*/ 2623889 h 2624701"/>
                <a:gd name="connsiteX3" fmla="*/ 2794 w 1425805"/>
                <a:gd name="connsiteY3" fmla="*/ 1035000 h 2624701"/>
                <a:gd name="connsiteX4" fmla="*/ 546745 w 1425805"/>
                <a:gd name="connsiteY4" fmla="*/ 0 h 2624701"/>
                <a:gd name="connsiteX0" fmla="*/ 546745 w 1440409"/>
                <a:gd name="connsiteY0" fmla="*/ 0 h 2625304"/>
                <a:gd name="connsiteX1" fmla="*/ 1416190 w 1440409"/>
                <a:gd name="connsiteY1" fmla="*/ 817408 h 2625304"/>
                <a:gd name="connsiteX2" fmla="*/ 751844 w 1440409"/>
                <a:gd name="connsiteY2" fmla="*/ 2623889 h 2625304"/>
                <a:gd name="connsiteX3" fmla="*/ 2794 w 1440409"/>
                <a:gd name="connsiteY3" fmla="*/ 1035000 h 2625304"/>
                <a:gd name="connsiteX4" fmla="*/ 546745 w 1440409"/>
                <a:gd name="connsiteY4" fmla="*/ 0 h 262530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33234"/>
                <a:gd name="connsiteY0" fmla="*/ 0 h 2624534"/>
                <a:gd name="connsiteX1" fmla="*/ 1416190 w 1433234"/>
                <a:gd name="connsiteY1" fmla="*/ 817408 h 2624534"/>
                <a:gd name="connsiteX2" fmla="*/ 751844 w 1433234"/>
                <a:gd name="connsiteY2" fmla="*/ 2623889 h 2624534"/>
                <a:gd name="connsiteX3" fmla="*/ 2794 w 1433234"/>
                <a:gd name="connsiteY3" fmla="*/ 1035000 h 2624534"/>
                <a:gd name="connsiteX4" fmla="*/ 546745 w 1433234"/>
                <a:gd name="connsiteY4" fmla="*/ 0 h 2624534"/>
                <a:gd name="connsiteX0" fmla="*/ 546745 w 1468938"/>
                <a:gd name="connsiteY0" fmla="*/ 0 h 2624534"/>
                <a:gd name="connsiteX1" fmla="*/ 1416190 w 1468938"/>
                <a:gd name="connsiteY1" fmla="*/ 817408 h 2624534"/>
                <a:gd name="connsiteX2" fmla="*/ 751844 w 1468938"/>
                <a:gd name="connsiteY2" fmla="*/ 2623889 h 2624534"/>
                <a:gd name="connsiteX3" fmla="*/ 2794 w 1468938"/>
                <a:gd name="connsiteY3" fmla="*/ 1035000 h 2624534"/>
                <a:gd name="connsiteX4" fmla="*/ 546745 w 1468938"/>
                <a:gd name="connsiteY4" fmla="*/ 0 h 2624534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46745 w 1463677"/>
                <a:gd name="connsiteY0" fmla="*/ 0 h 2623946"/>
                <a:gd name="connsiteX1" fmla="*/ 1416190 w 1463677"/>
                <a:gd name="connsiteY1" fmla="*/ 817408 h 2623946"/>
                <a:gd name="connsiteX2" fmla="*/ 751844 w 1463677"/>
                <a:gd name="connsiteY2" fmla="*/ 2623889 h 2623946"/>
                <a:gd name="connsiteX3" fmla="*/ 2794 w 1463677"/>
                <a:gd name="connsiteY3" fmla="*/ 1035000 h 2623946"/>
                <a:gd name="connsiteX4" fmla="*/ 546745 w 1463677"/>
                <a:gd name="connsiteY4" fmla="*/ 0 h 2623946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  <a:gd name="connsiteX0" fmla="*/ 551695 w 1468627"/>
                <a:gd name="connsiteY0" fmla="*/ 0 h 2623954"/>
                <a:gd name="connsiteX1" fmla="*/ 1421140 w 1468627"/>
                <a:gd name="connsiteY1" fmla="*/ 817408 h 2623954"/>
                <a:gd name="connsiteX2" fmla="*/ 756794 w 1468627"/>
                <a:gd name="connsiteY2" fmla="*/ 2623889 h 2623954"/>
                <a:gd name="connsiteX3" fmla="*/ 7744 w 1468627"/>
                <a:gd name="connsiteY3" fmla="*/ 1035000 h 2623954"/>
                <a:gd name="connsiteX4" fmla="*/ 551695 w 1468627"/>
                <a:gd name="connsiteY4" fmla="*/ 0 h 262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627" h="2623954">
                  <a:moveTo>
                    <a:pt x="551695" y="0"/>
                  </a:moveTo>
                  <a:cubicBezTo>
                    <a:pt x="789092" y="13724"/>
                    <a:pt x="1423018" y="328426"/>
                    <a:pt x="1421140" y="817408"/>
                  </a:cubicBezTo>
                  <a:cubicBezTo>
                    <a:pt x="1611255" y="1406531"/>
                    <a:pt x="1198139" y="2614412"/>
                    <a:pt x="756794" y="2623889"/>
                  </a:cubicBezTo>
                  <a:cubicBezTo>
                    <a:pt x="315449" y="2633366"/>
                    <a:pt x="-59007" y="1619907"/>
                    <a:pt x="7744" y="1035000"/>
                  </a:cubicBezTo>
                  <a:cubicBezTo>
                    <a:pt x="-26439" y="597685"/>
                    <a:pt x="258689" y="205014"/>
                    <a:pt x="551695" y="0"/>
                  </a:cubicBezTo>
                  <a:close/>
                </a:path>
              </a:pathLst>
            </a:custGeom>
            <a:solidFill>
              <a:srgbClr val="C68372"/>
            </a:solidFill>
            <a:ln w="28575">
              <a:solidFill>
                <a:srgbClr val="8B4F3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91" name="组合 590"/>
            <p:cNvGrpSpPr/>
            <p:nvPr/>
          </p:nvGrpSpPr>
          <p:grpSpPr>
            <a:xfrm>
              <a:off x="418173" y="686019"/>
              <a:ext cx="2734171" cy="2828704"/>
              <a:chOff x="827314" y="2360495"/>
              <a:chExt cx="2734171" cy="2828704"/>
            </a:xfrm>
          </p:grpSpPr>
          <p:sp>
            <p:nvSpPr>
              <p:cNvPr id="592" name="任意多边形 591"/>
              <p:cNvSpPr/>
              <p:nvPr/>
            </p:nvSpPr>
            <p:spPr>
              <a:xfrm>
                <a:off x="928914" y="2360495"/>
                <a:ext cx="2324700" cy="1790592"/>
              </a:xfrm>
              <a:custGeom>
                <a:avLst/>
                <a:gdLst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  <a:gd name="connsiteX0" fmla="*/ 2177143 w 2177143"/>
                  <a:gd name="connsiteY0" fmla="*/ 0 h 1553029"/>
                  <a:gd name="connsiteX1" fmla="*/ 1393372 w 2177143"/>
                  <a:gd name="connsiteY1" fmla="*/ 391886 h 1553029"/>
                  <a:gd name="connsiteX2" fmla="*/ 957943 w 2177143"/>
                  <a:gd name="connsiteY2" fmla="*/ 827314 h 1553029"/>
                  <a:gd name="connsiteX3" fmla="*/ 319315 w 2177143"/>
                  <a:gd name="connsiteY3" fmla="*/ 1132114 h 1553029"/>
                  <a:gd name="connsiteX4" fmla="*/ 0 w 2177143"/>
                  <a:gd name="connsiteY4" fmla="*/ 1553029 h 155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143" h="1553029">
                    <a:moveTo>
                      <a:pt x="2177143" y="0"/>
                    </a:moveTo>
                    <a:cubicBezTo>
                      <a:pt x="1915886" y="130629"/>
                      <a:pt x="1596572" y="254000"/>
                      <a:pt x="1393372" y="391886"/>
                    </a:cubicBezTo>
                    <a:cubicBezTo>
                      <a:pt x="1190172" y="529772"/>
                      <a:pt x="1170819" y="725714"/>
                      <a:pt x="957943" y="827314"/>
                    </a:cubicBezTo>
                    <a:cubicBezTo>
                      <a:pt x="745067" y="928914"/>
                      <a:pt x="445105" y="1030514"/>
                      <a:pt x="319315" y="1132114"/>
                    </a:cubicBezTo>
                    <a:cubicBezTo>
                      <a:pt x="193525" y="1233714"/>
                      <a:pt x="106438" y="1412724"/>
                      <a:pt x="0" y="1553029"/>
                    </a:cubicBez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3" name="任意多边形 592"/>
              <p:cNvSpPr/>
              <p:nvPr/>
            </p:nvSpPr>
            <p:spPr>
              <a:xfrm>
                <a:off x="827314" y="2403052"/>
                <a:ext cx="2531315" cy="2038320"/>
              </a:xfrm>
              <a:custGeom>
                <a:avLst/>
                <a:gdLst>
                  <a:gd name="connsiteX0" fmla="*/ 2278743 w 2278743"/>
                  <a:gd name="connsiteY0" fmla="*/ 0 h 1698171"/>
                  <a:gd name="connsiteX1" fmla="*/ 1770743 w 2278743"/>
                  <a:gd name="connsiteY1" fmla="*/ 653143 h 1698171"/>
                  <a:gd name="connsiteX2" fmla="*/ 1480457 w 2278743"/>
                  <a:gd name="connsiteY2" fmla="*/ 957943 h 1698171"/>
                  <a:gd name="connsiteX3" fmla="*/ 870857 w 2278743"/>
                  <a:gd name="connsiteY3" fmla="*/ 1407886 h 1698171"/>
                  <a:gd name="connsiteX4" fmla="*/ 275772 w 2278743"/>
                  <a:gd name="connsiteY4" fmla="*/ 1698171 h 1698171"/>
                  <a:gd name="connsiteX5" fmla="*/ 0 w 2278743"/>
                  <a:gd name="connsiteY5" fmla="*/ 1698171 h 169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8743" h="1698171">
                    <a:moveTo>
                      <a:pt x="2278743" y="0"/>
                    </a:moveTo>
                    <a:lnTo>
                      <a:pt x="1770743" y="653143"/>
                    </a:lnTo>
                    <a:lnTo>
                      <a:pt x="1480457" y="957943"/>
                    </a:lnTo>
                    <a:lnTo>
                      <a:pt x="870857" y="1407886"/>
                    </a:lnTo>
                    <a:lnTo>
                      <a:pt x="275772" y="1698171"/>
                    </a:lnTo>
                    <a:lnTo>
                      <a:pt x="0" y="1698171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4" name="任意多边形 593"/>
              <p:cNvSpPr/>
              <p:nvPr/>
            </p:nvSpPr>
            <p:spPr>
              <a:xfrm>
                <a:off x="1592554" y="2480838"/>
                <a:ext cx="1838198" cy="2708361"/>
              </a:xfrm>
              <a:custGeom>
                <a:avLst/>
                <a:gdLst>
                  <a:gd name="connsiteX0" fmla="*/ 1741714 w 1741714"/>
                  <a:gd name="connsiteY0" fmla="*/ 0 h 2075543"/>
                  <a:gd name="connsiteX1" fmla="*/ 1016000 w 1741714"/>
                  <a:gd name="connsiteY1" fmla="*/ 1175657 h 2075543"/>
                  <a:gd name="connsiteX2" fmla="*/ 522514 w 1741714"/>
                  <a:gd name="connsiteY2" fmla="*/ 1582057 h 2075543"/>
                  <a:gd name="connsiteX3" fmla="*/ 0 w 1741714"/>
                  <a:gd name="connsiteY3" fmla="*/ 2075543 h 2075543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  <a:gd name="connsiteX0" fmla="*/ 1673343 w 1673343"/>
                  <a:gd name="connsiteY0" fmla="*/ 0 h 2358432"/>
                  <a:gd name="connsiteX1" fmla="*/ 1016000 w 1673343"/>
                  <a:gd name="connsiteY1" fmla="*/ 1458546 h 2358432"/>
                  <a:gd name="connsiteX2" fmla="*/ 522514 w 1673343"/>
                  <a:gd name="connsiteY2" fmla="*/ 1864946 h 2358432"/>
                  <a:gd name="connsiteX3" fmla="*/ 0 w 1673343"/>
                  <a:gd name="connsiteY3" fmla="*/ 2358432 h 23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3343" h="2358432">
                    <a:moveTo>
                      <a:pt x="1673343" y="0"/>
                    </a:moveTo>
                    <a:cubicBezTo>
                      <a:pt x="1618322" y="849895"/>
                      <a:pt x="1235114" y="972364"/>
                      <a:pt x="1016000" y="1458546"/>
                    </a:cubicBezTo>
                    <a:lnTo>
                      <a:pt x="522514" y="1864946"/>
                    </a:lnTo>
                    <a:lnTo>
                      <a:pt x="0" y="2358432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95" name="任意多边形 594"/>
              <p:cNvSpPr/>
              <p:nvPr/>
            </p:nvSpPr>
            <p:spPr>
              <a:xfrm>
                <a:off x="2637918" y="2995189"/>
                <a:ext cx="923567" cy="1762467"/>
              </a:xfrm>
              <a:custGeom>
                <a:avLst/>
                <a:gdLst>
                  <a:gd name="connsiteX0" fmla="*/ 783771 w 783771"/>
                  <a:gd name="connsiteY0" fmla="*/ 0 h 1654629"/>
                  <a:gd name="connsiteX1" fmla="*/ 624114 w 783771"/>
                  <a:gd name="connsiteY1" fmla="*/ 754743 h 1654629"/>
                  <a:gd name="connsiteX2" fmla="*/ 0 w 783771"/>
                  <a:gd name="connsiteY2" fmla="*/ 1654629 h 1654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771" h="1654629">
                    <a:moveTo>
                      <a:pt x="783771" y="0"/>
                    </a:moveTo>
                    <a:lnTo>
                      <a:pt x="624114" y="754743"/>
                    </a:lnTo>
                    <a:lnTo>
                      <a:pt x="0" y="1654629"/>
                    </a:lnTo>
                  </a:path>
                </a:pathLst>
              </a:custGeom>
              <a:noFill/>
              <a:ln w="28575">
                <a:solidFill>
                  <a:srgbClr val="9F615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342140452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Tm="0"/>
    </mc:Choice>
    <mc:Fallback>
      <p:transition spd="slow" advTm="0"/>
    </mc:Fallback>
  </mc:AlternateContent>
  <mc:AlternateContent xmlns:mc="http://schemas.openxmlformats.org/markup-compatibility/2006">
    <mc:Choice xmlns:p14="http://schemas.microsoft.com/office/powerpoint/2010/main" xmlns="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"/>
                                </p:stCondLst>
                                <p:childTnLst>
                                  <p:par>
                                    <p:cTn id="1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" dur="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" dur="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"/>
                                </p:stCondLst>
                                <p:childTnLst>
                                  <p:par>
                                    <p:cTn id="1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" dur="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" dur="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150"/>
                                </p:stCondLst>
                                <p:childTnLst>
                                  <p:par>
                                    <p:cTn id="2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" dur="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" dur="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200"/>
                                </p:stCondLst>
                                <p:childTnLst>
                                  <p:par>
                                    <p:cTn id="2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7" dur="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8" dur="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250"/>
                                </p:stCondLst>
                                <p:childTnLst>
                                  <p:par>
                                    <p:cTn id="3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2" dur="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3" dur="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" fill="hold">
                                <p:stCondLst>
                                  <p:cond delay="300"/>
                                </p:stCondLst>
                                <p:childTnLst>
                                  <p:par>
                                    <p:cTn id="3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7" dur="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8" dur="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" fill="hold">
                                <p:stCondLst>
                                  <p:cond delay="350"/>
                                </p:stCondLst>
                                <p:childTnLst>
                                  <p:par>
                                    <p:cTn id="4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2" dur="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3" dur="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4" fill="hold">
                                <p:stCondLst>
                                  <p:cond delay="400"/>
                                </p:stCondLst>
                                <p:childTnLst>
                                  <p:par>
                                    <p:cTn id="4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7" dur="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8" dur="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9" fill="hold">
                                <p:stCondLst>
                                  <p:cond delay="450"/>
                                </p:stCondLst>
                                <p:childTnLst>
                                  <p:par>
                                    <p:cTn id="5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2" dur="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3" dur="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7" dur="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8" dur="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9" fill="hold">
                                <p:stCondLst>
                                  <p:cond delay="550"/>
                                </p:stCondLst>
                                <p:childTnLst>
                                  <p:par>
                                    <p:cTn id="6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2" dur="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3" dur="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4" fill="hold">
                                <p:stCondLst>
                                  <p:cond delay="600"/>
                                </p:stCondLst>
                                <p:childTnLst>
                                  <p:par>
                                    <p:cTn id="6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650"/>
                                </p:stCondLst>
                                <p:childTnLst>
                                  <p:par>
                                    <p:cTn id="7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700"/>
                                </p:stCondLst>
                                <p:childTnLst>
                                  <p:par>
                                    <p:cTn id="7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7" dur="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8" dur="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9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8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2" dur="5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3" dur="5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800"/>
                                </p:stCondLst>
                                <p:childTnLst>
                                  <p:par>
                                    <p:cTn id="8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7" dur="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8" dur="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850"/>
                                </p:stCondLst>
                                <p:childTnLst>
                                  <p:par>
                                    <p:cTn id="9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900"/>
                                </p:stCondLst>
                                <p:childTnLst>
                                  <p:par>
                                    <p:cTn id="9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7" dur="5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8" dur="5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9" fill="hold">
                                <p:stCondLst>
                                  <p:cond delay="950"/>
                                </p:stCondLst>
                                <p:childTnLst>
                                  <p:par>
                                    <p:cTn id="10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2" dur="5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3" dur="5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7" dur="5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8" dur="5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050"/>
                                </p:stCondLst>
                                <p:childTnLst>
                                  <p:par>
                                    <p:cTn id="11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2" dur="5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3" dur="5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100"/>
                                </p:stCondLst>
                                <p:childTnLst>
                                  <p:par>
                                    <p:cTn id="11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7" dur="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8" dur="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9" fill="hold">
                                <p:stCondLst>
                                  <p:cond delay="1150"/>
                                </p:stCondLst>
                                <p:childTnLst>
                                  <p:par>
                                    <p:cTn id="12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2" dur="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3" dur="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00"/>
                                </p:stCondLst>
                                <p:childTnLst>
                                  <p:par>
                                    <p:cTn id="12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9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3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2" dur="5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3" dur="5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1300"/>
                                </p:stCondLst>
                                <p:childTnLst>
                                  <p:par>
                                    <p:cTn id="13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7" dur="5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8" dur="5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9" fill="hold">
                                <p:stCondLst>
                                  <p:cond delay="1350"/>
                                </p:stCondLst>
                                <p:childTnLst>
                                  <p:par>
                                    <p:cTn id="14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4" fill="hold">
                                <p:stCondLst>
                                  <p:cond delay="1400"/>
                                </p:stCondLst>
                                <p:childTnLst>
                                  <p:par>
                                    <p:cTn id="14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7" dur="5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8" dur="5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450"/>
                                </p:stCondLst>
                                <p:childTnLst>
                                  <p:par>
                                    <p:cTn id="15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2" dur="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3" dur="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5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7" dur="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8" dur="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50"/>
                                </p:stCondLst>
                                <p:childTnLst>
                                  <p:par>
                                    <p:cTn id="16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2" dur="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3" dur="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16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" fill="hold"/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" fill="hold"/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9" fill="hold">
                                <p:stCondLst>
                                  <p:cond delay="1650"/>
                                </p:stCondLst>
                                <p:childTnLst>
                                  <p:par>
                                    <p:cTn id="17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2" dur="50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3" dur="50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4" fill="hold">
                                <p:stCondLst>
                                  <p:cond delay="1700"/>
                                </p:stCondLst>
                                <p:childTnLst>
                                  <p:par>
                                    <p:cTn id="17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7" dur="5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8" dur="5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9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8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2" dur="5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3" dur="5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4" fill="hold">
                                <p:stCondLst>
                                  <p:cond delay="1800"/>
                                </p:stCondLst>
                                <p:childTnLst>
                                  <p:par>
                                    <p:cTn id="18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7" dur="5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8" dur="5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9" fill="hold">
                                <p:stCondLst>
                                  <p:cond delay="1850"/>
                                </p:stCondLst>
                                <p:childTnLst>
                                  <p:par>
                                    <p:cTn id="19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2" dur="5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3" dur="5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4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19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7" dur="5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8" dur="5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9" fill="hold">
                                <p:stCondLst>
                                  <p:cond delay="1950"/>
                                </p:stCondLst>
                                <p:childTnLst>
                                  <p:par>
                                    <p:cTn id="20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2" dur="5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3" dur="5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0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7" dur="5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8" dur="5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9" fill="hold">
                                <p:stCondLst>
                                  <p:cond delay="2050"/>
                                </p:stCondLst>
                                <p:childTnLst>
                                  <p:par>
                                    <p:cTn id="21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2" dur="5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3" dur="5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4" fill="hold">
                                <p:stCondLst>
                                  <p:cond delay="2100"/>
                                </p:stCondLst>
                                <p:childTnLst>
                                  <p:par>
                                    <p:cTn id="21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7" dur="50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8" dur="50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9" fill="hold">
                                <p:stCondLst>
                                  <p:cond delay="2150"/>
                                </p:stCondLst>
                                <p:childTnLst>
                                  <p:par>
                                    <p:cTn id="22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2" dur="50" fill="hold"/>
                                            <p:tgtEl>
                                              <p:spTgt spid="3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3" dur="50" fill="hold"/>
                                            <p:tgtEl>
                                              <p:spTgt spid="3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4" fill="hold">
                                <p:stCondLst>
                                  <p:cond delay="2200"/>
                                </p:stCondLst>
                                <p:childTnLst>
                                  <p:par>
                                    <p:cTn id="22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7" dur="5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8" dur="5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9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23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2" dur="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3" dur="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4" fill="hold">
                                <p:stCondLst>
                                  <p:cond delay="2300"/>
                                </p:stCondLst>
                                <p:childTnLst>
                                  <p:par>
                                    <p:cTn id="23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7" dur="5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8" dur="5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9" fill="hold">
                                <p:stCondLst>
                                  <p:cond delay="2350"/>
                                </p:stCondLst>
                                <p:childTnLst>
                                  <p:par>
                                    <p:cTn id="24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42" dur="50" fill="hold"/>
                                            <p:tgtEl>
                                              <p:spTgt spid="4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3" dur="50" fill="hold"/>
                                            <p:tgtEl>
                                              <p:spTgt spid="4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4" fill="hold">
                                <p:stCondLst>
                                  <p:cond delay="2400"/>
                                </p:stCondLst>
                                <p:childTnLst>
                                  <p:par>
                                    <p:cTn id="24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47" dur="50" fill="hold"/>
                                            <p:tgtEl>
                                              <p:spTgt spid="4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8" dur="50" fill="hold"/>
                                            <p:tgtEl>
                                              <p:spTgt spid="4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9" fill="hold">
                                <p:stCondLst>
                                  <p:cond delay="2450"/>
                                </p:stCondLst>
                                <p:childTnLst>
                                  <p:par>
                                    <p:cTn id="25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52" dur="50" fill="hold"/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53" dur="50" fill="hold"/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4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5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57" dur="50" fill="hold"/>
                                            <p:tgtEl>
                                              <p:spTgt spid="4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58" dur="50" fill="hold"/>
                                            <p:tgtEl>
                                              <p:spTgt spid="4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9" fill="hold">
                                <p:stCondLst>
                                  <p:cond delay="2550"/>
                                </p:stCondLst>
                                <p:childTnLst>
                                  <p:par>
                                    <p:cTn id="26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62" dur="50" fill="hold"/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63" dur="50" fill="hold"/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4" fill="hold">
                                <p:stCondLst>
                                  <p:cond delay="2600"/>
                                </p:stCondLst>
                                <p:childTnLst>
                                  <p:par>
                                    <p:cTn id="26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67" dur="5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68" dur="5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9" fill="hold">
                                <p:stCondLst>
                                  <p:cond delay="2650"/>
                                </p:stCondLst>
                                <p:childTnLst>
                                  <p:par>
                                    <p:cTn id="27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72" dur="5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73" dur="5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4" fill="hold">
                                <p:stCondLst>
                                  <p:cond delay="2700"/>
                                </p:stCondLst>
                                <p:childTnLst>
                                  <p:par>
                                    <p:cTn id="27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77" dur="50" fill="hold"/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78" dur="50" fill="hold"/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28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82" dur="50" fill="hold"/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83" dur="50" fill="hold"/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4" fill="hold">
                                <p:stCondLst>
                                  <p:cond delay="2800"/>
                                </p:stCondLst>
                                <p:childTnLst>
                                  <p:par>
                                    <p:cTn id="28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87" dur="5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88" dur="5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9" fill="hold">
                                <p:stCondLst>
                                  <p:cond delay="2850"/>
                                </p:stCondLst>
                                <p:childTnLst>
                                  <p:par>
                                    <p:cTn id="29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92" dur="5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93" dur="5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4" fill="hold">
                                <p:stCondLst>
                                  <p:cond delay="2900"/>
                                </p:stCondLst>
                                <p:childTnLst>
                                  <p:par>
                                    <p:cTn id="29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97" dur="5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98" dur="5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9" fill="hold">
                                <p:stCondLst>
                                  <p:cond delay="2950"/>
                                </p:stCondLst>
                                <p:childTnLst>
                                  <p:par>
                                    <p:cTn id="30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02" dur="5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03" dur="5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4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30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07" dur="5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08" dur="5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9" fill="hold">
                                <p:stCondLst>
                                  <p:cond delay="3050"/>
                                </p:stCondLst>
                                <p:childTnLst>
                                  <p:par>
                                    <p:cTn id="31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12" dur="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13" dur="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4" fill="hold">
                                <p:stCondLst>
                                  <p:cond delay="3100"/>
                                </p:stCondLst>
                                <p:childTnLst>
                                  <p:par>
                                    <p:cTn id="31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17" dur="50" fill="hold"/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18" dur="50" fill="hold"/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9" fill="hold">
                                <p:stCondLst>
                                  <p:cond delay="3150"/>
                                </p:stCondLst>
                                <p:childTnLst>
                                  <p:par>
                                    <p:cTn id="32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22" dur="50" fill="hold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23" dur="50" fill="hold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4" fill="hold">
                                <p:stCondLst>
                                  <p:cond delay="3200"/>
                                </p:stCondLst>
                                <p:childTnLst>
                                  <p:par>
                                    <p:cTn id="32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27" dur="5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28" dur="5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9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33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32" dur="5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33" dur="5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4" fill="hold">
                                <p:stCondLst>
                                  <p:cond delay="3300"/>
                                </p:stCondLst>
                                <p:childTnLst>
                                  <p:par>
                                    <p:cTn id="33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37" dur="5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38" dur="5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9" fill="hold">
                                <p:stCondLst>
                                  <p:cond delay="3350"/>
                                </p:stCondLst>
                                <p:childTnLst>
                                  <p:par>
                                    <p:cTn id="34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42" dur="5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43" dur="5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4" fill="hold">
                                <p:stCondLst>
                                  <p:cond delay="3400"/>
                                </p:stCondLst>
                                <p:childTnLst>
                                  <p:par>
                                    <p:cTn id="34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47" dur="5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48" dur="5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9" fill="hold">
                                <p:stCondLst>
                                  <p:cond delay="3450"/>
                                </p:stCondLst>
                                <p:childTnLst>
                                  <p:par>
                                    <p:cTn id="35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52" dur="5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53" dur="5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4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35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57" dur="50" fill="hold"/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58" dur="50" fill="hold"/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9" fill="hold">
                                <p:stCondLst>
                                  <p:cond delay="3550"/>
                                </p:stCondLst>
                                <p:childTnLst>
                                  <p:par>
                                    <p:cTn id="36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62" dur="50" fill="hold"/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63" dur="50" fill="hold"/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4" fill="hold">
                                <p:stCondLst>
                                  <p:cond delay="3600"/>
                                </p:stCondLst>
                                <p:childTnLst>
                                  <p:par>
                                    <p:cTn id="365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67" dur="5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68" dur="5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9" fill="hold">
                                <p:stCondLst>
                                  <p:cond delay="3650"/>
                                </p:stCondLst>
                                <p:childTnLst>
                                  <p:par>
                                    <p:cTn id="370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72" dur="5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73" dur="5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"/>
                                </p:stCondLst>
                                <p:childTnLst>
                                  <p:par>
                                    <p:cTn id="1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"/>
                                </p:stCondLst>
                                <p:childTnLst>
                                  <p:par>
                                    <p:cTn id="1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150"/>
                                </p:stCondLst>
                                <p:childTnLst>
                                  <p:par>
                                    <p:cTn id="2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200"/>
                                </p:stCondLst>
                                <p:childTnLst>
                                  <p:par>
                                    <p:cTn id="2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250"/>
                                </p:stCondLst>
                                <p:childTnLst>
                                  <p:par>
                                    <p:cTn id="3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" fill="hold">
                                <p:stCondLst>
                                  <p:cond delay="300"/>
                                </p:stCondLst>
                                <p:childTnLst>
                                  <p:par>
                                    <p:cTn id="3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" fill="hold">
                                <p:stCondLst>
                                  <p:cond delay="350"/>
                                </p:stCondLst>
                                <p:childTnLst>
                                  <p:par>
                                    <p:cTn id="4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4" fill="hold">
                                <p:stCondLst>
                                  <p:cond delay="400"/>
                                </p:stCondLst>
                                <p:childTnLst>
                                  <p:par>
                                    <p:cTn id="4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9" fill="hold">
                                <p:stCondLst>
                                  <p:cond delay="450"/>
                                </p:stCondLst>
                                <p:childTnLst>
                                  <p:par>
                                    <p:cTn id="5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9" fill="hold">
                                <p:stCondLst>
                                  <p:cond delay="550"/>
                                </p:stCondLst>
                                <p:childTnLst>
                                  <p:par>
                                    <p:cTn id="6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4" fill="hold">
                                <p:stCondLst>
                                  <p:cond delay="600"/>
                                </p:stCondLst>
                                <p:childTnLst>
                                  <p:par>
                                    <p:cTn id="6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650"/>
                                </p:stCondLst>
                                <p:childTnLst>
                                  <p:par>
                                    <p:cTn id="7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700"/>
                                </p:stCondLst>
                                <p:childTnLst>
                                  <p:par>
                                    <p:cTn id="7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9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8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800"/>
                                </p:stCondLst>
                                <p:childTnLst>
                                  <p:par>
                                    <p:cTn id="8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850"/>
                                </p:stCondLst>
                                <p:childTnLst>
                                  <p:par>
                                    <p:cTn id="9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900"/>
                                </p:stCondLst>
                                <p:childTnLst>
                                  <p:par>
                                    <p:cTn id="9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9" fill="hold">
                                <p:stCondLst>
                                  <p:cond delay="950"/>
                                </p:stCondLst>
                                <p:childTnLst>
                                  <p:par>
                                    <p:cTn id="10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050"/>
                                </p:stCondLst>
                                <p:childTnLst>
                                  <p:par>
                                    <p:cTn id="11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100"/>
                                </p:stCondLst>
                                <p:childTnLst>
                                  <p:par>
                                    <p:cTn id="11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9" fill="hold">
                                <p:stCondLst>
                                  <p:cond delay="1150"/>
                                </p:stCondLst>
                                <p:childTnLst>
                                  <p:par>
                                    <p:cTn id="12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2" dur="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3" dur="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00"/>
                                </p:stCondLst>
                                <p:childTnLst>
                                  <p:par>
                                    <p:cTn id="12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9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3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1300"/>
                                </p:stCondLst>
                                <p:childTnLst>
                                  <p:par>
                                    <p:cTn id="13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" dur="5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5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9" fill="hold">
                                <p:stCondLst>
                                  <p:cond delay="1350"/>
                                </p:stCondLst>
                                <p:childTnLst>
                                  <p:par>
                                    <p:cTn id="14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4" fill="hold">
                                <p:stCondLst>
                                  <p:cond delay="1400"/>
                                </p:stCondLst>
                                <p:childTnLst>
                                  <p:par>
                                    <p:cTn id="14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5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5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450"/>
                                </p:stCondLst>
                                <p:childTnLst>
                                  <p:par>
                                    <p:cTn id="15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5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50"/>
                                </p:stCondLst>
                                <p:childTnLst>
                                  <p:par>
                                    <p:cTn id="16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16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" fill="hold"/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" fill="hold"/>
                                            <p:tgtEl>
                                              <p:spTgt spid="3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9" fill="hold">
                                <p:stCondLst>
                                  <p:cond delay="1650"/>
                                </p:stCondLst>
                                <p:childTnLst>
                                  <p:par>
                                    <p:cTn id="17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4" fill="hold">
                                <p:stCondLst>
                                  <p:cond delay="1700"/>
                                </p:stCondLst>
                                <p:childTnLst>
                                  <p:par>
                                    <p:cTn id="17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7" dur="5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8" dur="5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9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8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2" dur="5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3" dur="5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4" fill="hold">
                                <p:stCondLst>
                                  <p:cond delay="1800"/>
                                </p:stCondLst>
                                <p:childTnLst>
                                  <p:par>
                                    <p:cTn id="18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7" dur="5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8" dur="5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9" fill="hold">
                                <p:stCondLst>
                                  <p:cond delay="1850"/>
                                </p:stCondLst>
                                <p:childTnLst>
                                  <p:par>
                                    <p:cTn id="19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2" dur="5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3" dur="5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4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19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7" dur="5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" dur="5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9" fill="hold">
                                <p:stCondLst>
                                  <p:cond delay="1950"/>
                                </p:stCondLst>
                                <p:childTnLst>
                                  <p:par>
                                    <p:cTn id="20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2" dur="5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3" dur="5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0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7" dur="5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8" dur="50" fill="hold"/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9" fill="hold">
                                <p:stCondLst>
                                  <p:cond delay="2050"/>
                                </p:stCondLst>
                                <p:childTnLst>
                                  <p:par>
                                    <p:cTn id="21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2" dur="5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3" dur="50" fill="hold"/>
                                            <p:tgtEl>
                                              <p:spTgt spid="3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4" fill="hold">
                                <p:stCondLst>
                                  <p:cond delay="2100"/>
                                </p:stCondLst>
                                <p:childTnLst>
                                  <p:par>
                                    <p:cTn id="21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7" dur="50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8" dur="50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9" fill="hold">
                                <p:stCondLst>
                                  <p:cond delay="2150"/>
                                </p:stCondLst>
                                <p:childTnLst>
                                  <p:par>
                                    <p:cTn id="22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2" dur="50" fill="hold"/>
                                            <p:tgtEl>
                                              <p:spTgt spid="3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3" dur="50" fill="hold"/>
                                            <p:tgtEl>
                                              <p:spTgt spid="3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4" fill="hold">
                                <p:stCondLst>
                                  <p:cond delay="2200"/>
                                </p:stCondLst>
                                <p:childTnLst>
                                  <p:par>
                                    <p:cTn id="22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7" dur="5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8" dur="5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9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23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2" dur="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3" dur="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4" fill="hold">
                                <p:stCondLst>
                                  <p:cond delay="2300"/>
                                </p:stCondLst>
                                <p:childTnLst>
                                  <p:par>
                                    <p:cTn id="23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7" dur="5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8" dur="5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9" fill="hold">
                                <p:stCondLst>
                                  <p:cond delay="2350"/>
                                </p:stCondLst>
                                <p:childTnLst>
                                  <p:par>
                                    <p:cTn id="24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2" dur="50" fill="hold"/>
                                            <p:tgtEl>
                                              <p:spTgt spid="4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3" dur="50" fill="hold"/>
                                            <p:tgtEl>
                                              <p:spTgt spid="4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4" fill="hold">
                                <p:stCondLst>
                                  <p:cond delay="2400"/>
                                </p:stCondLst>
                                <p:childTnLst>
                                  <p:par>
                                    <p:cTn id="24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7" dur="50" fill="hold"/>
                                            <p:tgtEl>
                                              <p:spTgt spid="4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8" dur="50" fill="hold"/>
                                            <p:tgtEl>
                                              <p:spTgt spid="4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9" fill="hold">
                                <p:stCondLst>
                                  <p:cond delay="2450"/>
                                </p:stCondLst>
                                <p:childTnLst>
                                  <p:par>
                                    <p:cTn id="25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2" dur="50" fill="hold"/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3" dur="50" fill="hold"/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4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5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7" dur="50" fill="hold"/>
                                            <p:tgtEl>
                                              <p:spTgt spid="4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8" dur="50" fill="hold"/>
                                            <p:tgtEl>
                                              <p:spTgt spid="4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9" fill="hold">
                                <p:stCondLst>
                                  <p:cond delay="2550"/>
                                </p:stCondLst>
                                <p:childTnLst>
                                  <p:par>
                                    <p:cTn id="26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2" dur="50" fill="hold"/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3" dur="50" fill="hold"/>
                                            <p:tgtEl>
                                              <p:spTgt spid="4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4" fill="hold">
                                <p:stCondLst>
                                  <p:cond delay="2600"/>
                                </p:stCondLst>
                                <p:childTnLst>
                                  <p:par>
                                    <p:cTn id="26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7" dur="5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8" dur="5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9" fill="hold">
                                <p:stCondLst>
                                  <p:cond delay="2650"/>
                                </p:stCondLst>
                                <p:childTnLst>
                                  <p:par>
                                    <p:cTn id="27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2" dur="5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3" dur="5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4" fill="hold">
                                <p:stCondLst>
                                  <p:cond delay="2700"/>
                                </p:stCondLst>
                                <p:childTnLst>
                                  <p:par>
                                    <p:cTn id="27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7" dur="50" fill="hold"/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8" dur="50" fill="hold"/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28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2" dur="50" fill="hold"/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3" dur="50" fill="hold"/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4" fill="hold">
                                <p:stCondLst>
                                  <p:cond delay="2800"/>
                                </p:stCondLst>
                                <p:childTnLst>
                                  <p:par>
                                    <p:cTn id="28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7" dur="5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8" dur="5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9" fill="hold">
                                <p:stCondLst>
                                  <p:cond delay="2850"/>
                                </p:stCondLst>
                                <p:childTnLst>
                                  <p:par>
                                    <p:cTn id="29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2" dur="5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3" dur="5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4" fill="hold">
                                <p:stCondLst>
                                  <p:cond delay="2900"/>
                                </p:stCondLst>
                                <p:childTnLst>
                                  <p:par>
                                    <p:cTn id="29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7" dur="5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8" dur="5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9" fill="hold">
                                <p:stCondLst>
                                  <p:cond delay="2950"/>
                                </p:stCondLst>
                                <p:childTnLst>
                                  <p:par>
                                    <p:cTn id="30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2" dur="5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3" dur="5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4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30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7" dur="5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8" dur="5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9" fill="hold">
                                <p:stCondLst>
                                  <p:cond delay="3050"/>
                                </p:stCondLst>
                                <p:childTnLst>
                                  <p:par>
                                    <p:cTn id="31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2" dur="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3" dur="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4" fill="hold">
                                <p:stCondLst>
                                  <p:cond delay="3100"/>
                                </p:stCondLst>
                                <p:childTnLst>
                                  <p:par>
                                    <p:cTn id="31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7" dur="50" fill="hold"/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8" dur="50" fill="hold"/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9" fill="hold">
                                <p:stCondLst>
                                  <p:cond delay="3150"/>
                                </p:stCondLst>
                                <p:childTnLst>
                                  <p:par>
                                    <p:cTn id="32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2" dur="50" fill="hold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3" dur="50" fill="hold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4" fill="hold">
                                <p:stCondLst>
                                  <p:cond delay="3200"/>
                                </p:stCondLst>
                                <p:childTnLst>
                                  <p:par>
                                    <p:cTn id="32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7" dur="5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8" dur="5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9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33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2" dur="5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3" dur="5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4" fill="hold">
                                <p:stCondLst>
                                  <p:cond delay="3300"/>
                                </p:stCondLst>
                                <p:childTnLst>
                                  <p:par>
                                    <p:cTn id="33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7" dur="5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8" dur="5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9" fill="hold">
                                <p:stCondLst>
                                  <p:cond delay="3350"/>
                                </p:stCondLst>
                                <p:childTnLst>
                                  <p:par>
                                    <p:cTn id="34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2" dur="5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3" dur="5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4" fill="hold">
                                <p:stCondLst>
                                  <p:cond delay="3400"/>
                                </p:stCondLst>
                                <p:childTnLst>
                                  <p:par>
                                    <p:cTn id="34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7" dur="5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8" dur="5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9" fill="hold">
                                <p:stCondLst>
                                  <p:cond delay="3450"/>
                                </p:stCondLst>
                                <p:childTnLst>
                                  <p:par>
                                    <p:cTn id="35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2" dur="5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3" dur="5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4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35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7" dur="50" fill="hold"/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8" dur="50" fill="hold"/>
                                            <p:tgtEl>
                                              <p:spTgt spid="5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9" fill="hold">
                                <p:stCondLst>
                                  <p:cond delay="3550"/>
                                </p:stCondLst>
                                <p:childTnLst>
                                  <p:par>
                                    <p:cTn id="36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2" dur="50" fill="hold"/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3" dur="50" fill="hold"/>
                                            <p:tgtEl>
                                              <p:spTgt spid="5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4" fill="hold">
                                <p:stCondLst>
                                  <p:cond delay="3600"/>
                                </p:stCondLst>
                                <p:childTnLst>
                                  <p:par>
                                    <p:cTn id="36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7" dur="5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8" dur="5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9" fill="hold">
                                <p:stCondLst>
                                  <p:cond delay="3650"/>
                                </p:stCondLst>
                                <p:childTnLst>
                                  <p:par>
                                    <p:cTn id="370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2" dur="5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3" dur="5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4">
      <a:majorFont>
        <a:latin typeface="Calibri Light"/>
        <a:ea typeface="萝莉体 第二版"/>
        <a:cs typeface=""/>
      </a:majorFont>
      <a:minorFont>
        <a:latin typeface="Calibri"/>
        <a:ea typeface="迷你简娃娃篆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4">
      <a:majorFont>
        <a:latin typeface="Calibri Light"/>
        <a:ea typeface="萝莉体 第二版"/>
        <a:cs typeface=""/>
      </a:majorFont>
      <a:minorFont>
        <a:latin typeface="Calibri"/>
        <a:ea typeface="迷你简娃娃篆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1087</TotalTime>
  <Words>479</Words>
  <Application>Microsoft Office PowerPoint</Application>
  <PresentationFormat>自定义</PresentationFormat>
  <Paragraphs>52</Paragraphs>
  <Slides>15</Slides>
  <Notes>14</Notes>
  <HiddenSlides>0</HiddenSlides>
  <MMClips>4</MMClips>
  <ScaleCrop>false</ScaleCrop>
  <HeadingPairs>
    <vt:vector size="4" baseType="variant">
      <vt:variant>
        <vt:lpstr>主题</vt:lpstr>
      </vt:variant>
      <vt:variant>
        <vt:i4>3</vt:i4>
      </vt:variant>
      <vt:variant>
        <vt:lpstr>幻灯片标题</vt:lpstr>
      </vt:variant>
      <vt:variant>
        <vt:i4>15</vt:i4>
      </vt:variant>
    </vt:vector>
  </HeadingPairs>
  <TitlesOfParts>
    <vt:vector size="18" baseType="lpstr">
      <vt:lpstr>Office 主题</vt:lpstr>
      <vt:lpstr>1_Office 主题</vt:lpstr>
      <vt:lpstr>2_Office 主题</vt:lpstr>
      <vt:lpstr>幻灯片 1</vt:lpstr>
      <vt:lpstr>幻灯片 2</vt:lpstr>
      <vt:lpstr>幻灯片 3</vt:lpstr>
      <vt:lpstr>幻灯片 4</vt:lpstr>
      <vt:lpstr>幻灯片 5</vt:lpstr>
      <vt:lpstr>幻灯片 6</vt:lpstr>
      <vt:lpstr>幻灯片 7</vt:lpstr>
      <vt:lpstr>幻灯片 8</vt:lpstr>
      <vt:lpstr>幻灯片 9</vt:lpstr>
      <vt:lpstr>幻灯片 10</vt:lpstr>
      <vt:lpstr>幻灯片 11</vt:lpstr>
      <vt:lpstr>幻灯片 12</vt:lpstr>
      <vt:lpstr>幻灯片 13</vt:lpstr>
      <vt:lpstr>幻灯片 14</vt:lpstr>
      <vt:lpstr>幻灯片 15</vt:lpstr>
    </vt:vector>
  </TitlesOfParts>
  <Company/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詹汪萍</dc:creator>
  <cp:lastModifiedBy>Administrator</cp:lastModifiedBy>
  <cp:revision>85</cp:revision>
  <dcterms:created xsi:type="dcterms:W3CDTF">2015-06-05T03:18:00Z</dcterms:created>
  <dcterms:modified xsi:type="dcterms:W3CDTF">2015-06-09T02:16:07Z</dcterms:modified>
</cp:coreProperties>
</file>