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72"/>
  </p:notesMasterIdLst>
  <p:handoutMasterIdLst>
    <p:handoutMasterId r:id="rId73"/>
  </p:handoutMasterIdLst>
  <p:sldIdLst>
    <p:sldId id="365" r:id="rId3"/>
    <p:sldId id="321" r:id="rId4"/>
    <p:sldId id="322" r:id="rId5"/>
    <p:sldId id="323" r:id="rId6"/>
    <p:sldId id="324" r:id="rId7"/>
    <p:sldId id="325" r:id="rId8"/>
    <p:sldId id="326" r:id="rId9"/>
    <p:sldId id="293" r:id="rId10"/>
    <p:sldId id="291" r:id="rId11"/>
    <p:sldId id="290" r:id="rId12"/>
    <p:sldId id="309" r:id="rId13"/>
    <p:sldId id="310" r:id="rId14"/>
    <p:sldId id="311" r:id="rId15"/>
    <p:sldId id="312" r:id="rId16"/>
    <p:sldId id="313" r:id="rId17"/>
    <p:sldId id="314" r:id="rId18"/>
    <p:sldId id="294" r:id="rId19"/>
    <p:sldId id="296" r:id="rId20"/>
    <p:sldId id="306" r:id="rId21"/>
    <p:sldId id="301" r:id="rId22"/>
    <p:sldId id="315" r:id="rId23"/>
    <p:sldId id="297" r:id="rId24"/>
    <p:sldId id="307" r:id="rId25"/>
    <p:sldId id="302" r:id="rId26"/>
    <p:sldId id="316" r:id="rId27"/>
    <p:sldId id="298" r:id="rId28"/>
    <p:sldId id="303" r:id="rId29"/>
    <p:sldId id="308" r:id="rId30"/>
    <p:sldId id="317" r:id="rId31"/>
    <p:sldId id="299" r:id="rId32"/>
    <p:sldId id="318" r:id="rId33"/>
    <p:sldId id="319" r:id="rId34"/>
    <p:sldId id="304" r:id="rId35"/>
    <p:sldId id="300" r:id="rId36"/>
    <p:sldId id="320" r:id="rId37"/>
    <p:sldId id="328" r:id="rId38"/>
    <p:sldId id="305" r:id="rId39"/>
    <p:sldId id="289" r:id="rId40"/>
    <p:sldId id="363" r:id="rId41"/>
    <p:sldId id="364" r:id="rId42"/>
    <p:sldId id="331" r:id="rId43"/>
    <p:sldId id="362" r:id="rId44"/>
    <p:sldId id="360" r:id="rId45"/>
    <p:sldId id="361" r:id="rId46"/>
    <p:sldId id="359" r:id="rId47"/>
    <p:sldId id="330" r:id="rId48"/>
    <p:sldId id="334" r:id="rId49"/>
    <p:sldId id="357" r:id="rId50"/>
    <p:sldId id="358" r:id="rId51"/>
    <p:sldId id="336" r:id="rId52"/>
    <p:sldId id="335" r:id="rId53"/>
    <p:sldId id="337" r:id="rId54"/>
    <p:sldId id="338" r:id="rId55"/>
    <p:sldId id="339" r:id="rId56"/>
    <p:sldId id="342" r:id="rId57"/>
    <p:sldId id="343" r:id="rId58"/>
    <p:sldId id="344" r:id="rId59"/>
    <p:sldId id="345" r:id="rId60"/>
    <p:sldId id="346" r:id="rId61"/>
    <p:sldId id="347" r:id="rId62"/>
    <p:sldId id="348" r:id="rId63"/>
    <p:sldId id="349" r:id="rId64"/>
    <p:sldId id="350" r:id="rId65"/>
    <p:sldId id="351" r:id="rId66"/>
    <p:sldId id="352" r:id="rId67"/>
    <p:sldId id="354" r:id="rId68"/>
    <p:sldId id="366" r:id="rId69"/>
    <p:sldId id="367" r:id="rId70"/>
    <p:sldId id="368" r:id="rId71"/>
  </p:sldIdLst>
  <p:sldSz cx="9144000" cy="6858000" type="screen4x3"/>
  <p:notesSz cx="6858000" cy="9144000"/>
  <p:embeddedFontLst>
    <p:embeddedFont>
      <p:font typeface="Calibri" pitchFamily="34" charset="0"/>
      <p:regular r:id="rId74"/>
      <p:bold r:id="rId75"/>
      <p:italic r:id="rId76"/>
      <p:boldItalic r:id="rId77"/>
    </p:embeddedFont>
    <p:embeddedFont>
      <p:font typeface="微软雅黑" pitchFamily="34" charset="-122"/>
      <p:regular r:id="rId78"/>
      <p:bold r:id="rId79"/>
    </p:embeddedFont>
    <p:embeddedFont>
      <p:font typeface="经典综艺体简" charset="-122"/>
      <p:regular r:id="rId80"/>
    </p:embeddedFont>
    <p:embeddedFont>
      <p:font typeface="黑体" pitchFamily="49" charset="-122"/>
      <p:regular r:id="rId81"/>
    </p:embeddedFont>
    <p:embeddedFont>
      <p:font typeface="Arial Unicode MS" charset="-122"/>
      <p:regular r:id="rId82"/>
    </p:embeddedFont>
    <p:embeddedFont>
      <p:font typeface="Constantia" pitchFamily="18" charset="0"/>
      <p:regular r:id="rId83"/>
      <p:bold r:id="rId84"/>
      <p:italic r:id="rId85"/>
      <p:boldItalic r:id="rId8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647D33"/>
    <a:srgbClr val="F68D36"/>
    <a:srgbClr val="86623E"/>
    <a:srgbClr val="A50021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3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24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font" Target="fonts/font3.fntdata"/><Relationship Id="rId84" Type="http://schemas.openxmlformats.org/officeDocument/2006/relationships/font" Target="fonts/font11.fntdata"/><Relationship Id="rId89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87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9.fntdata"/><Relationship Id="rId90" Type="http://schemas.openxmlformats.org/officeDocument/2006/relationships/tableStyles" Target="tableStyle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font" Target="fonts/font4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handoutMaster" Target="handoutMasters/handout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font" Target="fonts/font1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3F1081-9599-490E-802A-38987028F85E}" type="doc">
      <dgm:prSet loTypeId="urn:microsoft.com/office/officeart/2005/8/layout/cycle1" loCatId="cycle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631F0E3C-EA57-44D7-8604-3D25BDC6AD69}">
      <dgm:prSet phldrT="[文本]"/>
      <dgm:spPr/>
      <dgm:t>
        <a:bodyPr/>
        <a:lstStyle/>
        <a:p>
          <a:r>
            <a:rPr lang="zh-CN" altLang="en-US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这次我想早点开始</a:t>
          </a:r>
          <a:endParaRPr lang="zh-CN" altLang="en-US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gm:t>
    </dgm:pt>
    <dgm:pt modelId="{B86179C0-33C3-44A6-8B3B-D097B5B81FE8}" type="parTrans" cxnId="{9F9B3968-E4B5-4436-9922-08079052CBBB}">
      <dgm:prSet/>
      <dgm:spPr/>
      <dgm:t>
        <a:bodyPr/>
        <a:lstStyle/>
        <a:p>
          <a:endParaRPr lang="zh-CN" altLang="en-US"/>
        </a:p>
      </dgm:t>
    </dgm:pt>
    <dgm:pt modelId="{9534F835-CC5A-4F8D-963E-38E426CF2110}" type="sibTrans" cxnId="{9F9B3968-E4B5-4436-9922-08079052CBBB}">
      <dgm:prSet/>
      <dgm:spPr/>
      <dgm:t>
        <a:bodyPr/>
        <a:lstStyle/>
        <a:p>
          <a:endParaRPr lang="zh-CN" altLang="en-US"/>
        </a:p>
      </dgm:t>
    </dgm:pt>
    <dgm:pt modelId="{0BFA553B-B6D6-4258-B324-897E0B630655}">
      <dgm:prSet phldrT="[文本]"/>
      <dgm:spPr/>
      <dgm:t>
        <a:bodyPr/>
        <a:lstStyle/>
        <a:p>
          <a:r>
            <a:rPr lang="zh-CN" altLang="en-US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我得马上开始</a:t>
          </a:r>
          <a:endParaRPr lang="zh-CN" altLang="en-US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gm:t>
    </dgm:pt>
    <dgm:pt modelId="{F0FD7F23-A318-41DC-A156-005406C2020E}" type="parTrans" cxnId="{CE8F185F-477B-4739-9279-C45151D33C4C}">
      <dgm:prSet/>
      <dgm:spPr/>
      <dgm:t>
        <a:bodyPr/>
        <a:lstStyle/>
        <a:p>
          <a:endParaRPr lang="zh-CN" altLang="en-US"/>
        </a:p>
      </dgm:t>
    </dgm:pt>
    <dgm:pt modelId="{A3AB18A8-C01E-47F3-8E13-C6826A4FBDD5}" type="sibTrans" cxnId="{CE8F185F-477B-4739-9279-C45151D33C4C}">
      <dgm:prSet/>
      <dgm:spPr/>
      <dgm:t>
        <a:bodyPr/>
        <a:lstStyle/>
        <a:p>
          <a:endParaRPr lang="zh-CN" altLang="en-US"/>
        </a:p>
      </dgm:t>
    </dgm:pt>
    <dgm:pt modelId="{86D2DE09-F8A0-4EC5-A055-B3DC6371FEE2}">
      <dgm:prSet phldrT="[文本]"/>
      <dgm:spPr/>
      <dgm:t>
        <a:bodyPr/>
        <a:lstStyle/>
        <a:p>
          <a:r>
            <a:rPr lang="zh-CN" altLang="en-US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还有时间</a:t>
          </a:r>
          <a:endParaRPr lang="zh-CN" altLang="en-US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gm:t>
    </dgm:pt>
    <dgm:pt modelId="{D1A85416-E5BE-405C-BA66-1F67513E05D2}" type="parTrans" cxnId="{17D32987-AB70-4747-AB6C-37DC24C7BB0A}">
      <dgm:prSet/>
      <dgm:spPr/>
      <dgm:t>
        <a:bodyPr/>
        <a:lstStyle/>
        <a:p>
          <a:endParaRPr lang="zh-CN" altLang="en-US"/>
        </a:p>
      </dgm:t>
    </dgm:pt>
    <dgm:pt modelId="{69A613E1-9064-4CD3-9803-7BD8891342AE}" type="sibTrans" cxnId="{17D32987-AB70-4747-AB6C-37DC24C7BB0A}">
      <dgm:prSet/>
      <dgm:spPr/>
      <dgm:t>
        <a:bodyPr/>
        <a:lstStyle/>
        <a:p>
          <a:endParaRPr lang="zh-CN" altLang="en-US"/>
        </a:p>
      </dgm:t>
    </dgm:pt>
    <dgm:pt modelId="{26D262DE-7E86-4F30-8066-26FAC666946E}">
      <dgm:prSet phldrT="[文本]"/>
      <dgm:spPr/>
      <dgm:t>
        <a:bodyPr/>
        <a:lstStyle/>
        <a:p>
          <a:r>
            <a:rPr lang="zh-CN" altLang="en-US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我这人有毛病</a:t>
          </a:r>
          <a:endParaRPr lang="zh-CN" altLang="en-US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gm:t>
    </dgm:pt>
    <dgm:pt modelId="{2D0B198A-AA85-4DB9-996B-D4C218996BE0}" type="parTrans" cxnId="{8376E796-02CB-4869-83BA-99B3D512E698}">
      <dgm:prSet/>
      <dgm:spPr/>
      <dgm:t>
        <a:bodyPr/>
        <a:lstStyle/>
        <a:p>
          <a:endParaRPr lang="zh-CN" altLang="en-US"/>
        </a:p>
      </dgm:t>
    </dgm:pt>
    <dgm:pt modelId="{D26E66C0-D636-4672-94B5-97DFDAFAD98A}" type="sibTrans" cxnId="{8376E796-02CB-4869-83BA-99B3D512E698}">
      <dgm:prSet/>
      <dgm:spPr/>
      <dgm:t>
        <a:bodyPr/>
        <a:lstStyle/>
        <a:p>
          <a:endParaRPr lang="zh-CN" altLang="en-US"/>
        </a:p>
      </dgm:t>
    </dgm:pt>
    <dgm:pt modelId="{B26C7501-6CD7-4AC9-9F04-1E2B967A50A3}">
      <dgm:prSet phldrT="[文本]"/>
      <dgm:spPr/>
      <dgm:t>
        <a:bodyPr/>
        <a:lstStyle/>
        <a:p>
          <a:r>
            <a:rPr lang="zh-CN" altLang="en-US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做还是不做</a:t>
          </a:r>
          <a:endParaRPr lang="zh-CN" altLang="en-US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gm:t>
    </dgm:pt>
    <dgm:pt modelId="{285128FA-A710-436E-A691-D85DCFDFCCDC}" type="parTrans" cxnId="{4D9F15D2-AA6A-455B-8A54-BB65CAA77F51}">
      <dgm:prSet/>
      <dgm:spPr/>
      <dgm:t>
        <a:bodyPr/>
        <a:lstStyle/>
        <a:p>
          <a:endParaRPr lang="zh-CN" altLang="en-US"/>
        </a:p>
      </dgm:t>
    </dgm:pt>
    <dgm:pt modelId="{AE818941-3795-4E4F-B375-881D8934848F}" type="sibTrans" cxnId="{4D9F15D2-AA6A-455B-8A54-BB65CAA77F51}">
      <dgm:prSet/>
      <dgm:spPr/>
      <dgm:t>
        <a:bodyPr/>
        <a:lstStyle/>
        <a:p>
          <a:endParaRPr lang="zh-CN" altLang="en-US"/>
        </a:p>
      </dgm:t>
    </dgm:pt>
    <dgm:pt modelId="{1E078916-8108-48C4-B4F3-3FA803E6AF5D}">
      <dgm:prSet phldrT="[文本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我永远</a:t>
          </a:r>
          <a:endParaRPr lang="en-US" altLang="zh-CN" dirty="0" smtClean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不再拖延</a:t>
          </a:r>
          <a:endParaRPr lang="zh-CN" altLang="en-US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gm:t>
    </dgm:pt>
    <dgm:pt modelId="{D576E24B-2E24-4470-8C9E-D73C392846F1}" type="parTrans" cxnId="{A0EFA97B-0F82-47BF-8853-1BD38E7CD90C}">
      <dgm:prSet/>
      <dgm:spPr/>
      <dgm:t>
        <a:bodyPr/>
        <a:lstStyle/>
        <a:p>
          <a:endParaRPr lang="zh-CN" altLang="en-US"/>
        </a:p>
      </dgm:t>
    </dgm:pt>
    <dgm:pt modelId="{2E6031A8-7064-410F-803A-D922BBDFC236}" type="sibTrans" cxnId="{A0EFA97B-0F82-47BF-8853-1BD38E7CD90C}">
      <dgm:prSet/>
      <dgm:spPr/>
      <dgm:t>
        <a:bodyPr/>
        <a:lstStyle/>
        <a:p>
          <a:endParaRPr lang="zh-CN" altLang="en-US"/>
        </a:p>
      </dgm:t>
    </dgm:pt>
    <dgm:pt modelId="{7D479AC0-CBEC-467A-956C-35FCD7CD08E2}">
      <dgm:prSet phldrT="[文本]"/>
      <dgm:spPr/>
      <dgm:t>
        <a:bodyPr/>
        <a:lstStyle/>
        <a:p>
          <a:r>
            <a:rPr lang="zh-CN" altLang="en-US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我不开始又能怎样</a:t>
          </a:r>
          <a:endParaRPr lang="zh-CN" altLang="en-US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gm:t>
    </dgm:pt>
    <dgm:pt modelId="{CE2906C1-0D1B-48B4-BD05-302F45CC4AC1}" type="parTrans" cxnId="{2819D6FA-9DAF-4362-8356-96E79BF96EB6}">
      <dgm:prSet/>
      <dgm:spPr/>
      <dgm:t>
        <a:bodyPr/>
        <a:lstStyle/>
        <a:p>
          <a:endParaRPr lang="zh-CN" altLang="en-US"/>
        </a:p>
      </dgm:t>
    </dgm:pt>
    <dgm:pt modelId="{203B2F29-66E3-4D02-892A-0609C57947E4}" type="sibTrans" cxnId="{2819D6FA-9DAF-4362-8356-96E79BF96EB6}">
      <dgm:prSet/>
      <dgm:spPr/>
      <dgm:t>
        <a:bodyPr/>
        <a:lstStyle/>
        <a:p>
          <a:endParaRPr lang="zh-CN" altLang="en-US"/>
        </a:p>
      </dgm:t>
    </dgm:pt>
    <dgm:pt modelId="{954DCB11-0B38-4C7E-B67E-CE2F99501692}" type="pres">
      <dgm:prSet presAssocID="{873F1081-9599-490E-802A-38987028F85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4E8D03B-49A1-464E-9F55-29F68E9FC784}" type="pres">
      <dgm:prSet presAssocID="{631F0E3C-EA57-44D7-8604-3D25BDC6AD69}" presName="dummy" presStyleCnt="0"/>
      <dgm:spPr/>
    </dgm:pt>
    <dgm:pt modelId="{ADE29081-03A6-4BCD-A026-653856C6DBB7}" type="pres">
      <dgm:prSet presAssocID="{631F0E3C-EA57-44D7-8604-3D25BDC6AD69}" presName="node" presStyleLbl="revTx" presStyleIdx="0" presStyleCnt="7" custScaleX="1228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DCD85B-8490-47D4-B774-DBCEBFD23FC0}" type="pres">
      <dgm:prSet presAssocID="{9534F835-CC5A-4F8D-963E-38E426CF2110}" presName="sibTrans" presStyleLbl="node1" presStyleIdx="0" presStyleCnt="7"/>
      <dgm:spPr/>
      <dgm:t>
        <a:bodyPr/>
        <a:lstStyle/>
        <a:p>
          <a:endParaRPr lang="zh-CN" altLang="en-US"/>
        </a:p>
      </dgm:t>
    </dgm:pt>
    <dgm:pt modelId="{0B17000A-97E7-4BFE-AF66-8DD2B36FC0E6}" type="pres">
      <dgm:prSet presAssocID="{0BFA553B-B6D6-4258-B324-897E0B630655}" presName="dummy" presStyleCnt="0"/>
      <dgm:spPr/>
    </dgm:pt>
    <dgm:pt modelId="{3B39FEB9-97A9-4A42-AF01-D664751CE4ED}" type="pres">
      <dgm:prSet presAssocID="{0BFA553B-B6D6-4258-B324-897E0B630655}" presName="node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FD7516-85E0-4A8F-B29A-8C99DC0A500E}" type="pres">
      <dgm:prSet presAssocID="{A3AB18A8-C01E-47F3-8E13-C6826A4FBDD5}" presName="sibTrans" presStyleLbl="node1" presStyleIdx="1" presStyleCnt="7" custLinFactNeighborX="2993" custLinFactNeighborY="2770"/>
      <dgm:spPr/>
      <dgm:t>
        <a:bodyPr/>
        <a:lstStyle/>
        <a:p>
          <a:endParaRPr lang="zh-CN" altLang="en-US"/>
        </a:p>
      </dgm:t>
    </dgm:pt>
    <dgm:pt modelId="{C83815BE-7200-4768-A5FE-6E5C64A635D4}" type="pres">
      <dgm:prSet presAssocID="{7D479AC0-CBEC-467A-956C-35FCD7CD08E2}" presName="dummy" presStyleCnt="0"/>
      <dgm:spPr/>
    </dgm:pt>
    <dgm:pt modelId="{9CA6E0A3-442D-4D78-9E14-E2E7D4C3A953}" type="pres">
      <dgm:prSet presAssocID="{7D479AC0-CBEC-467A-956C-35FCD7CD08E2}" presName="node" presStyleLbl="revTx" presStyleIdx="2" presStyleCnt="7" custScaleX="1218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02825D-B844-449B-8761-D3B656D51FF8}" type="pres">
      <dgm:prSet presAssocID="{203B2F29-66E3-4D02-892A-0609C57947E4}" presName="sibTrans" presStyleLbl="node1" presStyleIdx="2" presStyleCnt="7" custLinFactNeighborX="1167" custLinFactNeighborY="-700"/>
      <dgm:spPr/>
      <dgm:t>
        <a:bodyPr/>
        <a:lstStyle/>
        <a:p>
          <a:endParaRPr lang="zh-CN" altLang="en-US"/>
        </a:p>
      </dgm:t>
    </dgm:pt>
    <dgm:pt modelId="{D5484CEF-3516-4477-80AF-3CFB117BC157}" type="pres">
      <dgm:prSet presAssocID="{86D2DE09-F8A0-4EC5-A055-B3DC6371FEE2}" presName="dummy" presStyleCnt="0"/>
      <dgm:spPr/>
    </dgm:pt>
    <dgm:pt modelId="{F11A2EA5-CCCF-4164-9FC8-3AC7207C9CC5}" type="pres">
      <dgm:prSet presAssocID="{86D2DE09-F8A0-4EC5-A055-B3DC6371FEE2}" presName="node" presStyleLbl="revTx" presStyleIdx="3" presStyleCnt="7" custScaleX="1189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83E0C9-D89E-41AD-8AF7-1C0C560B70CE}" type="pres">
      <dgm:prSet presAssocID="{69A613E1-9064-4CD3-9803-7BD8891342AE}" presName="sibTrans" presStyleLbl="node1" presStyleIdx="3" presStyleCnt="7" custLinFactNeighborX="-4436" custLinFactNeighborY="-1868"/>
      <dgm:spPr/>
      <dgm:t>
        <a:bodyPr/>
        <a:lstStyle/>
        <a:p>
          <a:endParaRPr lang="zh-CN" altLang="en-US"/>
        </a:p>
      </dgm:t>
    </dgm:pt>
    <dgm:pt modelId="{FFB672E1-A730-4E1E-9F87-15C8E4FBEA0F}" type="pres">
      <dgm:prSet presAssocID="{26D262DE-7E86-4F30-8066-26FAC666946E}" presName="dummy" presStyleCnt="0"/>
      <dgm:spPr/>
    </dgm:pt>
    <dgm:pt modelId="{EAE701A5-BEFF-4BB3-A628-07DB22D03006}" type="pres">
      <dgm:prSet presAssocID="{26D262DE-7E86-4F30-8066-26FAC666946E}" presName="node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569DB-A385-44CE-8E76-FD728AB6878B}" type="pres">
      <dgm:prSet presAssocID="{D26E66C0-D636-4672-94B5-97DFDAFAD98A}" presName="sibTrans" presStyleLbl="node1" presStyleIdx="4" presStyleCnt="7"/>
      <dgm:spPr/>
      <dgm:t>
        <a:bodyPr/>
        <a:lstStyle/>
        <a:p>
          <a:endParaRPr lang="zh-CN" altLang="en-US"/>
        </a:p>
      </dgm:t>
    </dgm:pt>
    <dgm:pt modelId="{85C995FA-BCFF-4849-A19B-502D45302B8A}" type="pres">
      <dgm:prSet presAssocID="{B26C7501-6CD7-4AC9-9F04-1E2B967A50A3}" presName="dummy" presStyleCnt="0"/>
      <dgm:spPr/>
    </dgm:pt>
    <dgm:pt modelId="{BAB590F5-B35C-49A0-8DFE-0F75E5E95658}" type="pres">
      <dgm:prSet presAssocID="{B26C7501-6CD7-4AC9-9F04-1E2B967A50A3}" presName="node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6AC577-CDBE-4921-8665-291DC774C92A}" type="pres">
      <dgm:prSet presAssocID="{AE818941-3795-4E4F-B375-881D8934848F}" presName="sibTrans" presStyleLbl="node1" presStyleIdx="5" presStyleCnt="7"/>
      <dgm:spPr/>
      <dgm:t>
        <a:bodyPr/>
        <a:lstStyle/>
        <a:p>
          <a:endParaRPr lang="zh-CN" altLang="en-US"/>
        </a:p>
      </dgm:t>
    </dgm:pt>
    <dgm:pt modelId="{0E420199-B7F3-48FC-9D24-A885635A3DAC}" type="pres">
      <dgm:prSet presAssocID="{1E078916-8108-48C4-B4F3-3FA803E6AF5D}" presName="dummy" presStyleCnt="0"/>
      <dgm:spPr/>
    </dgm:pt>
    <dgm:pt modelId="{4707C8D6-CA63-49E3-9C5E-B44186C70200}" type="pres">
      <dgm:prSet presAssocID="{1E078916-8108-48C4-B4F3-3FA803E6AF5D}" presName="node" presStyleLbl="revTx" presStyleIdx="6" presStyleCnt="7" custScaleX="11507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C2831A-3593-4CC4-8FC9-5D235C94190E}" type="pres">
      <dgm:prSet presAssocID="{2E6031A8-7064-410F-803A-D922BBDFC236}" presName="sibTrans" presStyleLbl="node1" presStyleIdx="6" presStyleCnt="7"/>
      <dgm:spPr/>
      <dgm:t>
        <a:bodyPr/>
        <a:lstStyle/>
        <a:p>
          <a:endParaRPr lang="zh-CN" altLang="en-US"/>
        </a:p>
      </dgm:t>
    </dgm:pt>
  </dgm:ptLst>
  <dgm:cxnLst>
    <dgm:cxn modelId="{DFE57831-1282-4D6D-9BC8-1933888D3726}" type="presOf" srcId="{631F0E3C-EA57-44D7-8604-3D25BDC6AD69}" destId="{ADE29081-03A6-4BCD-A026-653856C6DBB7}" srcOrd="0" destOrd="0" presId="urn:microsoft.com/office/officeart/2005/8/layout/cycle1"/>
    <dgm:cxn modelId="{37EFFB65-47A7-4561-8631-DC9E42F34E6D}" type="presOf" srcId="{69A613E1-9064-4CD3-9803-7BD8891342AE}" destId="{E183E0C9-D89E-41AD-8AF7-1C0C560B70CE}" srcOrd="0" destOrd="0" presId="urn:microsoft.com/office/officeart/2005/8/layout/cycle1"/>
    <dgm:cxn modelId="{4D9F15D2-AA6A-455B-8A54-BB65CAA77F51}" srcId="{873F1081-9599-490E-802A-38987028F85E}" destId="{B26C7501-6CD7-4AC9-9F04-1E2B967A50A3}" srcOrd="5" destOrd="0" parTransId="{285128FA-A710-436E-A691-D85DCFDFCCDC}" sibTransId="{AE818941-3795-4E4F-B375-881D8934848F}"/>
    <dgm:cxn modelId="{25CAC153-9EDB-4BCE-9347-95E7C0F139E0}" type="presOf" srcId="{7D479AC0-CBEC-467A-956C-35FCD7CD08E2}" destId="{9CA6E0A3-442D-4D78-9E14-E2E7D4C3A953}" srcOrd="0" destOrd="0" presId="urn:microsoft.com/office/officeart/2005/8/layout/cycle1"/>
    <dgm:cxn modelId="{F9C38488-BE57-4918-82C2-63616431C9D6}" type="presOf" srcId="{873F1081-9599-490E-802A-38987028F85E}" destId="{954DCB11-0B38-4C7E-B67E-CE2F99501692}" srcOrd="0" destOrd="0" presId="urn:microsoft.com/office/officeart/2005/8/layout/cycle1"/>
    <dgm:cxn modelId="{CE8F185F-477B-4739-9279-C45151D33C4C}" srcId="{873F1081-9599-490E-802A-38987028F85E}" destId="{0BFA553B-B6D6-4258-B324-897E0B630655}" srcOrd="1" destOrd="0" parTransId="{F0FD7F23-A318-41DC-A156-005406C2020E}" sibTransId="{A3AB18A8-C01E-47F3-8E13-C6826A4FBDD5}"/>
    <dgm:cxn modelId="{DFE49338-ABFD-48E8-AF0F-8B9C69E0143D}" type="presOf" srcId="{26D262DE-7E86-4F30-8066-26FAC666946E}" destId="{EAE701A5-BEFF-4BB3-A628-07DB22D03006}" srcOrd="0" destOrd="0" presId="urn:microsoft.com/office/officeart/2005/8/layout/cycle1"/>
    <dgm:cxn modelId="{2D875692-3AD4-4D65-8355-AFEA81E1B018}" type="presOf" srcId="{AE818941-3795-4E4F-B375-881D8934848F}" destId="{9F6AC577-CDBE-4921-8665-291DC774C92A}" srcOrd="0" destOrd="0" presId="urn:microsoft.com/office/officeart/2005/8/layout/cycle1"/>
    <dgm:cxn modelId="{892C2260-2DB7-4E05-9F24-CF95F26FA4C3}" type="presOf" srcId="{1E078916-8108-48C4-B4F3-3FA803E6AF5D}" destId="{4707C8D6-CA63-49E3-9C5E-B44186C70200}" srcOrd="0" destOrd="0" presId="urn:microsoft.com/office/officeart/2005/8/layout/cycle1"/>
    <dgm:cxn modelId="{6C92CB6E-E214-4316-8C95-7FFEBD203DCF}" type="presOf" srcId="{2E6031A8-7064-410F-803A-D922BBDFC236}" destId="{E7C2831A-3593-4CC4-8FC9-5D235C94190E}" srcOrd="0" destOrd="0" presId="urn:microsoft.com/office/officeart/2005/8/layout/cycle1"/>
    <dgm:cxn modelId="{DEFEE1E2-B7D0-4670-9E80-F9EDE80BECE8}" type="presOf" srcId="{0BFA553B-B6D6-4258-B324-897E0B630655}" destId="{3B39FEB9-97A9-4A42-AF01-D664751CE4ED}" srcOrd="0" destOrd="0" presId="urn:microsoft.com/office/officeart/2005/8/layout/cycle1"/>
    <dgm:cxn modelId="{9F9B3968-E4B5-4436-9922-08079052CBBB}" srcId="{873F1081-9599-490E-802A-38987028F85E}" destId="{631F0E3C-EA57-44D7-8604-3D25BDC6AD69}" srcOrd="0" destOrd="0" parTransId="{B86179C0-33C3-44A6-8B3B-D097B5B81FE8}" sibTransId="{9534F835-CC5A-4F8D-963E-38E426CF2110}"/>
    <dgm:cxn modelId="{A0EFA97B-0F82-47BF-8853-1BD38E7CD90C}" srcId="{873F1081-9599-490E-802A-38987028F85E}" destId="{1E078916-8108-48C4-B4F3-3FA803E6AF5D}" srcOrd="6" destOrd="0" parTransId="{D576E24B-2E24-4470-8C9E-D73C392846F1}" sibTransId="{2E6031A8-7064-410F-803A-D922BBDFC236}"/>
    <dgm:cxn modelId="{EF5997B5-BE6B-48BE-9171-1096A71AB925}" type="presOf" srcId="{9534F835-CC5A-4F8D-963E-38E426CF2110}" destId="{27DCD85B-8490-47D4-B774-DBCEBFD23FC0}" srcOrd="0" destOrd="0" presId="urn:microsoft.com/office/officeart/2005/8/layout/cycle1"/>
    <dgm:cxn modelId="{B70013BC-E13B-418B-B547-5B6F7C5AC5C4}" type="presOf" srcId="{B26C7501-6CD7-4AC9-9F04-1E2B967A50A3}" destId="{BAB590F5-B35C-49A0-8DFE-0F75E5E95658}" srcOrd="0" destOrd="0" presId="urn:microsoft.com/office/officeart/2005/8/layout/cycle1"/>
    <dgm:cxn modelId="{D9BE6176-737F-4DAC-BF04-9D314FD01918}" type="presOf" srcId="{203B2F29-66E3-4D02-892A-0609C57947E4}" destId="{CB02825D-B844-449B-8761-D3B656D51FF8}" srcOrd="0" destOrd="0" presId="urn:microsoft.com/office/officeart/2005/8/layout/cycle1"/>
    <dgm:cxn modelId="{45CC0FBF-0B99-41D2-BC39-84B044680585}" type="presOf" srcId="{D26E66C0-D636-4672-94B5-97DFDAFAD98A}" destId="{DFB569DB-A385-44CE-8E76-FD728AB6878B}" srcOrd="0" destOrd="0" presId="urn:microsoft.com/office/officeart/2005/8/layout/cycle1"/>
    <dgm:cxn modelId="{2819D6FA-9DAF-4362-8356-96E79BF96EB6}" srcId="{873F1081-9599-490E-802A-38987028F85E}" destId="{7D479AC0-CBEC-467A-956C-35FCD7CD08E2}" srcOrd="2" destOrd="0" parTransId="{CE2906C1-0D1B-48B4-BD05-302F45CC4AC1}" sibTransId="{203B2F29-66E3-4D02-892A-0609C57947E4}"/>
    <dgm:cxn modelId="{17D32987-AB70-4747-AB6C-37DC24C7BB0A}" srcId="{873F1081-9599-490E-802A-38987028F85E}" destId="{86D2DE09-F8A0-4EC5-A055-B3DC6371FEE2}" srcOrd="3" destOrd="0" parTransId="{D1A85416-E5BE-405C-BA66-1F67513E05D2}" sibTransId="{69A613E1-9064-4CD3-9803-7BD8891342AE}"/>
    <dgm:cxn modelId="{8376E796-02CB-4869-83BA-99B3D512E698}" srcId="{873F1081-9599-490E-802A-38987028F85E}" destId="{26D262DE-7E86-4F30-8066-26FAC666946E}" srcOrd="4" destOrd="0" parTransId="{2D0B198A-AA85-4DB9-996B-D4C218996BE0}" sibTransId="{D26E66C0-D636-4672-94B5-97DFDAFAD98A}"/>
    <dgm:cxn modelId="{E5FC457F-F661-4BAB-B829-46D3C4F9B0F6}" type="presOf" srcId="{86D2DE09-F8A0-4EC5-A055-B3DC6371FEE2}" destId="{F11A2EA5-CCCF-4164-9FC8-3AC7207C9CC5}" srcOrd="0" destOrd="0" presId="urn:microsoft.com/office/officeart/2005/8/layout/cycle1"/>
    <dgm:cxn modelId="{DB6A0050-08B6-4AB1-80BD-D7D228CAAA46}" type="presOf" srcId="{A3AB18A8-C01E-47F3-8E13-C6826A4FBDD5}" destId="{42FD7516-85E0-4A8F-B29A-8C99DC0A500E}" srcOrd="0" destOrd="0" presId="urn:microsoft.com/office/officeart/2005/8/layout/cycle1"/>
    <dgm:cxn modelId="{640C482B-993A-443E-815E-5079362CD6E6}" type="presParOf" srcId="{954DCB11-0B38-4C7E-B67E-CE2F99501692}" destId="{E4E8D03B-49A1-464E-9F55-29F68E9FC784}" srcOrd="0" destOrd="0" presId="urn:microsoft.com/office/officeart/2005/8/layout/cycle1"/>
    <dgm:cxn modelId="{7BAD630C-AC15-43BF-9D0A-B55D0D4860AB}" type="presParOf" srcId="{954DCB11-0B38-4C7E-B67E-CE2F99501692}" destId="{ADE29081-03A6-4BCD-A026-653856C6DBB7}" srcOrd="1" destOrd="0" presId="urn:microsoft.com/office/officeart/2005/8/layout/cycle1"/>
    <dgm:cxn modelId="{60900482-0A45-43AD-BE82-1B9C638707E3}" type="presParOf" srcId="{954DCB11-0B38-4C7E-B67E-CE2F99501692}" destId="{27DCD85B-8490-47D4-B774-DBCEBFD23FC0}" srcOrd="2" destOrd="0" presId="urn:microsoft.com/office/officeart/2005/8/layout/cycle1"/>
    <dgm:cxn modelId="{533B1452-E856-4C7C-833A-8C9A11BDC35C}" type="presParOf" srcId="{954DCB11-0B38-4C7E-B67E-CE2F99501692}" destId="{0B17000A-97E7-4BFE-AF66-8DD2B36FC0E6}" srcOrd="3" destOrd="0" presId="urn:microsoft.com/office/officeart/2005/8/layout/cycle1"/>
    <dgm:cxn modelId="{2A006271-91C7-4ADA-ACB5-6D014E375425}" type="presParOf" srcId="{954DCB11-0B38-4C7E-B67E-CE2F99501692}" destId="{3B39FEB9-97A9-4A42-AF01-D664751CE4ED}" srcOrd="4" destOrd="0" presId="urn:microsoft.com/office/officeart/2005/8/layout/cycle1"/>
    <dgm:cxn modelId="{36DEBD28-EEDF-4A3A-8FDA-A7E2D51467A2}" type="presParOf" srcId="{954DCB11-0B38-4C7E-B67E-CE2F99501692}" destId="{42FD7516-85E0-4A8F-B29A-8C99DC0A500E}" srcOrd="5" destOrd="0" presId="urn:microsoft.com/office/officeart/2005/8/layout/cycle1"/>
    <dgm:cxn modelId="{1C50C0E1-DC8D-4BB3-9B5F-C3BDAEAB46EC}" type="presParOf" srcId="{954DCB11-0B38-4C7E-B67E-CE2F99501692}" destId="{C83815BE-7200-4768-A5FE-6E5C64A635D4}" srcOrd="6" destOrd="0" presId="urn:microsoft.com/office/officeart/2005/8/layout/cycle1"/>
    <dgm:cxn modelId="{447D4346-BE50-429E-BB3F-00782A3F5AAD}" type="presParOf" srcId="{954DCB11-0B38-4C7E-B67E-CE2F99501692}" destId="{9CA6E0A3-442D-4D78-9E14-E2E7D4C3A953}" srcOrd="7" destOrd="0" presId="urn:microsoft.com/office/officeart/2005/8/layout/cycle1"/>
    <dgm:cxn modelId="{9DF55BE4-E9E1-4307-B2AD-E0256A256FB7}" type="presParOf" srcId="{954DCB11-0B38-4C7E-B67E-CE2F99501692}" destId="{CB02825D-B844-449B-8761-D3B656D51FF8}" srcOrd="8" destOrd="0" presId="urn:microsoft.com/office/officeart/2005/8/layout/cycle1"/>
    <dgm:cxn modelId="{F660A152-B257-4C3D-8B41-860ADE1254D4}" type="presParOf" srcId="{954DCB11-0B38-4C7E-B67E-CE2F99501692}" destId="{D5484CEF-3516-4477-80AF-3CFB117BC157}" srcOrd="9" destOrd="0" presId="urn:microsoft.com/office/officeart/2005/8/layout/cycle1"/>
    <dgm:cxn modelId="{76296AFA-823F-4B01-94F6-B205CE950D2F}" type="presParOf" srcId="{954DCB11-0B38-4C7E-B67E-CE2F99501692}" destId="{F11A2EA5-CCCF-4164-9FC8-3AC7207C9CC5}" srcOrd="10" destOrd="0" presId="urn:microsoft.com/office/officeart/2005/8/layout/cycle1"/>
    <dgm:cxn modelId="{E1B740DB-BE44-45F2-95A0-665D00FC04BF}" type="presParOf" srcId="{954DCB11-0B38-4C7E-B67E-CE2F99501692}" destId="{E183E0C9-D89E-41AD-8AF7-1C0C560B70CE}" srcOrd="11" destOrd="0" presId="urn:microsoft.com/office/officeart/2005/8/layout/cycle1"/>
    <dgm:cxn modelId="{0720F4A3-5AD6-4B71-A2F3-90D4AFD29B3E}" type="presParOf" srcId="{954DCB11-0B38-4C7E-B67E-CE2F99501692}" destId="{FFB672E1-A730-4E1E-9F87-15C8E4FBEA0F}" srcOrd="12" destOrd="0" presId="urn:microsoft.com/office/officeart/2005/8/layout/cycle1"/>
    <dgm:cxn modelId="{ECEAB5D4-F596-4AB4-B262-3F1FA8BCF6E1}" type="presParOf" srcId="{954DCB11-0B38-4C7E-B67E-CE2F99501692}" destId="{EAE701A5-BEFF-4BB3-A628-07DB22D03006}" srcOrd="13" destOrd="0" presId="urn:microsoft.com/office/officeart/2005/8/layout/cycle1"/>
    <dgm:cxn modelId="{6D955877-CB83-43A6-A1E1-98DEA19007ED}" type="presParOf" srcId="{954DCB11-0B38-4C7E-B67E-CE2F99501692}" destId="{DFB569DB-A385-44CE-8E76-FD728AB6878B}" srcOrd="14" destOrd="0" presId="urn:microsoft.com/office/officeart/2005/8/layout/cycle1"/>
    <dgm:cxn modelId="{EA3A28EA-5301-4C97-AF50-152C8F8C40A6}" type="presParOf" srcId="{954DCB11-0B38-4C7E-B67E-CE2F99501692}" destId="{85C995FA-BCFF-4849-A19B-502D45302B8A}" srcOrd="15" destOrd="0" presId="urn:microsoft.com/office/officeart/2005/8/layout/cycle1"/>
    <dgm:cxn modelId="{BBEF37DC-81CA-4A0A-B91E-35706E694F44}" type="presParOf" srcId="{954DCB11-0B38-4C7E-B67E-CE2F99501692}" destId="{BAB590F5-B35C-49A0-8DFE-0F75E5E95658}" srcOrd="16" destOrd="0" presId="urn:microsoft.com/office/officeart/2005/8/layout/cycle1"/>
    <dgm:cxn modelId="{2B0EEA1A-5714-40EB-ABDD-2546702F5CE0}" type="presParOf" srcId="{954DCB11-0B38-4C7E-B67E-CE2F99501692}" destId="{9F6AC577-CDBE-4921-8665-291DC774C92A}" srcOrd="17" destOrd="0" presId="urn:microsoft.com/office/officeart/2005/8/layout/cycle1"/>
    <dgm:cxn modelId="{D1329304-3274-408C-B3B1-03E5A5835BB4}" type="presParOf" srcId="{954DCB11-0B38-4C7E-B67E-CE2F99501692}" destId="{0E420199-B7F3-48FC-9D24-A885635A3DAC}" srcOrd="18" destOrd="0" presId="urn:microsoft.com/office/officeart/2005/8/layout/cycle1"/>
    <dgm:cxn modelId="{201C95A3-FC8C-4C43-BA5B-7E99ADE5B6B3}" type="presParOf" srcId="{954DCB11-0B38-4C7E-B67E-CE2F99501692}" destId="{4707C8D6-CA63-49E3-9C5E-B44186C70200}" srcOrd="19" destOrd="0" presId="urn:microsoft.com/office/officeart/2005/8/layout/cycle1"/>
    <dgm:cxn modelId="{60B6C751-0253-4658-BE46-B81034E5E75B}" type="presParOf" srcId="{954DCB11-0B38-4C7E-B67E-CE2F99501692}" destId="{E7C2831A-3593-4CC4-8FC9-5D235C94190E}" srcOrd="20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1F8A87-D74F-48D9-BE7B-F83AD77B2F2D}" type="doc">
      <dgm:prSet loTypeId="urn:microsoft.com/office/officeart/2005/8/layout/process4" loCatId="process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zh-CN" altLang="en-US"/>
        </a:p>
      </dgm:t>
    </dgm:pt>
    <dgm:pt modelId="{87FACC3E-A16C-47CE-9670-0CB65E9A3518}">
      <dgm:prSet phldrT="[文本]" custT="1"/>
      <dgm:spPr/>
      <dgm:t>
        <a:bodyPr/>
        <a:lstStyle/>
        <a:p>
          <a:r>
            <a:rPr lang="zh-CN" altLang="en-US" sz="2400" b="1" kern="1200" smtClean="0">
              <a:latin typeface="微软雅黑" pitchFamily="34" charset="-122"/>
              <a:ea typeface="微软雅黑" pitchFamily="34" charset="-122"/>
              <a:cs typeface="+mn-cs"/>
            </a:rPr>
            <a:t>目标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65125261-DE1A-4D3A-80B4-97AA3F84FA56}" type="parTrans" cxnId="{C9EAFE8A-01A2-4743-B8B8-ACA04A48813E}">
      <dgm:prSet/>
      <dgm:spPr/>
      <dgm:t>
        <a:bodyPr/>
        <a:lstStyle/>
        <a:p>
          <a:endParaRPr lang="zh-CN" altLang="en-US"/>
        </a:p>
      </dgm:t>
    </dgm:pt>
    <dgm:pt modelId="{FED950A1-6A97-4718-9421-F116BF4C446C}" type="sibTrans" cxnId="{C9EAFE8A-01A2-4743-B8B8-ACA04A48813E}">
      <dgm:prSet/>
      <dgm:spPr/>
      <dgm:t>
        <a:bodyPr/>
        <a:lstStyle/>
        <a:p>
          <a:endParaRPr lang="zh-CN" altLang="en-US"/>
        </a:p>
      </dgm:t>
    </dgm:pt>
    <dgm:pt modelId="{E1578EC6-7F4F-4D26-85CE-18D5AD0E5C0B}">
      <dgm:prSet phldrT="[文本]" custT="1"/>
      <dgm:spPr/>
      <dgm:t>
        <a:bodyPr/>
        <a:lstStyle/>
        <a:p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只定一个目标，列出详细步骤</a:t>
          </a:r>
          <a:endParaRPr lang="zh-CN" altLang="en-US" sz="2000" kern="1200" dirty="0">
            <a:solidFill>
              <a:schemeClr val="accent6">
                <a:lumMod val="50000"/>
              </a:scheme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1BC5EEC3-F366-484E-B9D9-B84CC7ED0328}" type="parTrans" cxnId="{25E0B5E1-CD46-4C95-86EE-6CB76A3FDBA1}">
      <dgm:prSet/>
      <dgm:spPr/>
      <dgm:t>
        <a:bodyPr/>
        <a:lstStyle/>
        <a:p>
          <a:endParaRPr lang="zh-CN" altLang="en-US"/>
        </a:p>
      </dgm:t>
    </dgm:pt>
    <dgm:pt modelId="{F498E6C1-C077-4AAB-929E-6D76D5B1B5EC}" type="sibTrans" cxnId="{25E0B5E1-CD46-4C95-86EE-6CB76A3FDBA1}">
      <dgm:prSet/>
      <dgm:spPr/>
      <dgm:t>
        <a:bodyPr/>
        <a:lstStyle/>
        <a:p>
          <a:endParaRPr lang="zh-CN" altLang="en-US"/>
        </a:p>
      </dgm:t>
    </dgm:pt>
    <dgm:pt modelId="{117C88CF-95A6-4653-8DBA-D05B4DABE9FD}">
      <dgm:prSet phldrT="[文本]" custT="1"/>
      <dgm:spPr/>
      <dgm:t>
        <a:bodyPr/>
        <a:lstStyle/>
        <a:p>
          <a:r>
            <a:rPr lang="zh-CN" altLang="en-US" sz="2400" b="1" kern="1200" smtClean="0">
              <a:latin typeface="微软雅黑" pitchFamily="34" charset="-122"/>
              <a:ea typeface="微软雅黑" pitchFamily="34" charset="-122"/>
              <a:cs typeface="+mn-cs"/>
            </a:rPr>
            <a:t>启动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9D0864F-0B1B-483E-B3CF-F937A1CE4469}" type="parTrans" cxnId="{087F7653-30A5-43D3-9FF7-40CF0FDDDD34}">
      <dgm:prSet/>
      <dgm:spPr/>
      <dgm:t>
        <a:bodyPr/>
        <a:lstStyle/>
        <a:p>
          <a:endParaRPr lang="zh-CN" altLang="en-US"/>
        </a:p>
      </dgm:t>
    </dgm:pt>
    <dgm:pt modelId="{BDB8EEEC-0389-4A07-8BD5-55863953CD8C}" type="sibTrans" cxnId="{087F7653-30A5-43D3-9FF7-40CF0FDDDD34}">
      <dgm:prSet/>
      <dgm:spPr/>
      <dgm:t>
        <a:bodyPr/>
        <a:lstStyle/>
        <a:p>
          <a:endParaRPr lang="zh-CN" altLang="en-US"/>
        </a:p>
      </dgm:t>
    </dgm:pt>
    <dgm:pt modelId="{D5B7B8B3-27A9-4658-BA1F-2AAE2C4EE786}">
      <dgm:prSet phldrT="[文本]" custT="1"/>
      <dgm:spPr/>
      <dgm:t>
        <a:bodyPr/>
        <a:lstStyle/>
        <a:p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机会最大化</a:t>
          </a:r>
          <a:r>
            <a:rPr lang="zh-CN" altLang="en-US" sz="16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（去图书馆而不是在宿舍读书），</a:t>
          </a:r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坚持</a:t>
          </a:r>
          <a:r>
            <a:rPr lang="en-US" altLang="zh-CN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15</a:t>
          </a:r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分钟</a:t>
          </a:r>
          <a:endParaRPr lang="zh-CN" altLang="en-US" sz="2000" kern="1200" dirty="0">
            <a:solidFill>
              <a:schemeClr val="accent6">
                <a:lumMod val="50000"/>
              </a:scheme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39A763E9-2ABA-4F77-AFA3-C20462804CE7}" type="parTrans" cxnId="{8553A13B-B14D-45BE-9506-5431994C5D97}">
      <dgm:prSet/>
      <dgm:spPr/>
      <dgm:t>
        <a:bodyPr/>
        <a:lstStyle/>
        <a:p>
          <a:endParaRPr lang="zh-CN" altLang="en-US"/>
        </a:p>
      </dgm:t>
    </dgm:pt>
    <dgm:pt modelId="{80034570-2A9B-4605-BA6C-B456EE0FD938}" type="sibTrans" cxnId="{8553A13B-B14D-45BE-9506-5431994C5D97}">
      <dgm:prSet/>
      <dgm:spPr/>
      <dgm:t>
        <a:bodyPr/>
        <a:lstStyle/>
        <a:p>
          <a:endParaRPr lang="zh-CN" altLang="en-US"/>
        </a:p>
      </dgm:t>
    </dgm:pt>
    <dgm:pt modelId="{ED0CDAE8-5885-4B91-8D40-96E511336CF4}">
      <dgm:prSet phldrT="[文本]" custT="1"/>
      <dgm:spPr/>
      <dgm:t>
        <a:bodyPr/>
        <a:lstStyle/>
        <a:p>
          <a:r>
            <a:rPr lang="zh-CN" altLang="en-US" sz="2400" b="1" kern="1200" smtClean="0">
              <a:latin typeface="微软雅黑" pitchFamily="34" charset="-122"/>
              <a:ea typeface="微软雅黑" pitchFamily="34" charset="-122"/>
              <a:cs typeface="+mn-cs"/>
            </a:rPr>
            <a:t>跟进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F09FA0D4-6E9B-4807-B105-3FDD72905D25}" type="parTrans" cxnId="{9DC12872-E133-40BD-9665-BB22E852B633}">
      <dgm:prSet/>
      <dgm:spPr/>
      <dgm:t>
        <a:bodyPr/>
        <a:lstStyle/>
        <a:p>
          <a:endParaRPr lang="zh-CN" altLang="en-US"/>
        </a:p>
      </dgm:t>
    </dgm:pt>
    <dgm:pt modelId="{0E87B706-0FF1-4303-84C7-6EFCED48DA0A}" type="sibTrans" cxnId="{9DC12872-E133-40BD-9665-BB22E852B633}">
      <dgm:prSet/>
      <dgm:spPr/>
      <dgm:t>
        <a:bodyPr/>
        <a:lstStyle/>
        <a:p>
          <a:endParaRPr lang="zh-CN" altLang="en-US"/>
        </a:p>
      </dgm:t>
    </dgm:pt>
    <dgm:pt modelId="{82F9B4AA-33FE-4433-BDA5-897A04925118}">
      <dgm:prSet phldrT="[文本]" custT="1"/>
      <dgm:spPr/>
      <dgm:t>
        <a:bodyPr/>
        <a:lstStyle/>
        <a:p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小心自己的借口，一段时间只解决一个困难</a:t>
          </a:r>
          <a:endParaRPr lang="zh-CN" altLang="en-US" sz="2000" kern="1200" dirty="0">
            <a:solidFill>
              <a:schemeClr val="accent6">
                <a:lumMod val="50000"/>
              </a:scheme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86DF026F-8589-49B8-A3C5-80AF2773AC17}" type="parTrans" cxnId="{8D5A3152-8CFC-485B-AE18-BE556DB95A66}">
      <dgm:prSet/>
      <dgm:spPr/>
      <dgm:t>
        <a:bodyPr/>
        <a:lstStyle/>
        <a:p>
          <a:endParaRPr lang="zh-CN" altLang="en-US"/>
        </a:p>
      </dgm:t>
    </dgm:pt>
    <dgm:pt modelId="{83F71F0F-238C-415D-86C0-E1CFA70C4684}" type="sibTrans" cxnId="{8D5A3152-8CFC-485B-AE18-BE556DB95A66}">
      <dgm:prSet/>
      <dgm:spPr/>
      <dgm:t>
        <a:bodyPr/>
        <a:lstStyle/>
        <a:p>
          <a:endParaRPr lang="zh-CN" altLang="en-US"/>
        </a:p>
      </dgm:t>
    </dgm:pt>
    <dgm:pt modelId="{20CE12E4-67B1-49C9-971B-A420946F2F1F}">
      <dgm:prSet phldrT="[文本]" custT="1"/>
      <dgm:spPr/>
      <dgm:t>
        <a:bodyPr/>
        <a:lstStyle/>
        <a:p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观察你的感受，会想你的选择关口，你学到了什么</a:t>
          </a:r>
          <a:endParaRPr lang="zh-CN" altLang="en-US" sz="2000" kern="1200" dirty="0">
            <a:solidFill>
              <a:schemeClr val="accent6">
                <a:lumMod val="50000"/>
              </a:schemeClr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BE3C0AAF-F272-464D-BC8D-A2568D0286E9}" type="parTrans" cxnId="{D378E1A8-4A1E-4619-B69F-D426F3FF07A4}">
      <dgm:prSet/>
      <dgm:spPr/>
      <dgm:t>
        <a:bodyPr/>
        <a:lstStyle/>
        <a:p>
          <a:endParaRPr lang="zh-CN" altLang="en-US"/>
        </a:p>
      </dgm:t>
    </dgm:pt>
    <dgm:pt modelId="{87C5680E-2DCE-47AD-A171-86D65995C4A5}" type="sibTrans" cxnId="{D378E1A8-4A1E-4619-B69F-D426F3FF07A4}">
      <dgm:prSet/>
      <dgm:spPr/>
      <dgm:t>
        <a:bodyPr/>
        <a:lstStyle/>
        <a:p>
          <a:endParaRPr lang="zh-CN" altLang="en-US"/>
        </a:p>
      </dgm:t>
    </dgm:pt>
    <dgm:pt modelId="{5E4DAFBA-AAC7-4488-92CE-D5CB6EAA01DD}">
      <dgm:prSet phldrT="[文本]" custT="1"/>
      <dgm:spPr/>
      <dgm:t>
        <a:bodyPr/>
        <a:lstStyle/>
        <a:p>
          <a:r>
            <a:rPr lang="zh-CN" altLang="en-US" sz="2400" b="1" kern="1200" smtClean="0">
              <a:latin typeface="微软雅黑" pitchFamily="34" charset="-122"/>
              <a:ea typeface="微软雅黑" pitchFamily="34" charset="-122"/>
              <a:cs typeface="+mn-cs"/>
            </a:rPr>
            <a:t>回顾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26566DB6-04DA-469D-9386-CE980AFE8AB2}" type="parTrans" cxnId="{485F1F9F-6BC1-4D9D-8CD1-EB15C605AF6C}">
      <dgm:prSet/>
      <dgm:spPr/>
      <dgm:t>
        <a:bodyPr/>
        <a:lstStyle/>
        <a:p>
          <a:endParaRPr lang="zh-CN" altLang="en-US"/>
        </a:p>
      </dgm:t>
    </dgm:pt>
    <dgm:pt modelId="{1051051D-CFA0-4E08-B9E4-F5730E6332F9}" type="sibTrans" cxnId="{485F1F9F-6BC1-4D9D-8CD1-EB15C605AF6C}">
      <dgm:prSet/>
      <dgm:spPr/>
      <dgm:t>
        <a:bodyPr/>
        <a:lstStyle/>
        <a:p>
          <a:endParaRPr lang="zh-CN" altLang="en-US"/>
        </a:p>
      </dgm:t>
    </dgm:pt>
    <dgm:pt modelId="{F857B06A-5651-490B-91DA-DAB41BA66342}" type="pres">
      <dgm:prSet presAssocID="{391F8A87-D74F-48D9-BE7B-F83AD77B2F2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E82C229-97C0-4C47-8A86-07C10149BAE4}" type="pres">
      <dgm:prSet presAssocID="{5E4DAFBA-AAC7-4488-92CE-D5CB6EAA01DD}" presName="boxAndChildren" presStyleCnt="0"/>
      <dgm:spPr/>
    </dgm:pt>
    <dgm:pt modelId="{314B52A1-46D4-436A-B5CA-FCE4548E3202}" type="pres">
      <dgm:prSet presAssocID="{5E4DAFBA-AAC7-4488-92CE-D5CB6EAA01DD}" presName="parentTextBox" presStyleLbl="node1" presStyleIdx="0" presStyleCnt="4"/>
      <dgm:spPr/>
      <dgm:t>
        <a:bodyPr/>
        <a:lstStyle/>
        <a:p>
          <a:endParaRPr lang="zh-CN" altLang="en-US"/>
        </a:p>
      </dgm:t>
    </dgm:pt>
    <dgm:pt modelId="{FBE1BF6D-9D82-4D27-96F9-F4EC0B3BAE30}" type="pres">
      <dgm:prSet presAssocID="{5E4DAFBA-AAC7-4488-92CE-D5CB6EAA01DD}" presName="entireBox" presStyleLbl="node1" presStyleIdx="0" presStyleCnt="4"/>
      <dgm:spPr/>
      <dgm:t>
        <a:bodyPr/>
        <a:lstStyle/>
        <a:p>
          <a:endParaRPr lang="zh-CN" altLang="en-US"/>
        </a:p>
      </dgm:t>
    </dgm:pt>
    <dgm:pt modelId="{5AB903A9-AE35-4C8E-9A9C-94AB831BD106}" type="pres">
      <dgm:prSet presAssocID="{5E4DAFBA-AAC7-4488-92CE-D5CB6EAA01DD}" presName="descendantBox" presStyleCnt="0"/>
      <dgm:spPr/>
    </dgm:pt>
    <dgm:pt modelId="{7B124289-9191-445A-BD45-6AE688991DB7}" type="pres">
      <dgm:prSet presAssocID="{20CE12E4-67B1-49C9-971B-A420946F2F1F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92CC92-FD8A-4B1E-A4C5-31E171200F44}" type="pres">
      <dgm:prSet presAssocID="{0E87B706-0FF1-4303-84C7-6EFCED48DA0A}" presName="sp" presStyleCnt="0"/>
      <dgm:spPr/>
    </dgm:pt>
    <dgm:pt modelId="{4705236E-7EE8-4CC3-8779-327E3CC80500}" type="pres">
      <dgm:prSet presAssocID="{ED0CDAE8-5885-4B91-8D40-96E511336CF4}" presName="arrowAndChildren" presStyleCnt="0"/>
      <dgm:spPr/>
    </dgm:pt>
    <dgm:pt modelId="{6108C2CA-8E7E-4930-92D1-8D9F9BF5AABD}" type="pres">
      <dgm:prSet presAssocID="{ED0CDAE8-5885-4B91-8D40-96E511336CF4}" presName="parentTextArrow" presStyleLbl="node1" presStyleIdx="0" presStyleCnt="4"/>
      <dgm:spPr/>
      <dgm:t>
        <a:bodyPr/>
        <a:lstStyle/>
        <a:p>
          <a:endParaRPr lang="zh-CN" altLang="en-US"/>
        </a:p>
      </dgm:t>
    </dgm:pt>
    <dgm:pt modelId="{050F58F6-8EC0-4C4C-B54C-4F0B058E6776}" type="pres">
      <dgm:prSet presAssocID="{ED0CDAE8-5885-4B91-8D40-96E511336CF4}" presName="arrow" presStyleLbl="node1" presStyleIdx="1" presStyleCnt="4"/>
      <dgm:spPr/>
      <dgm:t>
        <a:bodyPr/>
        <a:lstStyle/>
        <a:p>
          <a:endParaRPr lang="zh-CN" altLang="en-US"/>
        </a:p>
      </dgm:t>
    </dgm:pt>
    <dgm:pt modelId="{2B965CDF-6012-4FB6-ADD3-B120333D9443}" type="pres">
      <dgm:prSet presAssocID="{ED0CDAE8-5885-4B91-8D40-96E511336CF4}" presName="descendantArrow" presStyleCnt="0"/>
      <dgm:spPr/>
    </dgm:pt>
    <dgm:pt modelId="{79EAC6F8-9B8C-4714-98B5-7CD6FF49ECB0}" type="pres">
      <dgm:prSet presAssocID="{82F9B4AA-33FE-4433-BDA5-897A04925118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D3FB2C-FC23-4B75-9780-DED6EFF87D96}" type="pres">
      <dgm:prSet presAssocID="{BDB8EEEC-0389-4A07-8BD5-55863953CD8C}" presName="sp" presStyleCnt="0"/>
      <dgm:spPr/>
    </dgm:pt>
    <dgm:pt modelId="{4E6308EB-12DA-4F39-83AD-B55A73CCA08C}" type="pres">
      <dgm:prSet presAssocID="{117C88CF-95A6-4653-8DBA-D05B4DABE9FD}" presName="arrowAndChildren" presStyleCnt="0"/>
      <dgm:spPr/>
    </dgm:pt>
    <dgm:pt modelId="{FB4DF584-DF57-4230-A6F9-F6B1AEE69EC6}" type="pres">
      <dgm:prSet presAssocID="{117C88CF-95A6-4653-8DBA-D05B4DABE9FD}" presName="parentTextArrow" presStyleLbl="node1" presStyleIdx="1" presStyleCnt="4"/>
      <dgm:spPr/>
      <dgm:t>
        <a:bodyPr/>
        <a:lstStyle/>
        <a:p>
          <a:endParaRPr lang="zh-CN" altLang="en-US"/>
        </a:p>
      </dgm:t>
    </dgm:pt>
    <dgm:pt modelId="{262E5D8B-3E49-46A1-A6AD-F3B1AED9D612}" type="pres">
      <dgm:prSet presAssocID="{117C88CF-95A6-4653-8DBA-D05B4DABE9FD}" presName="arrow" presStyleLbl="node1" presStyleIdx="2" presStyleCnt="4" custLinFactNeighborX="-5518" custLinFactNeighborY="-1439"/>
      <dgm:spPr/>
      <dgm:t>
        <a:bodyPr/>
        <a:lstStyle/>
        <a:p>
          <a:endParaRPr lang="zh-CN" altLang="en-US"/>
        </a:p>
      </dgm:t>
    </dgm:pt>
    <dgm:pt modelId="{DB85C8C7-2CE4-4DA5-8BD8-2BBAADD43F54}" type="pres">
      <dgm:prSet presAssocID="{117C88CF-95A6-4653-8DBA-D05B4DABE9FD}" presName="descendantArrow" presStyleCnt="0"/>
      <dgm:spPr/>
    </dgm:pt>
    <dgm:pt modelId="{5BCAB3E6-5C18-4163-9A16-1E1E25C09819}" type="pres">
      <dgm:prSet presAssocID="{D5B7B8B3-27A9-4658-BA1F-2AAE2C4EE786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A9DB49-B609-4826-B671-3A46A31F1810}" type="pres">
      <dgm:prSet presAssocID="{FED950A1-6A97-4718-9421-F116BF4C446C}" presName="sp" presStyleCnt="0"/>
      <dgm:spPr/>
    </dgm:pt>
    <dgm:pt modelId="{CB39BF3D-92B5-40EA-8DF4-486CC6C0B27E}" type="pres">
      <dgm:prSet presAssocID="{87FACC3E-A16C-47CE-9670-0CB65E9A3518}" presName="arrowAndChildren" presStyleCnt="0"/>
      <dgm:spPr/>
    </dgm:pt>
    <dgm:pt modelId="{D2CD613D-3974-4374-A47C-465D28A73F9A}" type="pres">
      <dgm:prSet presAssocID="{87FACC3E-A16C-47CE-9670-0CB65E9A3518}" presName="parentTextArrow" presStyleLbl="node1" presStyleIdx="2" presStyleCnt="4"/>
      <dgm:spPr/>
      <dgm:t>
        <a:bodyPr/>
        <a:lstStyle/>
        <a:p>
          <a:endParaRPr lang="zh-CN" altLang="en-US"/>
        </a:p>
      </dgm:t>
    </dgm:pt>
    <dgm:pt modelId="{EBEAFA7B-561A-42FA-BF77-238FA222A469}" type="pres">
      <dgm:prSet presAssocID="{87FACC3E-A16C-47CE-9670-0CB65E9A3518}" presName="arrow" presStyleLbl="node1" presStyleIdx="3" presStyleCnt="4" custLinFactNeighborX="50" custLinFactNeighborY="-22495"/>
      <dgm:spPr/>
      <dgm:t>
        <a:bodyPr/>
        <a:lstStyle/>
        <a:p>
          <a:endParaRPr lang="zh-CN" altLang="en-US"/>
        </a:p>
      </dgm:t>
    </dgm:pt>
    <dgm:pt modelId="{E20D9438-7EDF-432E-99CF-2DAEAE47CD58}" type="pres">
      <dgm:prSet presAssocID="{87FACC3E-A16C-47CE-9670-0CB65E9A3518}" presName="descendantArrow" presStyleCnt="0"/>
      <dgm:spPr/>
    </dgm:pt>
    <dgm:pt modelId="{557A8324-2A52-40C5-84AB-4C61B313D498}" type="pres">
      <dgm:prSet presAssocID="{E1578EC6-7F4F-4D26-85CE-18D5AD0E5C0B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78E1A8-4A1E-4619-B69F-D426F3FF07A4}" srcId="{5E4DAFBA-AAC7-4488-92CE-D5CB6EAA01DD}" destId="{20CE12E4-67B1-49C9-971B-A420946F2F1F}" srcOrd="0" destOrd="0" parTransId="{BE3C0AAF-F272-464D-BC8D-A2568D0286E9}" sibTransId="{87C5680E-2DCE-47AD-A171-86D65995C4A5}"/>
    <dgm:cxn modelId="{3B760C86-C66A-40D2-A77F-F5DC0D0DBAF7}" type="presOf" srcId="{ED0CDAE8-5885-4B91-8D40-96E511336CF4}" destId="{6108C2CA-8E7E-4930-92D1-8D9F9BF5AABD}" srcOrd="0" destOrd="0" presId="urn:microsoft.com/office/officeart/2005/8/layout/process4"/>
    <dgm:cxn modelId="{8553A13B-B14D-45BE-9506-5431994C5D97}" srcId="{117C88CF-95A6-4653-8DBA-D05B4DABE9FD}" destId="{D5B7B8B3-27A9-4658-BA1F-2AAE2C4EE786}" srcOrd="0" destOrd="0" parTransId="{39A763E9-2ABA-4F77-AFA3-C20462804CE7}" sibTransId="{80034570-2A9B-4605-BA6C-B456EE0FD938}"/>
    <dgm:cxn modelId="{C9C0D50F-EAA1-480C-A3C1-5F19CD19AD84}" type="presOf" srcId="{D5B7B8B3-27A9-4658-BA1F-2AAE2C4EE786}" destId="{5BCAB3E6-5C18-4163-9A16-1E1E25C09819}" srcOrd="0" destOrd="0" presId="urn:microsoft.com/office/officeart/2005/8/layout/process4"/>
    <dgm:cxn modelId="{7E2A22FD-C6AF-4F1E-8084-C65F8A7F869A}" type="presOf" srcId="{5E4DAFBA-AAC7-4488-92CE-D5CB6EAA01DD}" destId="{314B52A1-46D4-436A-B5CA-FCE4548E3202}" srcOrd="0" destOrd="0" presId="urn:microsoft.com/office/officeart/2005/8/layout/process4"/>
    <dgm:cxn modelId="{485F1F9F-6BC1-4D9D-8CD1-EB15C605AF6C}" srcId="{391F8A87-D74F-48D9-BE7B-F83AD77B2F2D}" destId="{5E4DAFBA-AAC7-4488-92CE-D5CB6EAA01DD}" srcOrd="3" destOrd="0" parTransId="{26566DB6-04DA-469D-9386-CE980AFE8AB2}" sibTransId="{1051051D-CFA0-4E08-B9E4-F5730E6332F9}"/>
    <dgm:cxn modelId="{C25054A3-1706-4A68-A532-DBDF6550092E}" type="presOf" srcId="{391F8A87-D74F-48D9-BE7B-F83AD77B2F2D}" destId="{F857B06A-5651-490B-91DA-DAB41BA66342}" srcOrd="0" destOrd="0" presId="urn:microsoft.com/office/officeart/2005/8/layout/process4"/>
    <dgm:cxn modelId="{A2ADD08D-5B16-4A5C-B309-380897C0A303}" type="presOf" srcId="{5E4DAFBA-AAC7-4488-92CE-D5CB6EAA01DD}" destId="{FBE1BF6D-9D82-4D27-96F9-F4EC0B3BAE30}" srcOrd="1" destOrd="0" presId="urn:microsoft.com/office/officeart/2005/8/layout/process4"/>
    <dgm:cxn modelId="{25E0B5E1-CD46-4C95-86EE-6CB76A3FDBA1}" srcId="{87FACC3E-A16C-47CE-9670-0CB65E9A3518}" destId="{E1578EC6-7F4F-4D26-85CE-18D5AD0E5C0B}" srcOrd="0" destOrd="0" parTransId="{1BC5EEC3-F366-484E-B9D9-B84CC7ED0328}" sibTransId="{F498E6C1-C077-4AAB-929E-6D76D5B1B5EC}"/>
    <dgm:cxn modelId="{C9EAFE8A-01A2-4743-B8B8-ACA04A48813E}" srcId="{391F8A87-D74F-48D9-BE7B-F83AD77B2F2D}" destId="{87FACC3E-A16C-47CE-9670-0CB65E9A3518}" srcOrd="0" destOrd="0" parTransId="{65125261-DE1A-4D3A-80B4-97AA3F84FA56}" sibTransId="{FED950A1-6A97-4718-9421-F116BF4C446C}"/>
    <dgm:cxn modelId="{8D5A3152-8CFC-485B-AE18-BE556DB95A66}" srcId="{ED0CDAE8-5885-4B91-8D40-96E511336CF4}" destId="{82F9B4AA-33FE-4433-BDA5-897A04925118}" srcOrd="0" destOrd="0" parTransId="{86DF026F-8589-49B8-A3C5-80AF2773AC17}" sibTransId="{83F71F0F-238C-415D-86C0-E1CFA70C4684}"/>
    <dgm:cxn modelId="{BF73E305-1450-49C9-A696-EB29D3AD4ABE}" type="presOf" srcId="{87FACC3E-A16C-47CE-9670-0CB65E9A3518}" destId="{EBEAFA7B-561A-42FA-BF77-238FA222A469}" srcOrd="1" destOrd="0" presId="urn:microsoft.com/office/officeart/2005/8/layout/process4"/>
    <dgm:cxn modelId="{05B9E871-B02C-4C66-A458-FC9BCB61D9CF}" type="presOf" srcId="{117C88CF-95A6-4653-8DBA-D05B4DABE9FD}" destId="{262E5D8B-3E49-46A1-A6AD-F3B1AED9D612}" srcOrd="1" destOrd="0" presId="urn:microsoft.com/office/officeart/2005/8/layout/process4"/>
    <dgm:cxn modelId="{9DC12872-E133-40BD-9665-BB22E852B633}" srcId="{391F8A87-D74F-48D9-BE7B-F83AD77B2F2D}" destId="{ED0CDAE8-5885-4B91-8D40-96E511336CF4}" srcOrd="2" destOrd="0" parTransId="{F09FA0D4-6E9B-4807-B105-3FDD72905D25}" sibTransId="{0E87B706-0FF1-4303-84C7-6EFCED48DA0A}"/>
    <dgm:cxn modelId="{EF3074C9-031F-4785-B000-E89AB553E3CC}" type="presOf" srcId="{117C88CF-95A6-4653-8DBA-D05B4DABE9FD}" destId="{FB4DF584-DF57-4230-A6F9-F6B1AEE69EC6}" srcOrd="0" destOrd="0" presId="urn:microsoft.com/office/officeart/2005/8/layout/process4"/>
    <dgm:cxn modelId="{731456F6-4D6A-4FB7-BFFA-7CCA4EC9110B}" type="presOf" srcId="{E1578EC6-7F4F-4D26-85CE-18D5AD0E5C0B}" destId="{557A8324-2A52-40C5-84AB-4C61B313D498}" srcOrd="0" destOrd="0" presId="urn:microsoft.com/office/officeart/2005/8/layout/process4"/>
    <dgm:cxn modelId="{087F7653-30A5-43D3-9FF7-40CF0FDDDD34}" srcId="{391F8A87-D74F-48D9-BE7B-F83AD77B2F2D}" destId="{117C88CF-95A6-4653-8DBA-D05B4DABE9FD}" srcOrd="1" destOrd="0" parTransId="{E9D0864F-0B1B-483E-B3CF-F937A1CE4469}" sibTransId="{BDB8EEEC-0389-4A07-8BD5-55863953CD8C}"/>
    <dgm:cxn modelId="{AFC20156-F699-4894-B213-78AD526E0DAE}" type="presOf" srcId="{82F9B4AA-33FE-4433-BDA5-897A04925118}" destId="{79EAC6F8-9B8C-4714-98B5-7CD6FF49ECB0}" srcOrd="0" destOrd="0" presId="urn:microsoft.com/office/officeart/2005/8/layout/process4"/>
    <dgm:cxn modelId="{6C984958-A962-423F-9A1A-B6B89D31E06A}" type="presOf" srcId="{87FACC3E-A16C-47CE-9670-0CB65E9A3518}" destId="{D2CD613D-3974-4374-A47C-465D28A73F9A}" srcOrd="0" destOrd="0" presId="urn:microsoft.com/office/officeart/2005/8/layout/process4"/>
    <dgm:cxn modelId="{DD045228-B224-4964-B405-8BF66777FA7D}" type="presOf" srcId="{ED0CDAE8-5885-4B91-8D40-96E511336CF4}" destId="{050F58F6-8EC0-4C4C-B54C-4F0B058E6776}" srcOrd="1" destOrd="0" presId="urn:microsoft.com/office/officeart/2005/8/layout/process4"/>
    <dgm:cxn modelId="{0179F7FF-16D3-4F22-8C9D-171B291524E8}" type="presOf" srcId="{20CE12E4-67B1-49C9-971B-A420946F2F1F}" destId="{7B124289-9191-445A-BD45-6AE688991DB7}" srcOrd="0" destOrd="0" presId="urn:microsoft.com/office/officeart/2005/8/layout/process4"/>
    <dgm:cxn modelId="{3EBC1654-B653-4875-86FE-65E7D266FBCB}" type="presParOf" srcId="{F857B06A-5651-490B-91DA-DAB41BA66342}" destId="{CE82C229-97C0-4C47-8A86-07C10149BAE4}" srcOrd="0" destOrd="0" presId="urn:microsoft.com/office/officeart/2005/8/layout/process4"/>
    <dgm:cxn modelId="{6930F42F-F6FF-4A9B-ABFD-947F70335166}" type="presParOf" srcId="{CE82C229-97C0-4C47-8A86-07C10149BAE4}" destId="{314B52A1-46D4-436A-B5CA-FCE4548E3202}" srcOrd="0" destOrd="0" presId="urn:microsoft.com/office/officeart/2005/8/layout/process4"/>
    <dgm:cxn modelId="{519EDC8B-3E2C-407D-80BD-5339F3B44A20}" type="presParOf" srcId="{CE82C229-97C0-4C47-8A86-07C10149BAE4}" destId="{FBE1BF6D-9D82-4D27-96F9-F4EC0B3BAE30}" srcOrd="1" destOrd="0" presId="urn:microsoft.com/office/officeart/2005/8/layout/process4"/>
    <dgm:cxn modelId="{213A248D-758E-4BAB-A327-5193947DC594}" type="presParOf" srcId="{CE82C229-97C0-4C47-8A86-07C10149BAE4}" destId="{5AB903A9-AE35-4C8E-9A9C-94AB831BD106}" srcOrd="2" destOrd="0" presId="urn:microsoft.com/office/officeart/2005/8/layout/process4"/>
    <dgm:cxn modelId="{EC2FCAFA-489C-42DC-93E9-AC283423E40A}" type="presParOf" srcId="{5AB903A9-AE35-4C8E-9A9C-94AB831BD106}" destId="{7B124289-9191-445A-BD45-6AE688991DB7}" srcOrd="0" destOrd="0" presId="urn:microsoft.com/office/officeart/2005/8/layout/process4"/>
    <dgm:cxn modelId="{34E182B8-9340-49D4-B5E4-E5F27CEDC6A9}" type="presParOf" srcId="{F857B06A-5651-490B-91DA-DAB41BA66342}" destId="{6792CC92-FD8A-4B1E-A4C5-31E171200F44}" srcOrd="1" destOrd="0" presId="urn:microsoft.com/office/officeart/2005/8/layout/process4"/>
    <dgm:cxn modelId="{E7B6923E-740A-44E9-AB66-62D69ABDEC78}" type="presParOf" srcId="{F857B06A-5651-490B-91DA-DAB41BA66342}" destId="{4705236E-7EE8-4CC3-8779-327E3CC80500}" srcOrd="2" destOrd="0" presId="urn:microsoft.com/office/officeart/2005/8/layout/process4"/>
    <dgm:cxn modelId="{D4B65C79-2665-466B-8D7F-7EED37D81BB1}" type="presParOf" srcId="{4705236E-7EE8-4CC3-8779-327E3CC80500}" destId="{6108C2CA-8E7E-4930-92D1-8D9F9BF5AABD}" srcOrd="0" destOrd="0" presId="urn:microsoft.com/office/officeart/2005/8/layout/process4"/>
    <dgm:cxn modelId="{A6DD1350-9062-4E7A-B708-8485C628B091}" type="presParOf" srcId="{4705236E-7EE8-4CC3-8779-327E3CC80500}" destId="{050F58F6-8EC0-4C4C-B54C-4F0B058E6776}" srcOrd="1" destOrd="0" presId="urn:microsoft.com/office/officeart/2005/8/layout/process4"/>
    <dgm:cxn modelId="{10276269-08B0-4AC9-8E79-381E55E3C460}" type="presParOf" srcId="{4705236E-7EE8-4CC3-8779-327E3CC80500}" destId="{2B965CDF-6012-4FB6-ADD3-B120333D9443}" srcOrd="2" destOrd="0" presId="urn:microsoft.com/office/officeart/2005/8/layout/process4"/>
    <dgm:cxn modelId="{7CC9EFFE-682C-4554-8924-11A39386C94C}" type="presParOf" srcId="{2B965CDF-6012-4FB6-ADD3-B120333D9443}" destId="{79EAC6F8-9B8C-4714-98B5-7CD6FF49ECB0}" srcOrd="0" destOrd="0" presId="urn:microsoft.com/office/officeart/2005/8/layout/process4"/>
    <dgm:cxn modelId="{346D49AE-15E5-4C83-A44D-C2CF12EEB035}" type="presParOf" srcId="{F857B06A-5651-490B-91DA-DAB41BA66342}" destId="{39D3FB2C-FC23-4B75-9780-DED6EFF87D96}" srcOrd="3" destOrd="0" presId="urn:microsoft.com/office/officeart/2005/8/layout/process4"/>
    <dgm:cxn modelId="{24F1305F-597C-4973-B713-E78279BFF768}" type="presParOf" srcId="{F857B06A-5651-490B-91DA-DAB41BA66342}" destId="{4E6308EB-12DA-4F39-83AD-B55A73CCA08C}" srcOrd="4" destOrd="0" presId="urn:microsoft.com/office/officeart/2005/8/layout/process4"/>
    <dgm:cxn modelId="{E45509D7-7EE7-4040-802A-F2ACEE397C8A}" type="presParOf" srcId="{4E6308EB-12DA-4F39-83AD-B55A73CCA08C}" destId="{FB4DF584-DF57-4230-A6F9-F6B1AEE69EC6}" srcOrd="0" destOrd="0" presId="urn:microsoft.com/office/officeart/2005/8/layout/process4"/>
    <dgm:cxn modelId="{3775D7EE-445A-4FB8-9EDC-5E92D111E4FE}" type="presParOf" srcId="{4E6308EB-12DA-4F39-83AD-B55A73CCA08C}" destId="{262E5D8B-3E49-46A1-A6AD-F3B1AED9D612}" srcOrd="1" destOrd="0" presId="urn:microsoft.com/office/officeart/2005/8/layout/process4"/>
    <dgm:cxn modelId="{FDBAD027-A6D3-4121-A293-EB231BA956AF}" type="presParOf" srcId="{4E6308EB-12DA-4F39-83AD-B55A73CCA08C}" destId="{DB85C8C7-2CE4-4DA5-8BD8-2BBAADD43F54}" srcOrd="2" destOrd="0" presId="urn:microsoft.com/office/officeart/2005/8/layout/process4"/>
    <dgm:cxn modelId="{215DFF37-27FB-4F2F-A267-56285057F9EF}" type="presParOf" srcId="{DB85C8C7-2CE4-4DA5-8BD8-2BBAADD43F54}" destId="{5BCAB3E6-5C18-4163-9A16-1E1E25C09819}" srcOrd="0" destOrd="0" presId="urn:microsoft.com/office/officeart/2005/8/layout/process4"/>
    <dgm:cxn modelId="{A6610001-616B-4DD0-9677-229ED63222C8}" type="presParOf" srcId="{F857B06A-5651-490B-91DA-DAB41BA66342}" destId="{60A9DB49-B609-4826-B671-3A46A31F1810}" srcOrd="5" destOrd="0" presId="urn:microsoft.com/office/officeart/2005/8/layout/process4"/>
    <dgm:cxn modelId="{83833D84-C8E8-4FA6-9B4E-3FC4ED14B7A0}" type="presParOf" srcId="{F857B06A-5651-490B-91DA-DAB41BA66342}" destId="{CB39BF3D-92B5-40EA-8DF4-486CC6C0B27E}" srcOrd="6" destOrd="0" presId="urn:microsoft.com/office/officeart/2005/8/layout/process4"/>
    <dgm:cxn modelId="{9BC58235-2E5F-428B-A6E2-7DDB5D7F4078}" type="presParOf" srcId="{CB39BF3D-92B5-40EA-8DF4-486CC6C0B27E}" destId="{D2CD613D-3974-4374-A47C-465D28A73F9A}" srcOrd="0" destOrd="0" presId="urn:microsoft.com/office/officeart/2005/8/layout/process4"/>
    <dgm:cxn modelId="{2EF6308B-5BA9-4FD2-A625-F3AA924D4848}" type="presParOf" srcId="{CB39BF3D-92B5-40EA-8DF4-486CC6C0B27E}" destId="{EBEAFA7B-561A-42FA-BF77-238FA222A469}" srcOrd="1" destOrd="0" presId="urn:microsoft.com/office/officeart/2005/8/layout/process4"/>
    <dgm:cxn modelId="{E07EA441-BB97-4F53-8D0E-D2813001485B}" type="presParOf" srcId="{CB39BF3D-92B5-40EA-8DF4-486CC6C0B27E}" destId="{E20D9438-7EDF-432E-99CF-2DAEAE47CD58}" srcOrd="2" destOrd="0" presId="urn:microsoft.com/office/officeart/2005/8/layout/process4"/>
    <dgm:cxn modelId="{B4479F40-68DD-4428-9D84-8EAE6067AB3E}" type="presParOf" srcId="{E20D9438-7EDF-432E-99CF-2DAEAE47CD58}" destId="{557A8324-2A52-40C5-84AB-4C61B313D49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E29081-03A6-4BCD-A026-653856C6DBB7}">
      <dsp:nvSpPr>
        <dsp:cNvPr id="0" name=""/>
        <dsp:cNvSpPr/>
      </dsp:nvSpPr>
      <dsp:spPr>
        <a:xfrm>
          <a:off x="3533936" y="1821"/>
          <a:ext cx="966563" cy="7870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这次我想早点开始</a:t>
          </a:r>
          <a:endParaRPr lang="zh-CN" altLang="en-US" sz="1600" kern="1200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sp:txBody>
      <dsp:txXfrm>
        <a:off x="3533936" y="1821"/>
        <a:ext cx="966563" cy="787007"/>
      </dsp:txXfrm>
    </dsp:sp>
    <dsp:sp modelId="{27DCD85B-8490-47D4-B774-DBCEBFD23FC0}">
      <dsp:nvSpPr>
        <dsp:cNvPr id="0" name=""/>
        <dsp:cNvSpPr/>
      </dsp:nvSpPr>
      <dsp:spPr>
        <a:xfrm>
          <a:off x="1164644" y="43539"/>
          <a:ext cx="4079422" cy="4079422"/>
        </a:xfrm>
        <a:prstGeom prst="circularArrow">
          <a:avLst>
            <a:gd name="adj1" fmla="val 3762"/>
            <a:gd name="adj2" fmla="val 234718"/>
            <a:gd name="adj3" fmla="val 19827464"/>
            <a:gd name="adj4" fmla="val 18826586"/>
            <a:gd name="adj5" fmla="val 4389"/>
          </a:avLst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9FEB9-97A9-4A42-AF01-D664751CE4ED}">
      <dsp:nvSpPr>
        <dsp:cNvPr id="0" name=""/>
        <dsp:cNvSpPr/>
      </dsp:nvSpPr>
      <dsp:spPr>
        <a:xfrm>
          <a:off x="4637336" y="1272863"/>
          <a:ext cx="787007" cy="7870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我得马上开始</a:t>
          </a:r>
          <a:endParaRPr lang="zh-CN" altLang="en-US" sz="1600" kern="1200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sp:txBody>
      <dsp:txXfrm>
        <a:off x="4637336" y="1272863"/>
        <a:ext cx="787007" cy="787007"/>
      </dsp:txXfrm>
    </dsp:sp>
    <dsp:sp modelId="{42FD7516-85E0-4A8F-B29A-8C99DC0A500E}">
      <dsp:nvSpPr>
        <dsp:cNvPr id="0" name=""/>
        <dsp:cNvSpPr/>
      </dsp:nvSpPr>
      <dsp:spPr>
        <a:xfrm>
          <a:off x="1286741" y="156539"/>
          <a:ext cx="4079422" cy="4079422"/>
        </a:xfrm>
        <a:prstGeom prst="circularArrow">
          <a:avLst>
            <a:gd name="adj1" fmla="val 3762"/>
            <a:gd name="adj2" fmla="val 234718"/>
            <a:gd name="adj3" fmla="val 1230580"/>
            <a:gd name="adj4" fmla="val 21557098"/>
            <a:gd name="adj5" fmla="val 4389"/>
          </a:avLst>
        </a:prstGeom>
        <a:solidFill>
          <a:schemeClr val="accent6">
            <a:alpha val="90000"/>
            <a:hueOff val="0"/>
            <a:satOff val="0"/>
            <a:lumOff val="0"/>
            <a:alphaOff val="-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A6E0A3-442D-4D78-9E14-E2E7D4C3A953}">
      <dsp:nvSpPr>
        <dsp:cNvPr id="0" name=""/>
        <dsp:cNvSpPr/>
      </dsp:nvSpPr>
      <dsp:spPr>
        <a:xfrm>
          <a:off x="4189594" y="2857827"/>
          <a:ext cx="958976" cy="7870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我不开始又能怎样</a:t>
          </a:r>
          <a:endParaRPr lang="zh-CN" altLang="en-US" sz="1600" kern="1200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sp:txBody>
      <dsp:txXfrm>
        <a:off x="4189594" y="2857827"/>
        <a:ext cx="958976" cy="787007"/>
      </dsp:txXfrm>
    </dsp:sp>
    <dsp:sp modelId="{CB02825D-B844-449B-8761-D3B656D51FF8}">
      <dsp:nvSpPr>
        <dsp:cNvPr id="0" name=""/>
        <dsp:cNvSpPr/>
      </dsp:nvSpPr>
      <dsp:spPr>
        <a:xfrm>
          <a:off x="1212251" y="14983"/>
          <a:ext cx="4079422" cy="4079422"/>
        </a:xfrm>
        <a:prstGeom prst="circularArrow">
          <a:avLst>
            <a:gd name="adj1" fmla="val 3762"/>
            <a:gd name="adj2" fmla="val 234718"/>
            <a:gd name="adj3" fmla="val 4297221"/>
            <a:gd name="adj4" fmla="val 3387793"/>
            <a:gd name="adj5" fmla="val 4389"/>
          </a:avLst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1A2EA5-CCCF-4164-9FC8-3AC7207C9CC5}">
      <dsp:nvSpPr>
        <dsp:cNvPr id="0" name=""/>
        <dsp:cNvSpPr/>
      </dsp:nvSpPr>
      <dsp:spPr>
        <a:xfrm>
          <a:off x="2736303" y="3563203"/>
          <a:ext cx="936105" cy="7870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还有时间</a:t>
          </a:r>
          <a:endParaRPr lang="zh-CN" altLang="en-US" sz="1600" kern="1200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sp:txBody>
      <dsp:txXfrm>
        <a:off x="2736303" y="3563203"/>
        <a:ext cx="936105" cy="787007"/>
      </dsp:txXfrm>
    </dsp:sp>
    <dsp:sp modelId="{E183E0C9-D89E-41AD-8AF7-1C0C560B70CE}">
      <dsp:nvSpPr>
        <dsp:cNvPr id="0" name=""/>
        <dsp:cNvSpPr/>
      </dsp:nvSpPr>
      <dsp:spPr>
        <a:xfrm>
          <a:off x="983681" y="-32664"/>
          <a:ext cx="4079422" cy="4079422"/>
        </a:xfrm>
        <a:prstGeom prst="circularArrow">
          <a:avLst>
            <a:gd name="adj1" fmla="val 3762"/>
            <a:gd name="adj2" fmla="val 234718"/>
            <a:gd name="adj3" fmla="val 7257790"/>
            <a:gd name="adj4" fmla="val 6268061"/>
            <a:gd name="adj5" fmla="val 4389"/>
          </a:avLst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E701A5-BEFF-4BB3-A628-07DB22D03006}">
      <dsp:nvSpPr>
        <dsp:cNvPr id="0" name=""/>
        <dsp:cNvSpPr/>
      </dsp:nvSpPr>
      <dsp:spPr>
        <a:xfrm>
          <a:off x="1346125" y="2857827"/>
          <a:ext cx="787007" cy="7870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我这人有毛病</a:t>
          </a:r>
          <a:endParaRPr lang="zh-CN" altLang="en-US" sz="1600" kern="1200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sp:txBody>
      <dsp:txXfrm>
        <a:off x="1346125" y="2857827"/>
        <a:ext cx="787007" cy="787007"/>
      </dsp:txXfrm>
    </dsp:sp>
    <dsp:sp modelId="{DFB569DB-A385-44CE-8E76-FD728AB6878B}">
      <dsp:nvSpPr>
        <dsp:cNvPr id="0" name=""/>
        <dsp:cNvSpPr/>
      </dsp:nvSpPr>
      <dsp:spPr>
        <a:xfrm>
          <a:off x="1164644" y="43539"/>
          <a:ext cx="4079422" cy="4079422"/>
        </a:xfrm>
        <a:prstGeom prst="circularArrow">
          <a:avLst>
            <a:gd name="adj1" fmla="val 3762"/>
            <a:gd name="adj2" fmla="val 234718"/>
            <a:gd name="adj3" fmla="val 10608184"/>
            <a:gd name="adj4" fmla="val 9334702"/>
            <a:gd name="adj5" fmla="val 4389"/>
          </a:avLst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B590F5-B35C-49A0-8DFE-0F75E5E95658}">
      <dsp:nvSpPr>
        <dsp:cNvPr id="0" name=""/>
        <dsp:cNvSpPr/>
      </dsp:nvSpPr>
      <dsp:spPr>
        <a:xfrm>
          <a:off x="984367" y="1272863"/>
          <a:ext cx="787007" cy="7870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做还是不做</a:t>
          </a:r>
          <a:endParaRPr lang="zh-CN" altLang="en-US" sz="1600" kern="1200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sp:txBody>
      <dsp:txXfrm>
        <a:off x="984367" y="1272863"/>
        <a:ext cx="787007" cy="787007"/>
      </dsp:txXfrm>
    </dsp:sp>
    <dsp:sp modelId="{9F6AC577-CDBE-4921-8665-291DC774C92A}">
      <dsp:nvSpPr>
        <dsp:cNvPr id="0" name=""/>
        <dsp:cNvSpPr/>
      </dsp:nvSpPr>
      <dsp:spPr>
        <a:xfrm>
          <a:off x="1164644" y="43539"/>
          <a:ext cx="4079422" cy="4079422"/>
        </a:xfrm>
        <a:prstGeom prst="circularArrow">
          <a:avLst>
            <a:gd name="adj1" fmla="val 3762"/>
            <a:gd name="adj2" fmla="val 234718"/>
            <a:gd name="adj3" fmla="val 13415287"/>
            <a:gd name="adj4" fmla="val 12337818"/>
            <a:gd name="adj5" fmla="val 4389"/>
          </a:avLst>
        </a:prstGeom>
        <a:solidFill>
          <a:schemeClr val="accent6">
            <a:alpha val="90000"/>
            <a:hueOff val="0"/>
            <a:satOff val="0"/>
            <a:lumOff val="0"/>
            <a:alphaOff val="-3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7C8D6-CA63-49E3-9C5E-B44186C70200}">
      <dsp:nvSpPr>
        <dsp:cNvPr id="0" name=""/>
        <dsp:cNvSpPr/>
      </dsp:nvSpPr>
      <dsp:spPr>
        <a:xfrm>
          <a:off x="1938669" y="1821"/>
          <a:ext cx="905648" cy="7870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600" kern="1200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我永远</a:t>
          </a:r>
          <a:endParaRPr lang="en-US" altLang="zh-CN" sz="1600" kern="1200" dirty="0" smtClean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600" kern="1200" dirty="0" smtClean="0">
              <a:latin typeface="经典综艺体简" pitchFamily="49" charset="-122"/>
              <a:ea typeface="经典综艺体简" pitchFamily="49" charset="-122"/>
              <a:cs typeface="经典综艺体简" pitchFamily="49" charset="-122"/>
            </a:rPr>
            <a:t>不再拖延</a:t>
          </a:r>
          <a:endParaRPr lang="zh-CN" altLang="en-US" sz="1600" kern="1200" dirty="0">
            <a:latin typeface="经典综艺体简" pitchFamily="49" charset="-122"/>
            <a:ea typeface="经典综艺体简" pitchFamily="49" charset="-122"/>
            <a:cs typeface="经典综艺体简" pitchFamily="49" charset="-122"/>
          </a:endParaRPr>
        </a:p>
      </dsp:txBody>
      <dsp:txXfrm>
        <a:off x="1938669" y="1821"/>
        <a:ext cx="905648" cy="787007"/>
      </dsp:txXfrm>
    </dsp:sp>
    <dsp:sp modelId="{E7C2831A-3593-4CC4-8FC9-5D235C94190E}">
      <dsp:nvSpPr>
        <dsp:cNvPr id="0" name=""/>
        <dsp:cNvSpPr/>
      </dsp:nvSpPr>
      <dsp:spPr>
        <a:xfrm>
          <a:off x="1164644" y="43539"/>
          <a:ext cx="4079422" cy="4079422"/>
        </a:xfrm>
        <a:prstGeom prst="circularArrow">
          <a:avLst>
            <a:gd name="adj1" fmla="val 3762"/>
            <a:gd name="adj2" fmla="val 234718"/>
            <a:gd name="adj3" fmla="val 16573218"/>
            <a:gd name="adj4" fmla="val 15535204"/>
            <a:gd name="adj5" fmla="val 4389"/>
          </a:avLst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E1BF6D-9D82-4D27-96F9-F4EC0B3BAE30}">
      <dsp:nvSpPr>
        <dsp:cNvPr id="0" name=""/>
        <dsp:cNvSpPr/>
      </dsp:nvSpPr>
      <dsp:spPr>
        <a:xfrm>
          <a:off x="0" y="3333360"/>
          <a:ext cx="6096000" cy="729257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smtClean="0">
              <a:latin typeface="微软雅黑" pitchFamily="34" charset="-122"/>
              <a:ea typeface="微软雅黑" pitchFamily="34" charset="-122"/>
              <a:cs typeface="+mn-cs"/>
            </a:rPr>
            <a:t>回顾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0" y="3333360"/>
        <a:ext cx="6096000" cy="393799"/>
      </dsp:txXfrm>
    </dsp:sp>
    <dsp:sp modelId="{7B124289-9191-445A-BD45-6AE688991DB7}">
      <dsp:nvSpPr>
        <dsp:cNvPr id="0" name=""/>
        <dsp:cNvSpPr/>
      </dsp:nvSpPr>
      <dsp:spPr>
        <a:xfrm>
          <a:off x="0" y="3712574"/>
          <a:ext cx="6096000" cy="335458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观察你的感受，会想你的选择关口，你学到了什么</a:t>
          </a:r>
          <a:endParaRPr lang="zh-CN" altLang="en-US" sz="2000" kern="1200" dirty="0">
            <a:solidFill>
              <a:schemeClr val="accent6">
                <a:lumMod val="50000"/>
              </a:schemeClr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0" y="3712574"/>
        <a:ext cx="6096000" cy="335458"/>
      </dsp:txXfrm>
    </dsp:sp>
    <dsp:sp modelId="{050F58F6-8EC0-4C4C-B54C-4F0B058E6776}">
      <dsp:nvSpPr>
        <dsp:cNvPr id="0" name=""/>
        <dsp:cNvSpPr/>
      </dsp:nvSpPr>
      <dsp:spPr>
        <a:xfrm rot="10800000">
          <a:off x="0" y="2222700"/>
          <a:ext cx="6096000" cy="1121598"/>
        </a:xfrm>
        <a:prstGeom prst="upArrowCallout">
          <a:avLst/>
        </a:prstGeom>
        <a:solidFill>
          <a:schemeClr val="accent6">
            <a:shade val="80000"/>
            <a:hueOff val="-127231"/>
            <a:satOff val="5670"/>
            <a:lumOff val="79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smtClean="0">
              <a:latin typeface="微软雅黑" pitchFamily="34" charset="-122"/>
              <a:ea typeface="微软雅黑" pitchFamily="34" charset="-122"/>
              <a:cs typeface="+mn-cs"/>
            </a:rPr>
            <a:t>跟进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0" y="2222700"/>
        <a:ext cx="6096000" cy="393681"/>
      </dsp:txXfrm>
    </dsp:sp>
    <dsp:sp modelId="{79EAC6F8-9B8C-4714-98B5-7CD6FF49ECB0}">
      <dsp:nvSpPr>
        <dsp:cNvPr id="0" name=""/>
        <dsp:cNvSpPr/>
      </dsp:nvSpPr>
      <dsp:spPr>
        <a:xfrm>
          <a:off x="0" y="2616381"/>
          <a:ext cx="6096000" cy="335357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小心自己的借口，一段时间只解决一个困难</a:t>
          </a:r>
          <a:endParaRPr lang="zh-CN" altLang="en-US" sz="2000" kern="1200" dirty="0">
            <a:solidFill>
              <a:schemeClr val="accent6">
                <a:lumMod val="50000"/>
              </a:schemeClr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0" y="2616381"/>
        <a:ext cx="6096000" cy="335357"/>
      </dsp:txXfrm>
    </dsp:sp>
    <dsp:sp modelId="{262E5D8B-3E49-46A1-A6AD-F3B1AED9D612}">
      <dsp:nvSpPr>
        <dsp:cNvPr id="0" name=""/>
        <dsp:cNvSpPr/>
      </dsp:nvSpPr>
      <dsp:spPr>
        <a:xfrm rot="10800000">
          <a:off x="0" y="1095901"/>
          <a:ext cx="6096000" cy="1121598"/>
        </a:xfrm>
        <a:prstGeom prst="upArrowCallout">
          <a:avLst/>
        </a:prstGeom>
        <a:solidFill>
          <a:schemeClr val="accent6">
            <a:shade val="80000"/>
            <a:hueOff val="-254461"/>
            <a:satOff val="11339"/>
            <a:lumOff val="158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smtClean="0">
              <a:latin typeface="微软雅黑" pitchFamily="34" charset="-122"/>
              <a:ea typeface="微软雅黑" pitchFamily="34" charset="-122"/>
              <a:cs typeface="+mn-cs"/>
            </a:rPr>
            <a:t>启动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0" y="1095901"/>
        <a:ext cx="6096000" cy="393681"/>
      </dsp:txXfrm>
    </dsp:sp>
    <dsp:sp modelId="{5BCAB3E6-5C18-4163-9A16-1E1E25C09819}">
      <dsp:nvSpPr>
        <dsp:cNvPr id="0" name=""/>
        <dsp:cNvSpPr/>
      </dsp:nvSpPr>
      <dsp:spPr>
        <a:xfrm>
          <a:off x="0" y="1505722"/>
          <a:ext cx="6096000" cy="335357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机会最大化</a:t>
          </a:r>
          <a:r>
            <a:rPr lang="zh-CN" altLang="en-US" sz="16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（去图书馆而不是在宿舍读书），</a:t>
          </a:r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坚持</a:t>
          </a:r>
          <a:r>
            <a:rPr lang="en-US" altLang="zh-CN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15</a:t>
          </a:r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分钟</a:t>
          </a:r>
          <a:endParaRPr lang="zh-CN" altLang="en-US" sz="2000" kern="1200" dirty="0">
            <a:solidFill>
              <a:schemeClr val="accent6">
                <a:lumMod val="50000"/>
              </a:schemeClr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0" y="1505722"/>
        <a:ext cx="6096000" cy="335357"/>
      </dsp:txXfrm>
    </dsp:sp>
    <dsp:sp modelId="{EBEAFA7B-561A-42FA-BF77-238FA222A469}">
      <dsp:nvSpPr>
        <dsp:cNvPr id="0" name=""/>
        <dsp:cNvSpPr/>
      </dsp:nvSpPr>
      <dsp:spPr>
        <a:xfrm rot="10800000">
          <a:off x="0" y="0"/>
          <a:ext cx="6096000" cy="1121598"/>
        </a:xfrm>
        <a:prstGeom prst="upArrowCallout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smtClean="0">
              <a:latin typeface="微软雅黑" pitchFamily="34" charset="-122"/>
              <a:ea typeface="微软雅黑" pitchFamily="34" charset="-122"/>
              <a:cs typeface="+mn-cs"/>
            </a:rPr>
            <a:t>目标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0" y="0"/>
        <a:ext cx="6096000" cy="393681"/>
      </dsp:txXfrm>
    </dsp:sp>
    <dsp:sp modelId="{557A8324-2A52-40C5-84AB-4C61B313D498}">
      <dsp:nvSpPr>
        <dsp:cNvPr id="0" name=""/>
        <dsp:cNvSpPr/>
      </dsp:nvSpPr>
      <dsp:spPr>
        <a:xfrm>
          <a:off x="0" y="395062"/>
          <a:ext cx="6096000" cy="335357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rPr>
            <a:t>只定一个目标，列出详细步骤</a:t>
          </a:r>
          <a:endParaRPr lang="zh-CN" altLang="en-US" sz="2000" kern="1200" dirty="0">
            <a:solidFill>
              <a:schemeClr val="accent6">
                <a:lumMod val="50000"/>
              </a:schemeClr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0" y="395062"/>
        <a:ext cx="6096000" cy="3353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688D6-1E56-49D7-B50B-8D1E438CE3A4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8CA68-02CA-42CB-8BD6-A86FDD38C5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95001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1FD9B-E81C-4F08-B46C-D7A0A02667E1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7A61F-DBB5-4A92-8890-EA2D6D1C33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1477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7A61F-DBB5-4A92-8890-EA2D6D1C3343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946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blog.sina.com.cn/changshappt" TargetMode="Externa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hyperlink" Target="http://blog.sina.com.cn/changshappt" TargetMode="Externa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10743-6222-4B6F-820F-EF8B293A72BD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F489-39FA-4FEA-B402-99FCF030D7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860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10743-6222-4B6F-820F-EF8B293A72BD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F489-39FA-4FEA-B402-99FCF030D7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297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10743-6222-4B6F-820F-EF8B293A72BD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F489-39FA-4FEA-B402-99FCF030D7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338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思境PPT设计 QQ:436189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 descr="bg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6999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39700" y="735013"/>
            <a:ext cx="8856663" cy="1428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同侧圆角矩形 4"/>
          <p:cNvSpPr/>
          <p:nvPr userDrawn="1"/>
        </p:nvSpPr>
        <p:spPr>
          <a:xfrm>
            <a:off x="139700" y="131763"/>
            <a:ext cx="8856663" cy="633412"/>
          </a:xfrm>
          <a:prstGeom prst="round2SameRect">
            <a:avLst>
              <a:gd name="adj1" fmla="val 11156"/>
              <a:gd name="adj2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24000">
                <a:srgbClr val="2FC4FF"/>
              </a:gs>
              <a:gs pos="49000">
                <a:schemeClr val="accent2">
                  <a:lumMod val="75000"/>
                </a:schemeClr>
              </a:gs>
              <a:gs pos="77000">
                <a:schemeClr val="accent1">
                  <a:lumMod val="75000"/>
                </a:scheme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468313" y="6308725"/>
            <a:ext cx="74882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 userDrawn="1"/>
        </p:nvSpPr>
        <p:spPr>
          <a:xfrm>
            <a:off x="265113" y="131763"/>
            <a:ext cx="203200" cy="633412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24000">
                <a:srgbClr val="FFFF00"/>
              </a:gs>
              <a:gs pos="49000">
                <a:srgbClr val="FFC000"/>
              </a:gs>
              <a:gs pos="77000">
                <a:schemeClr val="accent4">
                  <a:lumMod val="75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50825" y="131763"/>
            <a:ext cx="19050" cy="633412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60375" y="130175"/>
            <a:ext cx="17463" cy="635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 userDrawn="1"/>
        </p:nvSpPr>
        <p:spPr bwMode="auto">
          <a:xfrm>
            <a:off x="427038" y="6437313"/>
            <a:ext cx="20161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9DD9"/>
                </a:solidFill>
              </a:rPr>
              <a:t>信息提炼：</a:t>
            </a:r>
            <a:r>
              <a:rPr lang="en-US" altLang="zh-CN" sz="1200" b="1" dirty="0" smtClean="0">
                <a:solidFill>
                  <a:srgbClr val="009DD9"/>
                </a:solidFill>
              </a:rPr>
              <a:t>@</a:t>
            </a:r>
            <a:r>
              <a:rPr lang="zh-CN" altLang="en-US" sz="1200" b="1" dirty="0" smtClean="0">
                <a:solidFill>
                  <a:srgbClr val="009DD9"/>
                </a:solidFill>
              </a:rPr>
              <a:t>秋叶</a:t>
            </a:r>
            <a:endParaRPr lang="zh-CN" altLang="en-US" sz="1200" b="1" dirty="0">
              <a:solidFill>
                <a:srgbClr val="009DD9"/>
              </a:solidFill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2090738" y="6429375"/>
            <a:ext cx="2016125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009DD9"/>
                </a:solidFill>
                <a:latin typeface="微软雅黑" pitchFamily="34" charset="-122"/>
              </a:rPr>
              <a:t>PPT</a:t>
            </a:r>
            <a:r>
              <a:rPr lang="zh-CN" altLang="en-US" sz="1200">
                <a:solidFill>
                  <a:srgbClr val="009DD9"/>
                </a:solidFill>
                <a:latin typeface="微软雅黑" pitchFamily="34" charset="-122"/>
              </a:rPr>
              <a:t>美化：　　　　　　　　</a:t>
            </a:r>
          </a:p>
        </p:txBody>
      </p:sp>
      <p:grpSp>
        <p:nvGrpSpPr>
          <p:cNvPr id="12" name="组合 17"/>
          <p:cNvGrpSpPr/>
          <p:nvPr/>
        </p:nvGrpSpPr>
        <p:grpSpPr>
          <a:xfrm>
            <a:off x="2884772" y="6465491"/>
            <a:ext cx="576064" cy="207782"/>
            <a:chOff x="1728788" y="2403475"/>
            <a:chExt cx="5686426" cy="2051051"/>
          </a:xfrm>
          <a:solidFill>
            <a:schemeClr val="accent2"/>
          </a:solidFill>
          <a:effectLst/>
        </p:grpSpPr>
        <p:sp>
          <p:nvSpPr>
            <p:cNvPr id="13" name="Freeform 25"/>
            <p:cNvSpPr>
              <a:spLocks noEditPoints="1"/>
            </p:cNvSpPr>
            <p:nvPr/>
          </p:nvSpPr>
          <p:spPr bwMode="auto">
            <a:xfrm>
              <a:off x="3671888" y="2403475"/>
              <a:ext cx="1800225" cy="1439863"/>
            </a:xfrm>
            <a:custGeom>
              <a:avLst/>
              <a:gdLst/>
              <a:ahLst/>
              <a:cxnLst>
                <a:cxn ang="0">
                  <a:pos x="5327" y="0"/>
                </a:cxn>
                <a:cxn ang="0">
                  <a:pos x="5395" y="7"/>
                </a:cxn>
                <a:cxn ang="0">
                  <a:pos x="5459" y="27"/>
                </a:cxn>
                <a:cxn ang="0">
                  <a:pos x="5517" y="58"/>
                </a:cxn>
                <a:cxn ang="0">
                  <a:pos x="5568" y="100"/>
                </a:cxn>
                <a:cxn ang="0">
                  <a:pos x="5609" y="150"/>
                </a:cxn>
                <a:cxn ang="0">
                  <a:pos x="5640" y="207"/>
                </a:cxn>
                <a:cxn ang="0">
                  <a:pos x="5660" y="271"/>
                </a:cxn>
                <a:cxn ang="0">
                  <a:pos x="5667" y="339"/>
                </a:cxn>
                <a:cxn ang="0">
                  <a:pos x="906" y="2266"/>
                </a:cxn>
                <a:cxn ang="0">
                  <a:pos x="906" y="2266"/>
                </a:cxn>
                <a:cxn ang="0">
                  <a:pos x="906" y="340"/>
                </a:cxn>
                <a:cxn ang="0">
                  <a:pos x="4420" y="1473"/>
                </a:cxn>
                <a:cxn ang="0">
                  <a:pos x="4760" y="2168"/>
                </a:cxn>
                <a:cxn ang="0">
                  <a:pos x="4760" y="1771"/>
                </a:cxn>
                <a:cxn ang="0">
                  <a:pos x="4760" y="1374"/>
                </a:cxn>
                <a:cxn ang="0">
                  <a:pos x="4760" y="977"/>
                </a:cxn>
                <a:cxn ang="0">
                  <a:pos x="4759" y="637"/>
                </a:cxn>
                <a:cxn ang="0">
                  <a:pos x="4748" y="543"/>
                </a:cxn>
                <a:cxn ang="0">
                  <a:pos x="4728" y="481"/>
                </a:cxn>
                <a:cxn ang="0">
                  <a:pos x="4697" y="431"/>
                </a:cxn>
                <a:cxn ang="0">
                  <a:pos x="4654" y="393"/>
                </a:cxn>
                <a:cxn ang="0">
                  <a:pos x="4599" y="365"/>
                </a:cxn>
                <a:cxn ang="0">
                  <a:pos x="4529" y="348"/>
                </a:cxn>
                <a:cxn ang="0">
                  <a:pos x="4444" y="340"/>
                </a:cxn>
                <a:cxn ang="0">
                  <a:pos x="0" y="4123"/>
                </a:cxn>
                <a:cxn ang="0">
                  <a:pos x="906" y="4194"/>
                </a:cxn>
                <a:cxn ang="0">
                  <a:pos x="900" y="4262"/>
                </a:cxn>
                <a:cxn ang="0">
                  <a:pos x="881" y="4326"/>
                </a:cxn>
                <a:cxn ang="0">
                  <a:pos x="849" y="4384"/>
                </a:cxn>
                <a:cxn ang="0">
                  <a:pos x="807" y="4434"/>
                </a:cxn>
                <a:cxn ang="0">
                  <a:pos x="758" y="4476"/>
                </a:cxn>
                <a:cxn ang="0">
                  <a:pos x="699" y="4507"/>
                </a:cxn>
                <a:cxn ang="0">
                  <a:pos x="636" y="4526"/>
                </a:cxn>
                <a:cxn ang="0">
                  <a:pos x="567" y="4534"/>
                </a:cxn>
                <a:cxn ang="0">
                  <a:pos x="0" y="4123"/>
                </a:cxn>
                <a:cxn ang="0">
                  <a:pos x="4421" y="4194"/>
                </a:cxn>
                <a:cxn ang="0">
                  <a:pos x="3515" y="4534"/>
                </a:cxn>
                <a:cxn ang="0">
                  <a:pos x="1474" y="4534"/>
                </a:cxn>
                <a:cxn ang="0">
                  <a:pos x="1406" y="4526"/>
                </a:cxn>
                <a:cxn ang="0">
                  <a:pos x="1342" y="4507"/>
                </a:cxn>
                <a:cxn ang="0">
                  <a:pos x="1284" y="4476"/>
                </a:cxn>
                <a:cxn ang="0">
                  <a:pos x="1233" y="4434"/>
                </a:cxn>
                <a:cxn ang="0">
                  <a:pos x="1192" y="4384"/>
                </a:cxn>
                <a:cxn ang="0">
                  <a:pos x="1161" y="4326"/>
                </a:cxn>
                <a:cxn ang="0">
                  <a:pos x="1140" y="4262"/>
                </a:cxn>
                <a:cxn ang="0">
                  <a:pos x="1134" y="4194"/>
                </a:cxn>
                <a:cxn ang="0">
                  <a:pos x="3515" y="4195"/>
                </a:cxn>
                <a:cxn ang="0">
                  <a:pos x="4762" y="3287"/>
                </a:cxn>
                <a:cxn ang="0">
                  <a:pos x="2381" y="2947"/>
                </a:cxn>
                <a:cxn ang="0">
                  <a:pos x="5666" y="4228"/>
                </a:cxn>
                <a:cxn ang="0">
                  <a:pos x="5653" y="4294"/>
                </a:cxn>
                <a:cxn ang="0">
                  <a:pos x="5627" y="4356"/>
                </a:cxn>
                <a:cxn ang="0">
                  <a:pos x="5590" y="4410"/>
                </a:cxn>
                <a:cxn ang="0">
                  <a:pos x="5544" y="4456"/>
                </a:cxn>
                <a:cxn ang="0">
                  <a:pos x="5490" y="4492"/>
                </a:cxn>
                <a:cxn ang="0">
                  <a:pos x="5429" y="4518"/>
                </a:cxn>
                <a:cxn ang="0">
                  <a:pos x="5363" y="4532"/>
                </a:cxn>
              </a:cxnLst>
              <a:rect l="0" t="0" r="r" b="b"/>
              <a:pathLst>
                <a:path w="5668" h="4534">
                  <a:moveTo>
                    <a:pt x="0" y="2607"/>
                  </a:moveTo>
                  <a:lnTo>
                    <a:pt x="0" y="1"/>
                  </a:lnTo>
                  <a:lnTo>
                    <a:pt x="5327" y="0"/>
                  </a:lnTo>
                  <a:lnTo>
                    <a:pt x="5327" y="0"/>
                  </a:lnTo>
                  <a:lnTo>
                    <a:pt x="5345" y="0"/>
                  </a:lnTo>
                  <a:lnTo>
                    <a:pt x="5362" y="2"/>
                  </a:lnTo>
                  <a:lnTo>
                    <a:pt x="5378" y="3"/>
                  </a:lnTo>
                  <a:lnTo>
                    <a:pt x="5395" y="7"/>
                  </a:lnTo>
                  <a:lnTo>
                    <a:pt x="5412" y="11"/>
                  </a:lnTo>
                  <a:lnTo>
                    <a:pt x="5428" y="16"/>
                  </a:lnTo>
                  <a:lnTo>
                    <a:pt x="5443" y="20"/>
                  </a:lnTo>
                  <a:lnTo>
                    <a:pt x="5459" y="27"/>
                  </a:lnTo>
                  <a:lnTo>
                    <a:pt x="5475" y="34"/>
                  </a:lnTo>
                  <a:lnTo>
                    <a:pt x="5489" y="41"/>
                  </a:lnTo>
                  <a:lnTo>
                    <a:pt x="5504" y="49"/>
                  </a:lnTo>
                  <a:lnTo>
                    <a:pt x="5517" y="58"/>
                  </a:lnTo>
                  <a:lnTo>
                    <a:pt x="5531" y="67"/>
                  </a:lnTo>
                  <a:lnTo>
                    <a:pt x="5543" y="77"/>
                  </a:lnTo>
                  <a:lnTo>
                    <a:pt x="5555" y="88"/>
                  </a:lnTo>
                  <a:lnTo>
                    <a:pt x="5568" y="100"/>
                  </a:lnTo>
                  <a:lnTo>
                    <a:pt x="5579" y="111"/>
                  </a:lnTo>
                  <a:lnTo>
                    <a:pt x="5589" y="123"/>
                  </a:lnTo>
                  <a:lnTo>
                    <a:pt x="5599" y="137"/>
                  </a:lnTo>
                  <a:lnTo>
                    <a:pt x="5609" y="150"/>
                  </a:lnTo>
                  <a:lnTo>
                    <a:pt x="5618" y="163"/>
                  </a:lnTo>
                  <a:lnTo>
                    <a:pt x="5626" y="178"/>
                  </a:lnTo>
                  <a:lnTo>
                    <a:pt x="5634" y="193"/>
                  </a:lnTo>
                  <a:lnTo>
                    <a:pt x="5640" y="207"/>
                  </a:lnTo>
                  <a:lnTo>
                    <a:pt x="5646" y="223"/>
                  </a:lnTo>
                  <a:lnTo>
                    <a:pt x="5651" y="238"/>
                  </a:lnTo>
                  <a:lnTo>
                    <a:pt x="5656" y="254"/>
                  </a:lnTo>
                  <a:lnTo>
                    <a:pt x="5660" y="271"/>
                  </a:lnTo>
                  <a:lnTo>
                    <a:pt x="5663" y="288"/>
                  </a:lnTo>
                  <a:lnTo>
                    <a:pt x="5665" y="304"/>
                  </a:lnTo>
                  <a:lnTo>
                    <a:pt x="5667" y="321"/>
                  </a:lnTo>
                  <a:lnTo>
                    <a:pt x="5667" y="339"/>
                  </a:lnTo>
                  <a:lnTo>
                    <a:pt x="5668" y="340"/>
                  </a:lnTo>
                  <a:lnTo>
                    <a:pt x="5668" y="2605"/>
                  </a:lnTo>
                  <a:lnTo>
                    <a:pt x="0" y="2607"/>
                  </a:lnTo>
                  <a:close/>
                  <a:moveTo>
                    <a:pt x="906" y="2266"/>
                  </a:moveTo>
                  <a:lnTo>
                    <a:pt x="2381" y="2266"/>
                  </a:lnTo>
                  <a:lnTo>
                    <a:pt x="2381" y="1473"/>
                  </a:lnTo>
                  <a:lnTo>
                    <a:pt x="906" y="1473"/>
                  </a:lnTo>
                  <a:lnTo>
                    <a:pt x="906" y="2266"/>
                  </a:lnTo>
                  <a:close/>
                  <a:moveTo>
                    <a:pt x="906" y="1134"/>
                  </a:moveTo>
                  <a:lnTo>
                    <a:pt x="2381" y="1134"/>
                  </a:lnTo>
                  <a:lnTo>
                    <a:pt x="2381" y="340"/>
                  </a:lnTo>
                  <a:lnTo>
                    <a:pt x="906" y="340"/>
                  </a:lnTo>
                  <a:lnTo>
                    <a:pt x="906" y="1134"/>
                  </a:lnTo>
                  <a:close/>
                  <a:moveTo>
                    <a:pt x="3312" y="1134"/>
                  </a:moveTo>
                  <a:lnTo>
                    <a:pt x="4420" y="1134"/>
                  </a:lnTo>
                  <a:lnTo>
                    <a:pt x="4420" y="1473"/>
                  </a:lnTo>
                  <a:lnTo>
                    <a:pt x="3312" y="1473"/>
                  </a:lnTo>
                  <a:lnTo>
                    <a:pt x="3312" y="2266"/>
                  </a:lnTo>
                  <a:lnTo>
                    <a:pt x="4760" y="2266"/>
                  </a:lnTo>
                  <a:lnTo>
                    <a:pt x="4760" y="2168"/>
                  </a:lnTo>
                  <a:lnTo>
                    <a:pt x="4760" y="2068"/>
                  </a:lnTo>
                  <a:lnTo>
                    <a:pt x="4760" y="1969"/>
                  </a:lnTo>
                  <a:lnTo>
                    <a:pt x="4760" y="1870"/>
                  </a:lnTo>
                  <a:lnTo>
                    <a:pt x="4760" y="1771"/>
                  </a:lnTo>
                  <a:lnTo>
                    <a:pt x="4760" y="1672"/>
                  </a:lnTo>
                  <a:lnTo>
                    <a:pt x="4760" y="1572"/>
                  </a:lnTo>
                  <a:lnTo>
                    <a:pt x="4760" y="1473"/>
                  </a:lnTo>
                  <a:lnTo>
                    <a:pt x="4760" y="1374"/>
                  </a:lnTo>
                  <a:lnTo>
                    <a:pt x="4760" y="1275"/>
                  </a:lnTo>
                  <a:lnTo>
                    <a:pt x="4760" y="1176"/>
                  </a:lnTo>
                  <a:lnTo>
                    <a:pt x="4760" y="1077"/>
                  </a:lnTo>
                  <a:lnTo>
                    <a:pt x="4760" y="977"/>
                  </a:lnTo>
                  <a:lnTo>
                    <a:pt x="4760" y="879"/>
                  </a:lnTo>
                  <a:lnTo>
                    <a:pt x="4760" y="779"/>
                  </a:lnTo>
                  <a:lnTo>
                    <a:pt x="4760" y="680"/>
                  </a:lnTo>
                  <a:lnTo>
                    <a:pt x="4759" y="637"/>
                  </a:lnTo>
                  <a:lnTo>
                    <a:pt x="4756" y="597"/>
                  </a:lnTo>
                  <a:lnTo>
                    <a:pt x="4754" y="579"/>
                  </a:lnTo>
                  <a:lnTo>
                    <a:pt x="4751" y="560"/>
                  </a:lnTo>
                  <a:lnTo>
                    <a:pt x="4748" y="543"/>
                  </a:lnTo>
                  <a:lnTo>
                    <a:pt x="4744" y="526"/>
                  </a:lnTo>
                  <a:lnTo>
                    <a:pt x="4739" y="510"/>
                  </a:lnTo>
                  <a:lnTo>
                    <a:pt x="4734" y="496"/>
                  </a:lnTo>
                  <a:lnTo>
                    <a:pt x="4728" y="481"/>
                  </a:lnTo>
                  <a:lnTo>
                    <a:pt x="4721" y="468"/>
                  </a:lnTo>
                  <a:lnTo>
                    <a:pt x="4713" y="454"/>
                  </a:lnTo>
                  <a:lnTo>
                    <a:pt x="4706" y="443"/>
                  </a:lnTo>
                  <a:lnTo>
                    <a:pt x="4697" y="431"/>
                  </a:lnTo>
                  <a:lnTo>
                    <a:pt x="4688" y="421"/>
                  </a:lnTo>
                  <a:lnTo>
                    <a:pt x="4678" y="411"/>
                  </a:lnTo>
                  <a:lnTo>
                    <a:pt x="4666" y="402"/>
                  </a:lnTo>
                  <a:lnTo>
                    <a:pt x="4654" y="393"/>
                  </a:lnTo>
                  <a:lnTo>
                    <a:pt x="4642" y="385"/>
                  </a:lnTo>
                  <a:lnTo>
                    <a:pt x="4628" y="377"/>
                  </a:lnTo>
                  <a:lnTo>
                    <a:pt x="4614" y="370"/>
                  </a:lnTo>
                  <a:lnTo>
                    <a:pt x="4599" y="365"/>
                  </a:lnTo>
                  <a:lnTo>
                    <a:pt x="4582" y="359"/>
                  </a:lnTo>
                  <a:lnTo>
                    <a:pt x="4566" y="355"/>
                  </a:lnTo>
                  <a:lnTo>
                    <a:pt x="4548" y="351"/>
                  </a:lnTo>
                  <a:lnTo>
                    <a:pt x="4529" y="348"/>
                  </a:lnTo>
                  <a:lnTo>
                    <a:pt x="4510" y="345"/>
                  </a:lnTo>
                  <a:lnTo>
                    <a:pt x="4488" y="342"/>
                  </a:lnTo>
                  <a:lnTo>
                    <a:pt x="4467" y="341"/>
                  </a:lnTo>
                  <a:lnTo>
                    <a:pt x="4444" y="340"/>
                  </a:lnTo>
                  <a:lnTo>
                    <a:pt x="4420" y="340"/>
                  </a:lnTo>
                  <a:lnTo>
                    <a:pt x="3312" y="340"/>
                  </a:lnTo>
                  <a:lnTo>
                    <a:pt x="3312" y="1134"/>
                  </a:lnTo>
                  <a:close/>
                  <a:moveTo>
                    <a:pt x="0" y="4123"/>
                  </a:moveTo>
                  <a:lnTo>
                    <a:pt x="0" y="2947"/>
                  </a:lnTo>
                  <a:lnTo>
                    <a:pt x="906" y="2947"/>
                  </a:lnTo>
                  <a:lnTo>
                    <a:pt x="906" y="4194"/>
                  </a:lnTo>
                  <a:lnTo>
                    <a:pt x="906" y="4194"/>
                  </a:lnTo>
                  <a:lnTo>
                    <a:pt x="906" y="4210"/>
                  </a:lnTo>
                  <a:lnTo>
                    <a:pt x="905" y="4228"/>
                  </a:lnTo>
                  <a:lnTo>
                    <a:pt x="903" y="4245"/>
                  </a:lnTo>
                  <a:lnTo>
                    <a:pt x="900" y="4262"/>
                  </a:lnTo>
                  <a:lnTo>
                    <a:pt x="896" y="4279"/>
                  </a:lnTo>
                  <a:lnTo>
                    <a:pt x="892" y="4294"/>
                  </a:lnTo>
                  <a:lnTo>
                    <a:pt x="886" y="4310"/>
                  </a:lnTo>
                  <a:lnTo>
                    <a:pt x="881" y="4326"/>
                  </a:lnTo>
                  <a:lnTo>
                    <a:pt x="874" y="4340"/>
                  </a:lnTo>
                  <a:lnTo>
                    <a:pt x="866" y="4356"/>
                  </a:lnTo>
                  <a:lnTo>
                    <a:pt x="858" y="4369"/>
                  </a:lnTo>
                  <a:lnTo>
                    <a:pt x="849" y="4384"/>
                  </a:lnTo>
                  <a:lnTo>
                    <a:pt x="839" y="4396"/>
                  </a:lnTo>
                  <a:lnTo>
                    <a:pt x="829" y="4410"/>
                  </a:lnTo>
                  <a:lnTo>
                    <a:pt x="819" y="4422"/>
                  </a:lnTo>
                  <a:lnTo>
                    <a:pt x="807" y="4434"/>
                  </a:lnTo>
                  <a:lnTo>
                    <a:pt x="796" y="4445"/>
                  </a:lnTo>
                  <a:lnTo>
                    <a:pt x="783" y="4456"/>
                  </a:lnTo>
                  <a:lnTo>
                    <a:pt x="770" y="4466"/>
                  </a:lnTo>
                  <a:lnTo>
                    <a:pt x="758" y="4476"/>
                  </a:lnTo>
                  <a:lnTo>
                    <a:pt x="743" y="4485"/>
                  </a:lnTo>
                  <a:lnTo>
                    <a:pt x="728" y="4492"/>
                  </a:lnTo>
                  <a:lnTo>
                    <a:pt x="714" y="4500"/>
                  </a:lnTo>
                  <a:lnTo>
                    <a:pt x="699" y="4507"/>
                  </a:lnTo>
                  <a:lnTo>
                    <a:pt x="684" y="4513"/>
                  </a:lnTo>
                  <a:lnTo>
                    <a:pt x="668" y="4518"/>
                  </a:lnTo>
                  <a:lnTo>
                    <a:pt x="652" y="4523"/>
                  </a:lnTo>
                  <a:lnTo>
                    <a:pt x="636" y="4526"/>
                  </a:lnTo>
                  <a:lnTo>
                    <a:pt x="619" y="4529"/>
                  </a:lnTo>
                  <a:lnTo>
                    <a:pt x="602" y="4532"/>
                  </a:lnTo>
                  <a:lnTo>
                    <a:pt x="584" y="4533"/>
                  </a:lnTo>
                  <a:lnTo>
                    <a:pt x="567" y="4534"/>
                  </a:lnTo>
                  <a:lnTo>
                    <a:pt x="567" y="4534"/>
                  </a:lnTo>
                  <a:lnTo>
                    <a:pt x="567" y="4534"/>
                  </a:lnTo>
                  <a:lnTo>
                    <a:pt x="0" y="4534"/>
                  </a:lnTo>
                  <a:lnTo>
                    <a:pt x="0" y="4123"/>
                  </a:lnTo>
                  <a:close/>
                  <a:moveTo>
                    <a:pt x="3515" y="3626"/>
                  </a:moveTo>
                  <a:lnTo>
                    <a:pt x="4421" y="3626"/>
                  </a:lnTo>
                  <a:lnTo>
                    <a:pt x="4421" y="4194"/>
                  </a:lnTo>
                  <a:lnTo>
                    <a:pt x="4421" y="4194"/>
                  </a:lnTo>
                  <a:lnTo>
                    <a:pt x="4421" y="4534"/>
                  </a:lnTo>
                  <a:lnTo>
                    <a:pt x="4421" y="4534"/>
                  </a:lnTo>
                  <a:lnTo>
                    <a:pt x="4421" y="4534"/>
                  </a:lnTo>
                  <a:lnTo>
                    <a:pt x="3515" y="4534"/>
                  </a:lnTo>
                  <a:lnTo>
                    <a:pt x="3515" y="4534"/>
                  </a:lnTo>
                  <a:lnTo>
                    <a:pt x="1474" y="4534"/>
                  </a:lnTo>
                  <a:lnTo>
                    <a:pt x="1474" y="4533"/>
                  </a:lnTo>
                  <a:lnTo>
                    <a:pt x="1474" y="4534"/>
                  </a:lnTo>
                  <a:lnTo>
                    <a:pt x="1456" y="4533"/>
                  </a:lnTo>
                  <a:lnTo>
                    <a:pt x="1439" y="4532"/>
                  </a:lnTo>
                  <a:lnTo>
                    <a:pt x="1422" y="4529"/>
                  </a:lnTo>
                  <a:lnTo>
                    <a:pt x="1406" y="4526"/>
                  </a:lnTo>
                  <a:lnTo>
                    <a:pt x="1389" y="4523"/>
                  </a:lnTo>
                  <a:lnTo>
                    <a:pt x="1372" y="4518"/>
                  </a:lnTo>
                  <a:lnTo>
                    <a:pt x="1356" y="4513"/>
                  </a:lnTo>
                  <a:lnTo>
                    <a:pt x="1342" y="4507"/>
                  </a:lnTo>
                  <a:lnTo>
                    <a:pt x="1326" y="4500"/>
                  </a:lnTo>
                  <a:lnTo>
                    <a:pt x="1312" y="4492"/>
                  </a:lnTo>
                  <a:lnTo>
                    <a:pt x="1297" y="4485"/>
                  </a:lnTo>
                  <a:lnTo>
                    <a:pt x="1284" y="4476"/>
                  </a:lnTo>
                  <a:lnTo>
                    <a:pt x="1270" y="4466"/>
                  </a:lnTo>
                  <a:lnTo>
                    <a:pt x="1258" y="4456"/>
                  </a:lnTo>
                  <a:lnTo>
                    <a:pt x="1246" y="4445"/>
                  </a:lnTo>
                  <a:lnTo>
                    <a:pt x="1233" y="4434"/>
                  </a:lnTo>
                  <a:lnTo>
                    <a:pt x="1222" y="4422"/>
                  </a:lnTo>
                  <a:lnTo>
                    <a:pt x="1211" y="4410"/>
                  </a:lnTo>
                  <a:lnTo>
                    <a:pt x="1201" y="4396"/>
                  </a:lnTo>
                  <a:lnTo>
                    <a:pt x="1192" y="4384"/>
                  </a:lnTo>
                  <a:lnTo>
                    <a:pt x="1183" y="4369"/>
                  </a:lnTo>
                  <a:lnTo>
                    <a:pt x="1175" y="4356"/>
                  </a:lnTo>
                  <a:lnTo>
                    <a:pt x="1167" y="4340"/>
                  </a:lnTo>
                  <a:lnTo>
                    <a:pt x="1161" y="4326"/>
                  </a:lnTo>
                  <a:lnTo>
                    <a:pt x="1154" y="4310"/>
                  </a:lnTo>
                  <a:lnTo>
                    <a:pt x="1149" y="4294"/>
                  </a:lnTo>
                  <a:lnTo>
                    <a:pt x="1145" y="4279"/>
                  </a:lnTo>
                  <a:lnTo>
                    <a:pt x="1140" y="4262"/>
                  </a:lnTo>
                  <a:lnTo>
                    <a:pt x="1138" y="4245"/>
                  </a:lnTo>
                  <a:lnTo>
                    <a:pt x="1136" y="4228"/>
                  </a:lnTo>
                  <a:lnTo>
                    <a:pt x="1134" y="4210"/>
                  </a:lnTo>
                  <a:lnTo>
                    <a:pt x="1134" y="4194"/>
                  </a:lnTo>
                  <a:lnTo>
                    <a:pt x="1137" y="2947"/>
                  </a:lnTo>
                  <a:lnTo>
                    <a:pt x="2040" y="2947"/>
                  </a:lnTo>
                  <a:lnTo>
                    <a:pt x="2040" y="4196"/>
                  </a:lnTo>
                  <a:lnTo>
                    <a:pt x="3515" y="4195"/>
                  </a:lnTo>
                  <a:lnTo>
                    <a:pt x="3515" y="3626"/>
                  </a:lnTo>
                  <a:close/>
                  <a:moveTo>
                    <a:pt x="5328" y="4534"/>
                  </a:moveTo>
                  <a:lnTo>
                    <a:pt x="4762" y="4534"/>
                  </a:lnTo>
                  <a:lnTo>
                    <a:pt x="4762" y="3287"/>
                  </a:lnTo>
                  <a:lnTo>
                    <a:pt x="3287" y="3287"/>
                  </a:lnTo>
                  <a:lnTo>
                    <a:pt x="3287" y="3853"/>
                  </a:lnTo>
                  <a:lnTo>
                    <a:pt x="2381" y="3853"/>
                  </a:lnTo>
                  <a:lnTo>
                    <a:pt x="2381" y="2947"/>
                  </a:lnTo>
                  <a:lnTo>
                    <a:pt x="5668" y="2947"/>
                  </a:lnTo>
                  <a:lnTo>
                    <a:pt x="5668" y="4194"/>
                  </a:lnTo>
                  <a:lnTo>
                    <a:pt x="5667" y="4210"/>
                  </a:lnTo>
                  <a:lnTo>
                    <a:pt x="5666" y="4228"/>
                  </a:lnTo>
                  <a:lnTo>
                    <a:pt x="5664" y="4245"/>
                  </a:lnTo>
                  <a:lnTo>
                    <a:pt x="5660" y="4262"/>
                  </a:lnTo>
                  <a:lnTo>
                    <a:pt x="5657" y="4279"/>
                  </a:lnTo>
                  <a:lnTo>
                    <a:pt x="5653" y="4294"/>
                  </a:lnTo>
                  <a:lnTo>
                    <a:pt x="5647" y="4310"/>
                  </a:lnTo>
                  <a:lnTo>
                    <a:pt x="5641" y="4326"/>
                  </a:lnTo>
                  <a:lnTo>
                    <a:pt x="5635" y="4340"/>
                  </a:lnTo>
                  <a:lnTo>
                    <a:pt x="5627" y="4356"/>
                  </a:lnTo>
                  <a:lnTo>
                    <a:pt x="5619" y="4369"/>
                  </a:lnTo>
                  <a:lnTo>
                    <a:pt x="5610" y="4384"/>
                  </a:lnTo>
                  <a:lnTo>
                    <a:pt x="5600" y="4396"/>
                  </a:lnTo>
                  <a:lnTo>
                    <a:pt x="5590" y="4410"/>
                  </a:lnTo>
                  <a:lnTo>
                    <a:pt x="5580" y="4422"/>
                  </a:lnTo>
                  <a:lnTo>
                    <a:pt x="5569" y="4434"/>
                  </a:lnTo>
                  <a:lnTo>
                    <a:pt x="5556" y="4445"/>
                  </a:lnTo>
                  <a:lnTo>
                    <a:pt x="5544" y="4456"/>
                  </a:lnTo>
                  <a:lnTo>
                    <a:pt x="5532" y="4466"/>
                  </a:lnTo>
                  <a:lnTo>
                    <a:pt x="5518" y="4476"/>
                  </a:lnTo>
                  <a:lnTo>
                    <a:pt x="5504" y="4485"/>
                  </a:lnTo>
                  <a:lnTo>
                    <a:pt x="5490" y="4492"/>
                  </a:lnTo>
                  <a:lnTo>
                    <a:pt x="5476" y="4500"/>
                  </a:lnTo>
                  <a:lnTo>
                    <a:pt x="5460" y="4507"/>
                  </a:lnTo>
                  <a:lnTo>
                    <a:pt x="5444" y="4513"/>
                  </a:lnTo>
                  <a:lnTo>
                    <a:pt x="5429" y="4518"/>
                  </a:lnTo>
                  <a:lnTo>
                    <a:pt x="5413" y="4523"/>
                  </a:lnTo>
                  <a:lnTo>
                    <a:pt x="5396" y="4526"/>
                  </a:lnTo>
                  <a:lnTo>
                    <a:pt x="5379" y="4529"/>
                  </a:lnTo>
                  <a:lnTo>
                    <a:pt x="5363" y="4532"/>
                  </a:lnTo>
                  <a:lnTo>
                    <a:pt x="5345" y="4533"/>
                  </a:lnTo>
                  <a:lnTo>
                    <a:pt x="5328" y="45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 noEditPoints="1"/>
            </p:cNvSpPr>
            <p:nvPr/>
          </p:nvSpPr>
          <p:spPr bwMode="auto">
            <a:xfrm>
              <a:off x="5616576" y="2403475"/>
              <a:ext cx="1798638" cy="1439863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1360" y="679"/>
                </a:cxn>
                <a:cxn ang="0">
                  <a:pos x="0" y="4534"/>
                </a:cxn>
                <a:cxn ang="0">
                  <a:pos x="453" y="3598"/>
                </a:cxn>
                <a:cxn ang="0">
                  <a:pos x="453" y="2607"/>
                </a:cxn>
                <a:cxn ang="0">
                  <a:pos x="453" y="1614"/>
                </a:cxn>
                <a:cxn ang="0">
                  <a:pos x="448" y="939"/>
                </a:cxn>
                <a:cxn ang="0">
                  <a:pos x="433" y="854"/>
                </a:cxn>
                <a:cxn ang="0">
                  <a:pos x="400" y="786"/>
                </a:cxn>
                <a:cxn ang="0">
                  <a:pos x="350" y="734"/>
                </a:cxn>
                <a:cxn ang="0">
                  <a:pos x="278" y="699"/>
                </a:cxn>
                <a:cxn ang="0">
                  <a:pos x="182" y="682"/>
                </a:cxn>
                <a:cxn ang="0">
                  <a:pos x="3190" y="0"/>
                </a:cxn>
                <a:cxn ang="0">
                  <a:pos x="1926" y="679"/>
                </a:cxn>
                <a:cxn ang="0">
                  <a:pos x="1926" y="4534"/>
                </a:cxn>
                <a:cxn ang="0">
                  <a:pos x="5327" y="1586"/>
                </a:cxn>
                <a:cxn ang="0">
                  <a:pos x="5395" y="1593"/>
                </a:cxn>
                <a:cxn ang="0">
                  <a:pos x="5474" y="1619"/>
                </a:cxn>
                <a:cxn ang="0">
                  <a:pos x="5543" y="1663"/>
                </a:cxn>
                <a:cxn ang="0">
                  <a:pos x="5600" y="1722"/>
                </a:cxn>
                <a:cxn ang="0">
                  <a:pos x="5640" y="1793"/>
                </a:cxn>
                <a:cxn ang="0">
                  <a:pos x="5663" y="1874"/>
                </a:cxn>
                <a:cxn ang="0">
                  <a:pos x="4873" y="3286"/>
                </a:cxn>
                <a:cxn ang="0">
                  <a:pos x="4873" y="3711"/>
                </a:cxn>
                <a:cxn ang="0">
                  <a:pos x="4877" y="4015"/>
                </a:cxn>
                <a:cxn ang="0">
                  <a:pos x="4907" y="4106"/>
                </a:cxn>
                <a:cxn ang="0">
                  <a:pos x="4939" y="4144"/>
                </a:cxn>
                <a:cxn ang="0">
                  <a:pos x="4984" y="4172"/>
                </a:cxn>
                <a:cxn ang="0">
                  <a:pos x="5044" y="4189"/>
                </a:cxn>
                <a:cxn ang="0">
                  <a:pos x="5667" y="4194"/>
                </a:cxn>
                <a:cxn ang="0">
                  <a:pos x="4289" y="4533"/>
                </a:cxn>
                <a:cxn ang="0">
                  <a:pos x="4206" y="4518"/>
                </a:cxn>
                <a:cxn ang="0">
                  <a:pos x="4132" y="4485"/>
                </a:cxn>
                <a:cxn ang="0">
                  <a:pos x="4069" y="4435"/>
                </a:cxn>
                <a:cxn ang="0">
                  <a:pos x="4018" y="4373"/>
                </a:cxn>
                <a:cxn ang="0">
                  <a:pos x="3983" y="4299"/>
                </a:cxn>
                <a:cxn ang="0">
                  <a:pos x="3968" y="4216"/>
                </a:cxn>
                <a:cxn ang="0">
                  <a:pos x="2833" y="1926"/>
                </a:cxn>
                <a:cxn ang="0">
                  <a:pos x="2833" y="2946"/>
                </a:cxn>
                <a:cxn ang="0">
                  <a:pos x="4756" y="2214"/>
                </a:cxn>
                <a:cxn ang="0">
                  <a:pos x="4733" y="2133"/>
                </a:cxn>
                <a:cxn ang="0">
                  <a:pos x="4693" y="2063"/>
                </a:cxn>
                <a:cxn ang="0">
                  <a:pos x="4636" y="2003"/>
                </a:cxn>
                <a:cxn ang="0">
                  <a:pos x="4568" y="1960"/>
                </a:cxn>
                <a:cxn ang="0">
                  <a:pos x="4488" y="1933"/>
                </a:cxn>
                <a:cxn ang="0">
                  <a:pos x="4420" y="1926"/>
                </a:cxn>
                <a:cxn ang="0">
                  <a:pos x="1926" y="1133"/>
                </a:cxn>
                <a:cxn ang="0">
                  <a:pos x="5106" y="779"/>
                </a:cxn>
                <a:cxn ang="0">
                  <a:pos x="4216" y="853"/>
                </a:cxn>
                <a:cxn ang="0">
                  <a:pos x="4170" y="936"/>
                </a:cxn>
                <a:cxn ang="0">
                  <a:pos x="4110" y="1007"/>
                </a:cxn>
                <a:cxn ang="0">
                  <a:pos x="4035" y="1064"/>
                </a:cxn>
                <a:cxn ang="0">
                  <a:pos x="3950" y="1106"/>
                </a:cxn>
                <a:cxn ang="0">
                  <a:pos x="3856" y="1128"/>
                </a:cxn>
                <a:cxn ang="0">
                  <a:pos x="3756" y="1130"/>
                </a:cxn>
                <a:cxn ang="0">
                  <a:pos x="3661" y="1111"/>
                </a:cxn>
                <a:cxn ang="0">
                  <a:pos x="3574" y="1074"/>
                </a:cxn>
                <a:cxn ang="0">
                  <a:pos x="3497" y="1020"/>
                </a:cxn>
                <a:cxn ang="0">
                  <a:pos x="3433" y="951"/>
                </a:cxn>
                <a:cxn ang="0">
                  <a:pos x="3385" y="870"/>
                </a:cxn>
                <a:cxn ang="0">
                  <a:pos x="3353" y="779"/>
                </a:cxn>
              </a:cxnLst>
              <a:rect l="0" t="0" r="r" b="b"/>
              <a:pathLst>
                <a:path w="5667" h="4534">
                  <a:moveTo>
                    <a:pt x="113" y="679"/>
                  </a:moveTo>
                  <a:lnTo>
                    <a:pt x="0" y="679"/>
                  </a:lnTo>
                  <a:lnTo>
                    <a:pt x="0" y="339"/>
                  </a:lnTo>
                  <a:lnTo>
                    <a:pt x="453" y="339"/>
                  </a:lnTo>
                  <a:lnTo>
                    <a:pt x="453" y="0"/>
                  </a:lnTo>
                  <a:lnTo>
                    <a:pt x="1360" y="0"/>
                  </a:lnTo>
                  <a:lnTo>
                    <a:pt x="1360" y="339"/>
                  </a:lnTo>
                  <a:lnTo>
                    <a:pt x="1813" y="339"/>
                  </a:lnTo>
                  <a:lnTo>
                    <a:pt x="1813" y="679"/>
                  </a:lnTo>
                  <a:lnTo>
                    <a:pt x="1360" y="679"/>
                  </a:lnTo>
                  <a:lnTo>
                    <a:pt x="1360" y="4194"/>
                  </a:lnTo>
                  <a:lnTo>
                    <a:pt x="1813" y="4194"/>
                  </a:lnTo>
                  <a:lnTo>
                    <a:pt x="1813" y="4534"/>
                  </a:lnTo>
                  <a:lnTo>
                    <a:pt x="453" y="4534"/>
                  </a:lnTo>
                  <a:lnTo>
                    <a:pt x="0" y="4534"/>
                  </a:lnTo>
                  <a:lnTo>
                    <a:pt x="0" y="4194"/>
                  </a:lnTo>
                  <a:lnTo>
                    <a:pt x="453" y="4194"/>
                  </a:lnTo>
                  <a:lnTo>
                    <a:pt x="453" y="3994"/>
                  </a:lnTo>
                  <a:lnTo>
                    <a:pt x="453" y="3796"/>
                  </a:lnTo>
                  <a:lnTo>
                    <a:pt x="453" y="3598"/>
                  </a:lnTo>
                  <a:lnTo>
                    <a:pt x="453" y="3400"/>
                  </a:lnTo>
                  <a:lnTo>
                    <a:pt x="453" y="3201"/>
                  </a:lnTo>
                  <a:lnTo>
                    <a:pt x="453" y="3003"/>
                  </a:lnTo>
                  <a:lnTo>
                    <a:pt x="453" y="2805"/>
                  </a:lnTo>
                  <a:lnTo>
                    <a:pt x="453" y="2607"/>
                  </a:lnTo>
                  <a:lnTo>
                    <a:pt x="453" y="2407"/>
                  </a:lnTo>
                  <a:lnTo>
                    <a:pt x="453" y="2209"/>
                  </a:lnTo>
                  <a:lnTo>
                    <a:pt x="453" y="2011"/>
                  </a:lnTo>
                  <a:lnTo>
                    <a:pt x="453" y="1812"/>
                  </a:lnTo>
                  <a:lnTo>
                    <a:pt x="453" y="1614"/>
                  </a:lnTo>
                  <a:lnTo>
                    <a:pt x="453" y="1416"/>
                  </a:lnTo>
                  <a:lnTo>
                    <a:pt x="453" y="1218"/>
                  </a:lnTo>
                  <a:lnTo>
                    <a:pt x="453" y="1018"/>
                  </a:lnTo>
                  <a:lnTo>
                    <a:pt x="452" y="977"/>
                  </a:lnTo>
                  <a:lnTo>
                    <a:pt x="448" y="939"/>
                  </a:lnTo>
                  <a:lnTo>
                    <a:pt x="447" y="921"/>
                  </a:lnTo>
                  <a:lnTo>
                    <a:pt x="444" y="903"/>
                  </a:lnTo>
                  <a:lnTo>
                    <a:pt x="441" y="886"/>
                  </a:lnTo>
                  <a:lnTo>
                    <a:pt x="437" y="870"/>
                  </a:lnTo>
                  <a:lnTo>
                    <a:pt x="433" y="854"/>
                  </a:lnTo>
                  <a:lnTo>
                    <a:pt x="427" y="839"/>
                  </a:lnTo>
                  <a:lnTo>
                    <a:pt x="422" y="825"/>
                  </a:lnTo>
                  <a:lnTo>
                    <a:pt x="415" y="811"/>
                  </a:lnTo>
                  <a:lnTo>
                    <a:pt x="408" y="798"/>
                  </a:lnTo>
                  <a:lnTo>
                    <a:pt x="400" y="786"/>
                  </a:lnTo>
                  <a:lnTo>
                    <a:pt x="391" y="774"/>
                  </a:lnTo>
                  <a:lnTo>
                    <a:pt x="382" y="763"/>
                  </a:lnTo>
                  <a:lnTo>
                    <a:pt x="372" y="753"/>
                  </a:lnTo>
                  <a:lnTo>
                    <a:pt x="361" y="743"/>
                  </a:lnTo>
                  <a:lnTo>
                    <a:pt x="350" y="734"/>
                  </a:lnTo>
                  <a:lnTo>
                    <a:pt x="338" y="726"/>
                  </a:lnTo>
                  <a:lnTo>
                    <a:pt x="324" y="719"/>
                  </a:lnTo>
                  <a:lnTo>
                    <a:pt x="310" y="712"/>
                  </a:lnTo>
                  <a:lnTo>
                    <a:pt x="294" y="705"/>
                  </a:lnTo>
                  <a:lnTo>
                    <a:pt x="278" y="699"/>
                  </a:lnTo>
                  <a:lnTo>
                    <a:pt x="260" y="695"/>
                  </a:lnTo>
                  <a:lnTo>
                    <a:pt x="243" y="691"/>
                  </a:lnTo>
                  <a:lnTo>
                    <a:pt x="223" y="687"/>
                  </a:lnTo>
                  <a:lnTo>
                    <a:pt x="203" y="684"/>
                  </a:lnTo>
                  <a:lnTo>
                    <a:pt x="182" y="682"/>
                  </a:lnTo>
                  <a:lnTo>
                    <a:pt x="161" y="680"/>
                  </a:lnTo>
                  <a:lnTo>
                    <a:pt x="137" y="679"/>
                  </a:lnTo>
                  <a:lnTo>
                    <a:pt x="113" y="679"/>
                  </a:lnTo>
                  <a:close/>
                  <a:moveTo>
                    <a:pt x="3190" y="339"/>
                  </a:moveTo>
                  <a:lnTo>
                    <a:pt x="3190" y="0"/>
                  </a:lnTo>
                  <a:lnTo>
                    <a:pt x="4305" y="0"/>
                  </a:lnTo>
                  <a:lnTo>
                    <a:pt x="4305" y="339"/>
                  </a:lnTo>
                  <a:lnTo>
                    <a:pt x="5667" y="339"/>
                  </a:lnTo>
                  <a:lnTo>
                    <a:pt x="5667" y="679"/>
                  </a:lnTo>
                  <a:lnTo>
                    <a:pt x="1926" y="679"/>
                  </a:lnTo>
                  <a:lnTo>
                    <a:pt x="1926" y="339"/>
                  </a:lnTo>
                  <a:lnTo>
                    <a:pt x="3190" y="339"/>
                  </a:lnTo>
                  <a:close/>
                  <a:moveTo>
                    <a:pt x="3688" y="3286"/>
                  </a:moveTo>
                  <a:lnTo>
                    <a:pt x="2940" y="4534"/>
                  </a:lnTo>
                  <a:lnTo>
                    <a:pt x="1926" y="4534"/>
                  </a:lnTo>
                  <a:lnTo>
                    <a:pt x="2650" y="3286"/>
                  </a:lnTo>
                  <a:lnTo>
                    <a:pt x="1926" y="3286"/>
                  </a:lnTo>
                  <a:lnTo>
                    <a:pt x="1926" y="1586"/>
                  </a:lnTo>
                  <a:lnTo>
                    <a:pt x="5327" y="1586"/>
                  </a:lnTo>
                  <a:lnTo>
                    <a:pt x="5327" y="1586"/>
                  </a:lnTo>
                  <a:lnTo>
                    <a:pt x="5327" y="1586"/>
                  </a:lnTo>
                  <a:lnTo>
                    <a:pt x="5345" y="1586"/>
                  </a:lnTo>
                  <a:lnTo>
                    <a:pt x="5361" y="1587"/>
                  </a:lnTo>
                  <a:lnTo>
                    <a:pt x="5378" y="1589"/>
                  </a:lnTo>
                  <a:lnTo>
                    <a:pt x="5395" y="1593"/>
                  </a:lnTo>
                  <a:lnTo>
                    <a:pt x="5412" y="1596"/>
                  </a:lnTo>
                  <a:lnTo>
                    <a:pt x="5429" y="1602"/>
                  </a:lnTo>
                  <a:lnTo>
                    <a:pt x="5444" y="1606"/>
                  </a:lnTo>
                  <a:lnTo>
                    <a:pt x="5459" y="1613"/>
                  </a:lnTo>
                  <a:lnTo>
                    <a:pt x="5474" y="1619"/>
                  </a:lnTo>
                  <a:lnTo>
                    <a:pt x="5489" y="1627"/>
                  </a:lnTo>
                  <a:lnTo>
                    <a:pt x="5504" y="1635"/>
                  </a:lnTo>
                  <a:lnTo>
                    <a:pt x="5517" y="1644"/>
                  </a:lnTo>
                  <a:lnTo>
                    <a:pt x="5530" y="1653"/>
                  </a:lnTo>
                  <a:lnTo>
                    <a:pt x="5543" y="1663"/>
                  </a:lnTo>
                  <a:lnTo>
                    <a:pt x="5555" y="1674"/>
                  </a:lnTo>
                  <a:lnTo>
                    <a:pt x="5567" y="1686"/>
                  </a:lnTo>
                  <a:lnTo>
                    <a:pt x="5579" y="1697"/>
                  </a:lnTo>
                  <a:lnTo>
                    <a:pt x="5590" y="1709"/>
                  </a:lnTo>
                  <a:lnTo>
                    <a:pt x="5600" y="1722"/>
                  </a:lnTo>
                  <a:lnTo>
                    <a:pt x="5609" y="1736"/>
                  </a:lnTo>
                  <a:lnTo>
                    <a:pt x="5618" y="1749"/>
                  </a:lnTo>
                  <a:lnTo>
                    <a:pt x="5626" y="1764"/>
                  </a:lnTo>
                  <a:lnTo>
                    <a:pt x="5633" y="1778"/>
                  </a:lnTo>
                  <a:lnTo>
                    <a:pt x="5640" y="1793"/>
                  </a:lnTo>
                  <a:lnTo>
                    <a:pt x="5647" y="1809"/>
                  </a:lnTo>
                  <a:lnTo>
                    <a:pt x="5651" y="1824"/>
                  </a:lnTo>
                  <a:lnTo>
                    <a:pt x="5656" y="1841"/>
                  </a:lnTo>
                  <a:lnTo>
                    <a:pt x="5660" y="1858"/>
                  </a:lnTo>
                  <a:lnTo>
                    <a:pt x="5663" y="1874"/>
                  </a:lnTo>
                  <a:lnTo>
                    <a:pt x="5665" y="1891"/>
                  </a:lnTo>
                  <a:lnTo>
                    <a:pt x="5667" y="1908"/>
                  </a:lnTo>
                  <a:lnTo>
                    <a:pt x="5667" y="1926"/>
                  </a:lnTo>
                  <a:lnTo>
                    <a:pt x="5667" y="3286"/>
                  </a:lnTo>
                  <a:lnTo>
                    <a:pt x="4873" y="3286"/>
                  </a:lnTo>
                  <a:lnTo>
                    <a:pt x="4873" y="3371"/>
                  </a:lnTo>
                  <a:lnTo>
                    <a:pt x="4873" y="3456"/>
                  </a:lnTo>
                  <a:lnTo>
                    <a:pt x="4873" y="3541"/>
                  </a:lnTo>
                  <a:lnTo>
                    <a:pt x="4873" y="3626"/>
                  </a:lnTo>
                  <a:lnTo>
                    <a:pt x="4873" y="3711"/>
                  </a:lnTo>
                  <a:lnTo>
                    <a:pt x="4873" y="3796"/>
                  </a:lnTo>
                  <a:lnTo>
                    <a:pt x="4873" y="3881"/>
                  </a:lnTo>
                  <a:lnTo>
                    <a:pt x="4873" y="3966"/>
                  </a:lnTo>
                  <a:lnTo>
                    <a:pt x="4874" y="3991"/>
                  </a:lnTo>
                  <a:lnTo>
                    <a:pt x="4877" y="4015"/>
                  </a:lnTo>
                  <a:lnTo>
                    <a:pt x="4880" y="4037"/>
                  </a:lnTo>
                  <a:lnTo>
                    <a:pt x="4886" y="4058"/>
                  </a:lnTo>
                  <a:lnTo>
                    <a:pt x="4892" y="4078"/>
                  </a:lnTo>
                  <a:lnTo>
                    <a:pt x="4901" y="4097"/>
                  </a:lnTo>
                  <a:lnTo>
                    <a:pt x="4907" y="4106"/>
                  </a:lnTo>
                  <a:lnTo>
                    <a:pt x="4913" y="4114"/>
                  </a:lnTo>
                  <a:lnTo>
                    <a:pt x="4918" y="4123"/>
                  </a:lnTo>
                  <a:lnTo>
                    <a:pt x="4925" y="4130"/>
                  </a:lnTo>
                  <a:lnTo>
                    <a:pt x="4932" y="4138"/>
                  </a:lnTo>
                  <a:lnTo>
                    <a:pt x="4939" y="4144"/>
                  </a:lnTo>
                  <a:lnTo>
                    <a:pt x="4947" y="4151"/>
                  </a:lnTo>
                  <a:lnTo>
                    <a:pt x="4956" y="4157"/>
                  </a:lnTo>
                  <a:lnTo>
                    <a:pt x="4965" y="4162"/>
                  </a:lnTo>
                  <a:lnTo>
                    <a:pt x="4974" y="4168"/>
                  </a:lnTo>
                  <a:lnTo>
                    <a:pt x="4984" y="4172"/>
                  </a:lnTo>
                  <a:lnTo>
                    <a:pt x="4995" y="4177"/>
                  </a:lnTo>
                  <a:lnTo>
                    <a:pt x="5007" y="4180"/>
                  </a:lnTo>
                  <a:lnTo>
                    <a:pt x="5018" y="4184"/>
                  </a:lnTo>
                  <a:lnTo>
                    <a:pt x="5030" y="4187"/>
                  </a:lnTo>
                  <a:lnTo>
                    <a:pt x="5044" y="4189"/>
                  </a:lnTo>
                  <a:lnTo>
                    <a:pt x="5057" y="4191"/>
                  </a:lnTo>
                  <a:lnTo>
                    <a:pt x="5070" y="4193"/>
                  </a:lnTo>
                  <a:lnTo>
                    <a:pt x="5085" y="4193"/>
                  </a:lnTo>
                  <a:lnTo>
                    <a:pt x="5101" y="4194"/>
                  </a:lnTo>
                  <a:lnTo>
                    <a:pt x="5667" y="4194"/>
                  </a:lnTo>
                  <a:lnTo>
                    <a:pt x="5667" y="4534"/>
                  </a:lnTo>
                  <a:lnTo>
                    <a:pt x="4308" y="4534"/>
                  </a:lnTo>
                  <a:lnTo>
                    <a:pt x="4307" y="4532"/>
                  </a:lnTo>
                  <a:lnTo>
                    <a:pt x="4307" y="4534"/>
                  </a:lnTo>
                  <a:lnTo>
                    <a:pt x="4289" y="4533"/>
                  </a:lnTo>
                  <a:lnTo>
                    <a:pt x="4272" y="4532"/>
                  </a:lnTo>
                  <a:lnTo>
                    <a:pt x="4255" y="4529"/>
                  </a:lnTo>
                  <a:lnTo>
                    <a:pt x="4239" y="4526"/>
                  </a:lnTo>
                  <a:lnTo>
                    <a:pt x="4223" y="4523"/>
                  </a:lnTo>
                  <a:lnTo>
                    <a:pt x="4206" y="4518"/>
                  </a:lnTo>
                  <a:lnTo>
                    <a:pt x="4191" y="4513"/>
                  </a:lnTo>
                  <a:lnTo>
                    <a:pt x="4176" y="4507"/>
                  </a:lnTo>
                  <a:lnTo>
                    <a:pt x="4160" y="4500"/>
                  </a:lnTo>
                  <a:lnTo>
                    <a:pt x="4146" y="4494"/>
                  </a:lnTo>
                  <a:lnTo>
                    <a:pt x="4132" y="4485"/>
                  </a:lnTo>
                  <a:lnTo>
                    <a:pt x="4118" y="4477"/>
                  </a:lnTo>
                  <a:lnTo>
                    <a:pt x="4105" y="4467"/>
                  </a:lnTo>
                  <a:lnTo>
                    <a:pt x="4092" y="4457"/>
                  </a:lnTo>
                  <a:lnTo>
                    <a:pt x="4080" y="4447"/>
                  </a:lnTo>
                  <a:lnTo>
                    <a:pt x="4069" y="4435"/>
                  </a:lnTo>
                  <a:lnTo>
                    <a:pt x="4057" y="4424"/>
                  </a:lnTo>
                  <a:lnTo>
                    <a:pt x="4046" y="4412"/>
                  </a:lnTo>
                  <a:lnTo>
                    <a:pt x="4036" y="4400"/>
                  </a:lnTo>
                  <a:lnTo>
                    <a:pt x="4026" y="4386"/>
                  </a:lnTo>
                  <a:lnTo>
                    <a:pt x="4018" y="4373"/>
                  </a:lnTo>
                  <a:lnTo>
                    <a:pt x="4009" y="4358"/>
                  </a:lnTo>
                  <a:lnTo>
                    <a:pt x="4001" y="4344"/>
                  </a:lnTo>
                  <a:lnTo>
                    <a:pt x="3995" y="4329"/>
                  </a:lnTo>
                  <a:lnTo>
                    <a:pt x="3989" y="4313"/>
                  </a:lnTo>
                  <a:lnTo>
                    <a:pt x="3983" y="4299"/>
                  </a:lnTo>
                  <a:lnTo>
                    <a:pt x="3979" y="4282"/>
                  </a:lnTo>
                  <a:lnTo>
                    <a:pt x="3975" y="4266"/>
                  </a:lnTo>
                  <a:lnTo>
                    <a:pt x="3971" y="4250"/>
                  </a:lnTo>
                  <a:lnTo>
                    <a:pt x="3969" y="4233"/>
                  </a:lnTo>
                  <a:lnTo>
                    <a:pt x="3968" y="4216"/>
                  </a:lnTo>
                  <a:lnTo>
                    <a:pt x="3967" y="4198"/>
                  </a:lnTo>
                  <a:lnTo>
                    <a:pt x="3967" y="4198"/>
                  </a:lnTo>
                  <a:lnTo>
                    <a:pt x="3967" y="3286"/>
                  </a:lnTo>
                  <a:lnTo>
                    <a:pt x="3688" y="3286"/>
                  </a:lnTo>
                  <a:close/>
                  <a:moveTo>
                    <a:pt x="2833" y="1926"/>
                  </a:moveTo>
                  <a:lnTo>
                    <a:pt x="2833" y="2266"/>
                  </a:lnTo>
                  <a:lnTo>
                    <a:pt x="4420" y="2266"/>
                  </a:lnTo>
                  <a:lnTo>
                    <a:pt x="4420" y="2607"/>
                  </a:lnTo>
                  <a:lnTo>
                    <a:pt x="2833" y="2607"/>
                  </a:lnTo>
                  <a:lnTo>
                    <a:pt x="2833" y="2946"/>
                  </a:lnTo>
                  <a:lnTo>
                    <a:pt x="4760" y="2946"/>
                  </a:lnTo>
                  <a:lnTo>
                    <a:pt x="4760" y="2266"/>
                  </a:lnTo>
                  <a:lnTo>
                    <a:pt x="4759" y="2248"/>
                  </a:lnTo>
                  <a:lnTo>
                    <a:pt x="4758" y="2232"/>
                  </a:lnTo>
                  <a:lnTo>
                    <a:pt x="4756" y="2214"/>
                  </a:lnTo>
                  <a:lnTo>
                    <a:pt x="4754" y="2197"/>
                  </a:lnTo>
                  <a:lnTo>
                    <a:pt x="4749" y="2181"/>
                  </a:lnTo>
                  <a:lnTo>
                    <a:pt x="4745" y="2165"/>
                  </a:lnTo>
                  <a:lnTo>
                    <a:pt x="4739" y="2149"/>
                  </a:lnTo>
                  <a:lnTo>
                    <a:pt x="4733" y="2133"/>
                  </a:lnTo>
                  <a:lnTo>
                    <a:pt x="4727" y="2119"/>
                  </a:lnTo>
                  <a:lnTo>
                    <a:pt x="4719" y="2104"/>
                  </a:lnTo>
                  <a:lnTo>
                    <a:pt x="4711" y="2090"/>
                  </a:lnTo>
                  <a:lnTo>
                    <a:pt x="4702" y="2076"/>
                  </a:lnTo>
                  <a:lnTo>
                    <a:pt x="4693" y="2063"/>
                  </a:lnTo>
                  <a:lnTo>
                    <a:pt x="4682" y="2049"/>
                  </a:lnTo>
                  <a:lnTo>
                    <a:pt x="4672" y="2037"/>
                  </a:lnTo>
                  <a:lnTo>
                    <a:pt x="4661" y="2026"/>
                  </a:lnTo>
                  <a:lnTo>
                    <a:pt x="4648" y="2015"/>
                  </a:lnTo>
                  <a:lnTo>
                    <a:pt x="4636" y="2003"/>
                  </a:lnTo>
                  <a:lnTo>
                    <a:pt x="4624" y="1993"/>
                  </a:lnTo>
                  <a:lnTo>
                    <a:pt x="4610" y="1984"/>
                  </a:lnTo>
                  <a:lnTo>
                    <a:pt x="4597" y="1975"/>
                  </a:lnTo>
                  <a:lnTo>
                    <a:pt x="4582" y="1966"/>
                  </a:lnTo>
                  <a:lnTo>
                    <a:pt x="4568" y="1960"/>
                  </a:lnTo>
                  <a:lnTo>
                    <a:pt x="4552" y="1953"/>
                  </a:lnTo>
                  <a:lnTo>
                    <a:pt x="4538" y="1946"/>
                  </a:lnTo>
                  <a:lnTo>
                    <a:pt x="4521" y="1941"/>
                  </a:lnTo>
                  <a:lnTo>
                    <a:pt x="4505" y="1936"/>
                  </a:lnTo>
                  <a:lnTo>
                    <a:pt x="4488" y="1933"/>
                  </a:lnTo>
                  <a:lnTo>
                    <a:pt x="4472" y="1929"/>
                  </a:lnTo>
                  <a:lnTo>
                    <a:pt x="4455" y="1927"/>
                  </a:lnTo>
                  <a:lnTo>
                    <a:pt x="4438" y="1926"/>
                  </a:lnTo>
                  <a:lnTo>
                    <a:pt x="4420" y="1926"/>
                  </a:lnTo>
                  <a:lnTo>
                    <a:pt x="4420" y="1926"/>
                  </a:lnTo>
                  <a:lnTo>
                    <a:pt x="4420" y="1926"/>
                  </a:lnTo>
                  <a:lnTo>
                    <a:pt x="2833" y="1926"/>
                  </a:lnTo>
                  <a:close/>
                  <a:moveTo>
                    <a:pt x="2504" y="779"/>
                  </a:moveTo>
                  <a:lnTo>
                    <a:pt x="2632" y="1133"/>
                  </a:lnTo>
                  <a:lnTo>
                    <a:pt x="1926" y="1133"/>
                  </a:lnTo>
                  <a:lnTo>
                    <a:pt x="1926" y="1473"/>
                  </a:lnTo>
                  <a:lnTo>
                    <a:pt x="5667" y="1473"/>
                  </a:lnTo>
                  <a:lnTo>
                    <a:pt x="5667" y="1133"/>
                  </a:lnTo>
                  <a:lnTo>
                    <a:pt x="4920" y="1133"/>
                  </a:lnTo>
                  <a:lnTo>
                    <a:pt x="5106" y="779"/>
                  </a:lnTo>
                  <a:lnTo>
                    <a:pt x="4239" y="779"/>
                  </a:lnTo>
                  <a:lnTo>
                    <a:pt x="4234" y="798"/>
                  </a:lnTo>
                  <a:lnTo>
                    <a:pt x="4229" y="817"/>
                  </a:lnTo>
                  <a:lnTo>
                    <a:pt x="4223" y="835"/>
                  </a:lnTo>
                  <a:lnTo>
                    <a:pt x="4216" y="853"/>
                  </a:lnTo>
                  <a:lnTo>
                    <a:pt x="4208" y="870"/>
                  </a:lnTo>
                  <a:lnTo>
                    <a:pt x="4199" y="888"/>
                  </a:lnTo>
                  <a:lnTo>
                    <a:pt x="4191" y="903"/>
                  </a:lnTo>
                  <a:lnTo>
                    <a:pt x="4180" y="920"/>
                  </a:lnTo>
                  <a:lnTo>
                    <a:pt x="4170" y="936"/>
                  </a:lnTo>
                  <a:lnTo>
                    <a:pt x="4159" y="951"/>
                  </a:lnTo>
                  <a:lnTo>
                    <a:pt x="4148" y="966"/>
                  </a:lnTo>
                  <a:lnTo>
                    <a:pt x="4136" y="980"/>
                  </a:lnTo>
                  <a:lnTo>
                    <a:pt x="4123" y="994"/>
                  </a:lnTo>
                  <a:lnTo>
                    <a:pt x="4110" y="1007"/>
                  </a:lnTo>
                  <a:lnTo>
                    <a:pt x="4095" y="1020"/>
                  </a:lnTo>
                  <a:lnTo>
                    <a:pt x="4081" y="1032"/>
                  </a:lnTo>
                  <a:lnTo>
                    <a:pt x="4066" y="1043"/>
                  </a:lnTo>
                  <a:lnTo>
                    <a:pt x="4051" y="1054"/>
                  </a:lnTo>
                  <a:lnTo>
                    <a:pt x="4035" y="1064"/>
                  </a:lnTo>
                  <a:lnTo>
                    <a:pt x="4019" y="1074"/>
                  </a:lnTo>
                  <a:lnTo>
                    <a:pt x="4002" y="1083"/>
                  </a:lnTo>
                  <a:lnTo>
                    <a:pt x="3986" y="1091"/>
                  </a:lnTo>
                  <a:lnTo>
                    <a:pt x="3968" y="1099"/>
                  </a:lnTo>
                  <a:lnTo>
                    <a:pt x="3950" y="1106"/>
                  </a:lnTo>
                  <a:lnTo>
                    <a:pt x="3932" y="1111"/>
                  </a:lnTo>
                  <a:lnTo>
                    <a:pt x="3913" y="1117"/>
                  </a:lnTo>
                  <a:lnTo>
                    <a:pt x="3895" y="1121"/>
                  </a:lnTo>
                  <a:lnTo>
                    <a:pt x="3875" y="1126"/>
                  </a:lnTo>
                  <a:lnTo>
                    <a:pt x="3856" y="1128"/>
                  </a:lnTo>
                  <a:lnTo>
                    <a:pt x="3836" y="1130"/>
                  </a:lnTo>
                  <a:lnTo>
                    <a:pt x="3817" y="1132"/>
                  </a:lnTo>
                  <a:lnTo>
                    <a:pt x="3797" y="1133"/>
                  </a:lnTo>
                  <a:lnTo>
                    <a:pt x="3776" y="1132"/>
                  </a:lnTo>
                  <a:lnTo>
                    <a:pt x="3756" y="1130"/>
                  </a:lnTo>
                  <a:lnTo>
                    <a:pt x="3736" y="1128"/>
                  </a:lnTo>
                  <a:lnTo>
                    <a:pt x="3717" y="1126"/>
                  </a:lnTo>
                  <a:lnTo>
                    <a:pt x="3698" y="1121"/>
                  </a:lnTo>
                  <a:lnTo>
                    <a:pt x="3679" y="1117"/>
                  </a:lnTo>
                  <a:lnTo>
                    <a:pt x="3661" y="1111"/>
                  </a:lnTo>
                  <a:lnTo>
                    <a:pt x="3642" y="1106"/>
                  </a:lnTo>
                  <a:lnTo>
                    <a:pt x="3624" y="1099"/>
                  </a:lnTo>
                  <a:lnTo>
                    <a:pt x="3607" y="1091"/>
                  </a:lnTo>
                  <a:lnTo>
                    <a:pt x="3589" y="1083"/>
                  </a:lnTo>
                  <a:lnTo>
                    <a:pt x="3574" y="1074"/>
                  </a:lnTo>
                  <a:lnTo>
                    <a:pt x="3557" y="1064"/>
                  </a:lnTo>
                  <a:lnTo>
                    <a:pt x="3541" y="1054"/>
                  </a:lnTo>
                  <a:lnTo>
                    <a:pt x="3526" y="1043"/>
                  </a:lnTo>
                  <a:lnTo>
                    <a:pt x="3511" y="1032"/>
                  </a:lnTo>
                  <a:lnTo>
                    <a:pt x="3497" y="1020"/>
                  </a:lnTo>
                  <a:lnTo>
                    <a:pt x="3483" y="1007"/>
                  </a:lnTo>
                  <a:lnTo>
                    <a:pt x="3470" y="994"/>
                  </a:lnTo>
                  <a:lnTo>
                    <a:pt x="3456" y="980"/>
                  </a:lnTo>
                  <a:lnTo>
                    <a:pt x="3445" y="966"/>
                  </a:lnTo>
                  <a:lnTo>
                    <a:pt x="3433" y="951"/>
                  </a:lnTo>
                  <a:lnTo>
                    <a:pt x="3422" y="936"/>
                  </a:lnTo>
                  <a:lnTo>
                    <a:pt x="3411" y="920"/>
                  </a:lnTo>
                  <a:lnTo>
                    <a:pt x="3401" y="903"/>
                  </a:lnTo>
                  <a:lnTo>
                    <a:pt x="3392" y="888"/>
                  </a:lnTo>
                  <a:lnTo>
                    <a:pt x="3385" y="870"/>
                  </a:lnTo>
                  <a:lnTo>
                    <a:pt x="3377" y="853"/>
                  </a:lnTo>
                  <a:lnTo>
                    <a:pt x="3370" y="835"/>
                  </a:lnTo>
                  <a:lnTo>
                    <a:pt x="3363" y="817"/>
                  </a:lnTo>
                  <a:lnTo>
                    <a:pt x="3358" y="798"/>
                  </a:lnTo>
                  <a:lnTo>
                    <a:pt x="3353" y="779"/>
                  </a:lnTo>
                  <a:lnTo>
                    <a:pt x="2504" y="7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7"/>
            <p:cNvSpPr>
              <a:spLocks noEditPoints="1"/>
            </p:cNvSpPr>
            <p:nvPr/>
          </p:nvSpPr>
          <p:spPr bwMode="auto">
            <a:xfrm>
              <a:off x="1728788" y="2403475"/>
              <a:ext cx="1798638" cy="1439863"/>
            </a:xfrm>
            <a:custGeom>
              <a:avLst/>
              <a:gdLst/>
              <a:ahLst/>
              <a:cxnLst>
                <a:cxn ang="0">
                  <a:pos x="2957" y="2607"/>
                </a:cxn>
                <a:cxn ang="0">
                  <a:pos x="1069" y="2607"/>
                </a:cxn>
                <a:cxn ang="0">
                  <a:pos x="1134" y="339"/>
                </a:cxn>
                <a:cxn ang="0">
                  <a:pos x="3173" y="339"/>
                </a:cxn>
                <a:cxn ang="0">
                  <a:pos x="293" y="779"/>
                </a:cxn>
                <a:cxn ang="0">
                  <a:pos x="3173" y="1473"/>
                </a:cxn>
                <a:cxn ang="0">
                  <a:pos x="2029" y="779"/>
                </a:cxn>
                <a:cxn ang="0">
                  <a:pos x="2006" y="853"/>
                </a:cxn>
                <a:cxn ang="0">
                  <a:pos x="1971" y="920"/>
                </a:cxn>
                <a:cxn ang="0">
                  <a:pos x="1926" y="980"/>
                </a:cxn>
                <a:cxn ang="0">
                  <a:pos x="1872" y="1032"/>
                </a:cxn>
                <a:cxn ang="0">
                  <a:pos x="1809" y="1074"/>
                </a:cxn>
                <a:cxn ang="0">
                  <a:pos x="1741" y="1106"/>
                </a:cxn>
                <a:cxn ang="0">
                  <a:pos x="1666" y="1126"/>
                </a:cxn>
                <a:cxn ang="0">
                  <a:pos x="1586" y="1133"/>
                </a:cxn>
                <a:cxn ang="0">
                  <a:pos x="1508" y="1126"/>
                </a:cxn>
                <a:cxn ang="0">
                  <a:pos x="1433" y="1106"/>
                </a:cxn>
                <a:cxn ang="0">
                  <a:pos x="1363" y="1074"/>
                </a:cxn>
                <a:cxn ang="0">
                  <a:pos x="1302" y="1032"/>
                </a:cxn>
                <a:cxn ang="0">
                  <a:pos x="1247" y="980"/>
                </a:cxn>
                <a:cxn ang="0">
                  <a:pos x="1202" y="920"/>
                </a:cxn>
                <a:cxn ang="0">
                  <a:pos x="1168" y="853"/>
                </a:cxn>
                <a:cxn ang="0">
                  <a:pos x="1144" y="779"/>
                </a:cxn>
                <a:cxn ang="0">
                  <a:pos x="2041" y="4194"/>
                </a:cxn>
                <a:cxn ang="0">
                  <a:pos x="2036" y="4245"/>
                </a:cxn>
                <a:cxn ang="0">
                  <a:pos x="2019" y="4310"/>
                </a:cxn>
                <a:cxn ang="0">
                  <a:pos x="1991" y="4369"/>
                </a:cxn>
                <a:cxn ang="0">
                  <a:pos x="1952" y="4422"/>
                </a:cxn>
                <a:cxn ang="0">
                  <a:pos x="1904" y="4466"/>
                </a:cxn>
                <a:cxn ang="0">
                  <a:pos x="1848" y="4500"/>
                </a:cxn>
                <a:cxn ang="0">
                  <a:pos x="1785" y="4523"/>
                </a:cxn>
                <a:cxn ang="0">
                  <a:pos x="1718" y="4533"/>
                </a:cxn>
                <a:cxn ang="0">
                  <a:pos x="990" y="4534"/>
                </a:cxn>
                <a:cxn ang="0">
                  <a:pos x="0" y="2266"/>
                </a:cxn>
                <a:cxn ang="0">
                  <a:pos x="2041" y="1586"/>
                </a:cxn>
                <a:cxn ang="0">
                  <a:pos x="2041" y="2266"/>
                </a:cxn>
                <a:cxn ang="0">
                  <a:pos x="4535" y="1473"/>
                </a:cxn>
                <a:cxn ang="0">
                  <a:pos x="4194" y="4194"/>
                </a:cxn>
                <a:cxn ang="0">
                  <a:pos x="4188" y="4260"/>
                </a:cxn>
                <a:cxn ang="0">
                  <a:pos x="4169" y="4321"/>
                </a:cxn>
                <a:cxn ang="0">
                  <a:pos x="4139" y="4378"/>
                </a:cxn>
                <a:cxn ang="0">
                  <a:pos x="4100" y="4428"/>
                </a:cxn>
                <a:cxn ang="0">
                  <a:pos x="4053" y="4469"/>
                </a:cxn>
                <a:cxn ang="0">
                  <a:pos x="3998" y="4501"/>
                </a:cxn>
                <a:cxn ang="0">
                  <a:pos x="3937" y="4523"/>
                </a:cxn>
                <a:cxn ang="0">
                  <a:pos x="3872" y="4533"/>
                </a:cxn>
                <a:cxn ang="0">
                  <a:pos x="3854" y="4534"/>
                </a:cxn>
                <a:cxn ang="0">
                  <a:pos x="5667" y="339"/>
                </a:cxn>
                <a:cxn ang="0">
                  <a:pos x="5667" y="1473"/>
                </a:cxn>
                <a:cxn ang="0">
                  <a:pos x="5441" y="1940"/>
                </a:cxn>
                <a:cxn ang="0">
                  <a:pos x="5441" y="2564"/>
                </a:cxn>
                <a:cxn ang="0">
                  <a:pos x="5441" y="3187"/>
                </a:cxn>
                <a:cxn ang="0">
                  <a:pos x="5441" y="3811"/>
                </a:cxn>
                <a:cxn ang="0">
                  <a:pos x="5448" y="4047"/>
                </a:cxn>
                <a:cxn ang="0">
                  <a:pos x="5466" y="4101"/>
                </a:cxn>
                <a:cxn ang="0">
                  <a:pos x="5487" y="4133"/>
                </a:cxn>
                <a:cxn ang="0">
                  <a:pos x="5517" y="4159"/>
                </a:cxn>
                <a:cxn ang="0">
                  <a:pos x="5554" y="4177"/>
                </a:cxn>
                <a:cxn ang="0">
                  <a:pos x="5638" y="4193"/>
                </a:cxn>
              </a:cxnLst>
              <a:rect l="0" t="0" r="r" b="b"/>
              <a:pathLst>
                <a:path w="5667" h="4534">
                  <a:moveTo>
                    <a:pt x="3173" y="4534"/>
                  </a:moveTo>
                  <a:lnTo>
                    <a:pt x="2370" y="4534"/>
                  </a:lnTo>
                  <a:lnTo>
                    <a:pt x="2175" y="2607"/>
                  </a:lnTo>
                  <a:lnTo>
                    <a:pt x="2957" y="2607"/>
                  </a:lnTo>
                  <a:lnTo>
                    <a:pt x="3173" y="4534"/>
                  </a:lnTo>
                  <a:close/>
                  <a:moveTo>
                    <a:pt x="0" y="4534"/>
                  </a:moveTo>
                  <a:lnTo>
                    <a:pt x="285" y="2607"/>
                  </a:lnTo>
                  <a:lnTo>
                    <a:pt x="1069" y="2607"/>
                  </a:lnTo>
                  <a:lnTo>
                    <a:pt x="833" y="4534"/>
                  </a:lnTo>
                  <a:lnTo>
                    <a:pt x="0" y="4534"/>
                  </a:lnTo>
                  <a:close/>
                  <a:moveTo>
                    <a:pt x="0" y="339"/>
                  </a:moveTo>
                  <a:lnTo>
                    <a:pt x="1134" y="339"/>
                  </a:lnTo>
                  <a:lnTo>
                    <a:pt x="1134" y="0"/>
                  </a:lnTo>
                  <a:lnTo>
                    <a:pt x="2041" y="0"/>
                  </a:lnTo>
                  <a:lnTo>
                    <a:pt x="2041" y="339"/>
                  </a:lnTo>
                  <a:lnTo>
                    <a:pt x="3173" y="339"/>
                  </a:lnTo>
                  <a:lnTo>
                    <a:pt x="3173" y="679"/>
                  </a:lnTo>
                  <a:lnTo>
                    <a:pt x="0" y="679"/>
                  </a:lnTo>
                  <a:lnTo>
                    <a:pt x="0" y="339"/>
                  </a:lnTo>
                  <a:close/>
                  <a:moveTo>
                    <a:pt x="293" y="779"/>
                  </a:moveTo>
                  <a:lnTo>
                    <a:pt x="422" y="1133"/>
                  </a:lnTo>
                  <a:lnTo>
                    <a:pt x="0" y="1133"/>
                  </a:lnTo>
                  <a:lnTo>
                    <a:pt x="0" y="1473"/>
                  </a:lnTo>
                  <a:lnTo>
                    <a:pt x="3173" y="1473"/>
                  </a:lnTo>
                  <a:lnTo>
                    <a:pt x="3173" y="1133"/>
                  </a:lnTo>
                  <a:lnTo>
                    <a:pt x="2710" y="1133"/>
                  </a:lnTo>
                  <a:lnTo>
                    <a:pt x="2897" y="779"/>
                  </a:lnTo>
                  <a:lnTo>
                    <a:pt x="2029" y="779"/>
                  </a:lnTo>
                  <a:lnTo>
                    <a:pt x="2025" y="798"/>
                  </a:lnTo>
                  <a:lnTo>
                    <a:pt x="2019" y="817"/>
                  </a:lnTo>
                  <a:lnTo>
                    <a:pt x="2013" y="835"/>
                  </a:lnTo>
                  <a:lnTo>
                    <a:pt x="2006" y="853"/>
                  </a:lnTo>
                  <a:lnTo>
                    <a:pt x="1998" y="870"/>
                  </a:lnTo>
                  <a:lnTo>
                    <a:pt x="1990" y="888"/>
                  </a:lnTo>
                  <a:lnTo>
                    <a:pt x="1981" y="903"/>
                  </a:lnTo>
                  <a:lnTo>
                    <a:pt x="1971" y="920"/>
                  </a:lnTo>
                  <a:lnTo>
                    <a:pt x="1961" y="936"/>
                  </a:lnTo>
                  <a:lnTo>
                    <a:pt x="1950" y="951"/>
                  </a:lnTo>
                  <a:lnTo>
                    <a:pt x="1938" y="966"/>
                  </a:lnTo>
                  <a:lnTo>
                    <a:pt x="1926" y="980"/>
                  </a:lnTo>
                  <a:lnTo>
                    <a:pt x="1913" y="994"/>
                  </a:lnTo>
                  <a:lnTo>
                    <a:pt x="1900" y="1007"/>
                  </a:lnTo>
                  <a:lnTo>
                    <a:pt x="1886" y="1020"/>
                  </a:lnTo>
                  <a:lnTo>
                    <a:pt x="1872" y="1032"/>
                  </a:lnTo>
                  <a:lnTo>
                    <a:pt x="1857" y="1043"/>
                  </a:lnTo>
                  <a:lnTo>
                    <a:pt x="1841" y="1054"/>
                  </a:lnTo>
                  <a:lnTo>
                    <a:pt x="1826" y="1064"/>
                  </a:lnTo>
                  <a:lnTo>
                    <a:pt x="1809" y="1074"/>
                  </a:lnTo>
                  <a:lnTo>
                    <a:pt x="1793" y="1083"/>
                  </a:lnTo>
                  <a:lnTo>
                    <a:pt x="1775" y="1091"/>
                  </a:lnTo>
                  <a:lnTo>
                    <a:pt x="1759" y="1099"/>
                  </a:lnTo>
                  <a:lnTo>
                    <a:pt x="1741" y="1106"/>
                  </a:lnTo>
                  <a:lnTo>
                    <a:pt x="1723" y="1111"/>
                  </a:lnTo>
                  <a:lnTo>
                    <a:pt x="1704" y="1117"/>
                  </a:lnTo>
                  <a:lnTo>
                    <a:pt x="1685" y="1121"/>
                  </a:lnTo>
                  <a:lnTo>
                    <a:pt x="1666" y="1126"/>
                  </a:lnTo>
                  <a:lnTo>
                    <a:pt x="1647" y="1128"/>
                  </a:lnTo>
                  <a:lnTo>
                    <a:pt x="1626" y="1130"/>
                  </a:lnTo>
                  <a:lnTo>
                    <a:pt x="1606" y="1132"/>
                  </a:lnTo>
                  <a:lnTo>
                    <a:pt x="1586" y="1133"/>
                  </a:lnTo>
                  <a:lnTo>
                    <a:pt x="1566" y="1132"/>
                  </a:lnTo>
                  <a:lnTo>
                    <a:pt x="1547" y="1130"/>
                  </a:lnTo>
                  <a:lnTo>
                    <a:pt x="1527" y="1128"/>
                  </a:lnTo>
                  <a:lnTo>
                    <a:pt x="1508" y="1126"/>
                  </a:lnTo>
                  <a:lnTo>
                    <a:pt x="1489" y="1121"/>
                  </a:lnTo>
                  <a:lnTo>
                    <a:pt x="1470" y="1117"/>
                  </a:lnTo>
                  <a:lnTo>
                    <a:pt x="1451" y="1111"/>
                  </a:lnTo>
                  <a:lnTo>
                    <a:pt x="1433" y="1106"/>
                  </a:lnTo>
                  <a:lnTo>
                    <a:pt x="1415" y="1099"/>
                  </a:lnTo>
                  <a:lnTo>
                    <a:pt x="1397" y="1091"/>
                  </a:lnTo>
                  <a:lnTo>
                    <a:pt x="1380" y="1083"/>
                  </a:lnTo>
                  <a:lnTo>
                    <a:pt x="1363" y="1074"/>
                  </a:lnTo>
                  <a:lnTo>
                    <a:pt x="1348" y="1064"/>
                  </a:lnTo>
                  <a:lnTo>
                    <a:pt x="1332" y="1054"/>
                  </a:lnTo>
                  <a:lnTo>
                    <a:pt x="1316" y="1043"/>
                  </a:lnTo>
                  <a:lnTo>
                    <a:pt x="1302" y="1032"/>
                  </a:lnTo>
                  <a:lnTo>
                    <a:pt x="1287" y="1020"/>
                  </a:lnTo>
                  <a:lnTo>
                    <a:pt x="1273" y="1007"/>
                  </a:lnTo>
                  <a:lnTo>
                    <a:pt x="1259" y="994"/>
                  </a:lnTo>
                  <a:lnTo>
                    <a:pt x="1247" y="980"/>
                  </a:lnTo>
                  <a:lnTo>
                    <a:pt x="1235" y="966"/>
                  </a:lnTo>
                  <a:lnTo>
                    <a:pt x="1223" y="951"/>
                  </a:lnTo>
                  <a:lnTo>
                    <a:pt x="1212" y="936"/>
                  </a:lnTo>
                  <a:lnTo>
                    <a:pt x="1202" y="920"/>
                  </a:lnTo>
                  <a:lnTo>
                    <a:pt x="1192" y="903"/>
                  </a:lnTo>
                  <a:lnTo>
                    <a:pt x="1183" y="888"/>
                  </a:lnTo>
                  <a:lnTo>
                    <a:pt x="1174" y="870"/>
                  </a:lnTo>
                  <a:lnTo>
                    <a:pt x="1168" y="853"/>
                  </a:lnTo>
                  <a:lnTo>
                    <a:pt x="1160" y="835"/>
                  </a:lnTo>
                  <a:lnTo>
                    <a:pt x="1154" y="817"/>
                  </a:lnTo>
                  <a:lnTo>
                    <a:pt x="1148" y="798"/>
                  </a:lnTo>
                  <a:lnTo>
                    <a:pt x="1144" y="779"/>
                  </a:lnTo>
                  <a:lnTo>
                    <a:pt x="293" y="779"/>
                  </a:lnTo>
                  <a:close/>
                  <a:moveTo>
                    <a:pt x="2041" y="2266"/>
                  </a:moveTo>
                  <a:lnTo>
                    <a:pt x="2041" y="4193"/>
                  </a:lnTo>
                  <a:lnTo>
                    <a:pt x="2041" y="4194"/>
                  </a:lnTo>
                  <a:lnTo>
                    <a:pt x="2041" y="4194"/>
                  </a:lnTo>
                  <a:lnTo>
                    <a:pt x="2040" y="4210"/>
                  </a:lnTo>
                  <a:lnTo>
                    <a:pt x="2038" y="4228"/>
                  </a:lnTo>
                  <a:lnTo>
                    <a:pt x="2036" y="4245"/>
                  </a:lnTo>
                  <a:lnTo>
                    <a:pt x="2034" y="4262"/>
                  </a:lnTo>
                  <a:lnTo>
                    <a:pt x="2029" y="4279"/>
                  </a:lnTo>
                  <a:lnTo>
                    <a:pt x="2025" y="4294"/>
                  </a:lnTo>
                  <a:lnTo>
                    <a:pt x="2019" y="4310"/>
                  </a:lnTo>
                  <a:lnTo>
                    <a:pt x="2014" y="4326"/>
                  </a:lnTo>
                  <a:lnTo>
                    <a:pt x="2007" y="4340"/>
                  </a:lnTo>
                  <a:lnTo>
                    <a:pt x="1999" y="4355"/>
                  </a:lnTo>
                  <a:lnTo>
                    <a:pt x="1991" y="4369"/>
                  </a:lnTo>
                  <a:lnTo>
                    <a:pt x="1982" y="4384"/>
                  </a:lnTo>
                  <a:lnTo>
                    <a:pt x="1972" y="4396"/>
                  </a:lnTo>
                  <a:lnTo>
                    <a:pt x="1962" y="4410"/>
                  </a:lnTo>
                  <a:lnTo>
                    <a:pt x="1952" y="4422"/>
                  </a:lnTo>
                  <a:lnTo>
                    <a:pt x="1941" y="4434"/>
                  </a:lnTo>
                  <a:lnTo>
                    <a:pt x="1929" y="4445"/>
                  </a:lnTo>
                  <a:lnTo>
                    <a:pt x="1916" y="4456"/>
                  </a:lnTo>
                  <a:lnTo>
                    <a:pt x="1904" y="4466"/>
                  </a:lnTo>
                  <a:lnTo>
                    <a:pt x="1891" y="4476"/>
                  </a:lnTo>
                  <a:lnTo>
                    <a:pt x="1877" y="4485"/>
                  </a:lnTo>
                  <a:lnTo>
                    <a:pt x="1863" y="4492"/>
                  </a:lnTo>
                  <a:lnTo>
                    <a:pt x="1848" y="4500"/>
                  </a:lnTo>
                  <a:lnTo>
                    <a:pt x="1832" y="4507"/>
                  </a:lnTo>
                  <a:lnTo>
                    <a:pt x="1817" y="4513"/>
                  </a:lnTo>
                  <a:lnTo>
                    <a:pt x="1801" y="4518"/>
                  </a:lnTo>
                  <a:lnTo>
                    <a:pt x="1785" y="4523"/>
                  </a:lnTo>
                  <a:lnTo>
                    <a:pt x="1769" y="4526"/>
                  </a:lnTo>
                  <a:lnTo>
                    <a:pt x="1752" y="4529"/>
                  </a:lnTo>
                  <a:lnTo>
                    <a:pt x="1735" y="4532"/>
                  </a:lnTo>
                  <a:lnTo>
                    <a:pt x="1718" y="4533"/>
                  </a:lnTo>
                  <a:lnTo>
                    <a:pt x="1700" y="4534"/>
                  </a:lnTo>
                  <a:lnTo>
                    <a:pt x="1700" y="4532"/>
                  </a:lnTo>
                  <a:lnTo>
                    <a:pt x="1698" y="4534"/>
                  </a:lnTo>
                  <a:lnTo>
                    <a:pt x="990" y="4534"/>
                  </a:lnTo>
                  <a:lnTo>
                    <a:pt x="990" y="4194"/>
                  </a:lnTo>
                  <a:lnTo>
                    <a:pt x="1134" y="4194"/>
                  </a:lnTo>
                  <a:lnTo>
                    <a:pt x="1134" y="2266"/>
                  </a:lnTo>
                  <a:lnTo>
                    <a:pt x="0" y="2266"/>
                  </a:lnTo>
                  <a:lnTo>
                    <a:pt x="0" y="1925"/>
                  </a:lnTo>
                  <a:lnTo>
                    <a:pt x="1134" y="1925"/>
                  </a:lnTo>
                  <a:lnTo>
                    <a:pt x="1134" y="1586"/>
                  </a:lnTo>
                  <a:lnTo>
                    <a:pt x="2041" y="1586"/>
                  </a:lnTo>
                  <a:lnTo>
                    <a:pt x="2041" y="1926"/>
                  </a:lnTo>
                  <a:lnTo>
                    <a:pt x="3173" y="1926"/>
                  </a:lnTo>
                  <a:lnTo>
                    <a:pt x="3173" y="2266"/>
                  </a:lnTo>
                  <a:lnTo>
                    <a:pt x="2041" y="2266"/>
                  </a:lnTo>
                  <a:close/>
                  <a:moveTo>
                    <a:pt x="5667" y="4194"/>
                  </a:moveTo>
                  <a:lnTo>
                    <a:pt x="5667" y="4534"/>
                  </a:lnTo>
                  <a:lnTo>
                    <a:pt x="4535" y="4534"/>
                  </a:lnTo>
                  <a:lnTo>
                    <a:pt x="4535" y="1473"/>
                  </a:lnTo>
                  <a:lnTo>
                    <a:pt x="4194" y="1473"/>
                  </a:lnTo>
                  <a:lnTo>
                    <a:pt x="4194" y="4193"/>
                  </a:lnTo>
                  <a:lnTo>
                    <a:pt x="4194" y="4194"/>
                  </a:lnTo>
                  <a:lnTo>
                    <a:pt x="4194" y="4194"/>
                  </a:lnTo>
                  <a:lnTo>
                    <a:pt x="4193" y="4210"/>
                  </a:lnTo>
                  <a:lnTo>
                    <a:pt x="4192" y="4227"/>
                  </a:lnTo>
                  <a:lnTo>
                    <a:pt x="4191" y="4243"/>
                  </a:lnTo>
                  <a:lnTo>
                    <a:pt x="4188" y="4260"/>
                  </a:lnTo>
                  <a:lnTo>
                    <a:pt x="4184" y="4275"/>
                  </a:lnTo>
                  <a:lnTo>
                    <a:pt x="4180" y="4291"/>
                  </a:lnTo>
                  <a:lnTo>
                    <a:pt x="4175" y="4307"/>
                  </a:lnTo>
                  <a:lnTo>
                    <a:pt x="4169" y="4321"/>
                  </a:lnTo>
                  <a:lnTo>
                    <a:pt x="4163" y="4337"/>
                  </a:lnTo>
                  <a:lnTo>
                    <a:pt x="4155" y="4350"/>
                  </a:lnTo>
                  <a:lnTo>
                    <a:pt x="4147" y="4365"/>
                  </a:lnTo>
                  <a:lnTo>
                    <a:pt x="4139" y="4378"/>
                  </a:lnTo>
                  <a:lnTo>
                    <a:pt x="4130" y="4392"/>
                  </a:lnTo>
                  <a:lnTo>
                    <a:pt x="4122" y="4404"/>
                  </a:lnTo>
                  <a:lnTo>
                    <a:pt x="4111" y="4416"/>
                  </a:lnTo>
                  <a:lnTo>
                    <a:pt x="4100" y="4428"/>
                  </a:lnTo>
                  <a:lnTo>
                    <a:pt x="4089" y="4439"/>
                  </a:lnTo>
                  <a:lnTo>
                    <a:pt x="4078" y="4450"/>
                  </a:lnTo>
                  <a:lnTo>
                    <a:pt x="4066" y="4460"/>
                  </a:lnTo>
                  <a:lnTo>
                    <a:pt x="4053" y="4469"/>
                  </a:lnTo>
                  <a:lnTo>
                    <a:pt x="4040" y="4478"/>
                  </a:lnTo>
                  <a:lnTo>
                    <a:pt x="4026" y="4487"/>
                  </a:lnTo>
                  <a:lnTo>
                    <a:pt x="4012" y="4495"/>
                  </a:lnTo>
                  <a:lnTo>
                    <a:pt x="3998" y="4501"/>
                  </a:lnTo>
                  <a:lnTo>
                    <a:pt x="3984" y="4508"/>
                  </a:lnTo>
                  <a:lnTo>
                    <a:pt x="3968" y="4514"/>
                  </a:lnTo>
                  <a:lnTo>
                    <a:pt x="3953" y="4518"/>
                  </a:lnTo>
                  <a:lnTo>
                    <a:pt x="3937" y="4523"/>
                  </a:lnTo>
                  <a:lnTo>
                    <a:pt x="3921" y="4527"/>
                  </a:lnTo>
                  <a:lnTo>
                    <a:pt x="3905" y="4529"/>
                  </a:lnTo>
                  <a:lnTo>
                    <a:pt x="3889" y="4532"/>
                  </a:lnTo>
                  <a:lnTo>
                    <a:pt x="3872" y="4533"/>
                  </a:lnTo>
                  <a:lnTo>
                    <a:pt x="3872" y="4534"/>
                  </a:lnTo>
                  <a:lnTo>
                    <a:pt x="3856" y="4534"/>
                  </a:lnTo>
                  <a:lnTo>
                    <a:pt x="3854" y="4534"/>
                  </a:lnTo>
                  <a:lnTo>
                    <a:pt x="3854" y="4534"/>
                  </a:lnTo>
                  <a:lnTo>
                    <a:pt x="3288" y="4534"/>
                  </a:lnTo>
                  <a:lnTo>
                    <a:pt x="3288" y="0"/>
                  </a:lnTo>
                  <a:lnTo>
                    <a:pt x="5667" y="0"/>
                  </a:lnTo>
                  <a:lnTo>
                    <a:pt x="5667" y="339"/>
                  </a:lnTo>
                  <a:lnTo>
                    <a:pt x="4194" y="339"/>
                  </a:lnTo>
                  <a:lnTo>
                    <a:pt x="4194" y="1133"/>
                  </a:lnTo>
                  <a:lnTo>
                    <a:pt x="5667" y="1133"/>
                  </a:lnTo>
                  <a:lnTo>
                    <a:pt x="5667" y="1473"/>
                  </a:lnTo>
                  <a:lnTo>
                    <a:pt x="5441" y="1473"/>
                  </a:lnTo>
                  <a:lnTo>
                    <a:pt x="5441" y="1628"/>
                  </a:lnTo>
                  <a:lnTo>
                    <a:pt x="5441" y="1784"/>
                  </a:lnTo>
                  <a:lnTo>
                    <a:pt x="5441" y="1940"/>
                  </a:lnTo>
                  <a:lnTo>
                    <a:pt x="5441" y="2096"/>
                  </a:lnTo>
                  <a:lnTo>
                    <a:pt x="5441" y="2252"/>
                  </a:lnTo>
                  <a:lnTo>
                    <a:pt x="5441" y="2407"/>
                  </a:lnTo>
                  <a:lnTo>
                    <a:pt x="5441" y="2564"/>
                  </a:lnTo>
                  <a:lnTo>
                    <a:pt x="5441" y="2720"/>
                  </a:lnTo>
                  <a:lnTo>
                    <a:pt x="5441" y="2875"/>
                  </a:lnTo>
                  <a:lnTo>
                    <a:pt x="5441" y="3031"/>
                  </a:lnTo>
                  <a:lnTo>
                    <a:pt x="5441" y="3187"/>
                  </a:lnTo>
                  <a:lnTo>
                    <a:pt x="5441" y="3343"/>
                  </a:lnTo>
                  <a:lnTo>
                    <a:pt x="5441" y="3499"/>
                  </a:lnTo>
                  <a:lnTo>
                    <a:pt x="5441" y="3655"/>
                  </a:lnTo>
                  <a:lnTo>
                    <a:pt x="5441" y="3811"/>
                  </a:lnTo>
                  <a:lnTo>
                    <a:pt x="5441" y="3966"/>
                  </a:lnTo>
                  <a:lnTo>
                    <a:pt x="5441" y="3996"/>
                  </a:lnTo>
                  <a:lnTo>
                    <a:pt x="5445" y="4022"/>
                  </a:lnTo>
                  <a:lnTo>
                    <a:pt x="5448" y="4047"/>
                  </a:lnTo>
                  <a:lnTo>
                    <a:pt x="5454" y="4071"/>
                  </a:lnTo>
                  <a:lnTo>
                    <a:pt x="5457" y="4081"/>
                  </a:lnTo>
                  <a:lnTo>
                    <a:pt x="5461" y="4091"/>
                  </a:lnTo>
                  <a:lnTo>
                    <a:pt x="5466" y="4101"/>
                  </a:lnTo>
                  <a:lnTo>
                    <a:pt x="5470" y="4110"/>
                  </a:lnTo>
                  <a:lnTo>
                    <a:pt x="5476" y="4118"/>
                  </a:lnTo>
                  <a:lnTo>
                    <a:pt x="5482" y="4125"/>
                  </a:lnTo>
                  <a:lnTo>
                    <a:pt x="5487" y="4133"/>
                  </a:lnTo>
                  <a:lnTo>
                    <a:pt x="5494" y="4141"/>
                  </a:lnTo>
                  <a:lnTo>
                    <a:pt x="5502" y="4147"/>
                  </a:lnTo>
                  <a:lnTo>
                    <a:pt x="5508" y="4153"/>
                  </a:lnTo>
                  <a:lnTo>
                    <a:pt x="5517" y="4159"/>
                  </a:lnTo>
                  <a:lnTo>
                    <a:pt x="5525" y="4165"/>
                  </a:lnTo>
                  <a:lnTo>
                    <a:pt x="5534" y="4169"/>
                  </a:lnTo>
                  <a:lnTo>
                    <a:pt x="5544" y="4173"/>
                  </a:lnTo>
                  <a:lnTo>
                    <a:pt x="5554" y="4177"/>
                  </a:lnTo>
                  <a:lnTo>
                    <a:pt x="5564" y="4180"/>
                  </a:lnTo>
                  <a:lnTo>
                    <a:pt x="5587" y="4186"/>
                  </a:lnTo>
                  <a:lnTo>
                    <a:pt x="5611" y="4190"/>
                  </a:lnTo>
                  <a:lnTo>
                    <a:pt x="5638" y="4193"/>
                  </a:lnTo>
                  <a:lnTo>
                    <a:pt x="5667" y="4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2846388" y="3986213"/>
              <a:ext cx="681038" cy="468313"/>
            </a:xfrm>
            <a:custGeom>
              <a:avLst/>
              <a:gdLst/>
              <a:ahLst/>
              <a:cxnLst>
                <a:cxn ang="0">
                  <a:pos x="1665" y="1473"/>
                </a:cxn>
                <a:cxn ang="0">
                  <a:pos x="1744" y="1469"/>
                </a:cxn>
                <a:cxn ang="0">
                  <a:pos x="1819" y="1457"/>
                </a:cxn>
                <a:cxn ang="0">
                  <a:pos x="1889" y="1441"/>
                </a:cxn>
                <a:cxn ang="0">
                  <a:pos x="1950" y="1417"/>
                </a:cxn>
                <a:cxn ang="0">
                  <a:pos x="2005" y="1385"/>
                </a:cxn>
                <a:cxn ang="0">
                  <a:pos x="2052" y="1343"/>
                </a:cxn>
                <a:cxn ang="0">
                  <a:pos x="2091" y="1293"/>
                </a:cxn>
                <a:cxn ang="0">
                  <a:pos x="2120" y="1232"/>
                </a:cxn>
                <a:cxn ang="0">
                  <a:pos x="2140" y="1162"/>
                </a:cxn>
                <a:cxn ang="0">
                  <a:pos x="2149" y="1079"/>
                </a:cxn>
                <a:cxn ang="0">
                  <a:pos x="1707" y="0"/>
                </a:cxn>
                <a:cxn ang="0">
                  <a:pos x="1705" y="950"/>
                </a:cxn>
                <a:cxn ang="0">
                  <a:pos x="1693" y="1009"/>
                </a:cxn>
                <a:cxn ang="0">
                  <a:pos x="1671" y="1052"/>
                </a:cxn>
                <a:cxn ang="0">
                  <a:pos x="1642" y="1086"/>
                </a:cxn>
                <a:cxn ang="0">
                  <a:pos x="1605" y="1109"/>
                </a:cxn>
                <a:cxn ang="0">
                  <a:pos x="1562" y="1125"/>
                </a:cxn>
                <a:cxn ang="0">
                  <a:pos x="1514" y="1134"/>
                </a:cxn>
                <a:cxn ang="0">
                  <a:pos x="1368" y="1138"/>
                </a:cxn>
                <a:cxn ang="0">
                  <a:pos x="844" y="0"/>
                </a:cxn>
                <a:cxn ang="0">
                  <a:pos x="695" y="1136"/>
                </a:cxn>
                <a:cxn ang="0">
                  <a:pos x="611" y="1126"/>
                </a:cxn>
                <a:cxn ang="0">
                  <a:pos x="568" y="1114"/>
                </a:cxn>
                <a:cxn ang="0">
                  <a:pos x="529" y="1095"/>
                </a:cxn>
                <a:cxn ang="0">
                  <a:pos x="496" y="1068"/>
                </a:cxn>
                <a:cxn ang="0">
                  <a:pos x="471" y="1032"/>
                </a:cxn>
                <a:cxn ang="0">
                  <a:pos x="454" y="985"/>
                </a:cxn>
                <a:cxn ang="0">
                  <a:pos x="446" y="927"/>
                </a:cxn>
                <a:cxn ang="0">
                  <a:pos x="0" y="0"/>
                </a:cxn>
                <a:cxn ang="0">
                  <a:pos x="5" y="1122"/>
                </a:cxn>
                <a:cxn ang="0">
                  <a:pos x="20" y="1204"/>
                </a:cxn>
                <a:cxn ang="0">
                  <a:pos x="36" y="1249"/>
                </a:cxn>
                <a:cxn ang="0">
                  <a:pos x="56" y="1291"/>
                </a:cxn>
                <a:cxn ang="0">
                  <a:pos x="82" y="1328"/>
                </a:cxn>
                <a:cxn ang="0">
                  <a:pos x="112" y="1361"/>
                </a:cxn>
                <a:cxn ang="0">
                  <a:pos x="149" y="1390"/>
                </a:cxn>
                <a:cxn ang="0">
                  <a:pos x="192" y="1415"/>
                </a:cxn>
                <a:cxn ang="0">
                  <a:pos x="239" y="1435"/>
                </a:cxn>
                <a:cxn ang="0">
                  <a:pos x="300" y="1453"/>
                </a:cxn>
                <a:cxn ang="0">
                  <a:pos x="386" y="1466"/>
                </a:cxn>
                <a:cxn ang="0">
                  <a:pos x="485" y="1473"/>
                </a:cxn>
              </a:cxnLst>
              <a:rect l="0" t="0" r="r" b="b"/>
              <a:pathLst>
                <a:path w="2149" h="1473">
                  <a:moveTo>
                    <a:pt x="1331" y="1473"/>
                  </a:moveTo>
                  <a:lnTo>
                    <a:pt x="1637" y="1473"/>
                  </a:lnTo>
                  <a:lnTo>
                    <a:pt x="1665" y="1473"/>
                  </a:lnTo>
                  <a:lnTo>
                    <a:pt x="1692" y="1472"/>
                  </a:lnTo>
                  <a:lnTo>
                    <a:pt x="1718" y="1471"/>
                  </a:lnTo>
                  <a:lnTo>
                    <a:pt x="1744" y="1469"/>
                  </a:lnTo>
                  <a:lnTo>
                    <a:pt x="1770" y="1465"/>
                  </a:lnTo>
                  <a:lnTo>
                    <a:pt x="1796" y="1462"/>
                  </a:lnTo>
                  <a:lnTo>
                    <a:pt x="1819" y="1457"/>
                  </a:lnTo>
                  <a:lnTo>
                    <a:pt x="1843" y="1453"/>
                  </a:lnTo>
                  <a:lnTo>
                    <a:pt x="1866" y="1447"/>
                  </a:lnTo>
                  <a:lnTo>
                    <a:pt x="1889" y="1441"/>
                  </a:lnTo>
                  <a:lnTo>
                    <a:pt x="1910" y="1434"/>
                  </a:lnTo>
                  <a:lnTo>
                    <a:pt x="1930" y="1426"/>
                  </a:lnTo>
                  <a:lnTo>
                    <a:pt x="1950" y="1417"/>
                  </a:lnTo>
                  <a:lnTo>
                    <a:pt x="1969" y="1407"/>
                  </a:lnTo>
                  <a:lnTo>
                    <a:pt x="1988" y="1396"/>
                  </a:lnTo>
                  <a:lnTo>
                    <a:pt x="2005" y="1385"/>
                  </a:lnTo>
                  <a:lnTo>
                    <a:pt x="2022" y="1371"/>
                  </a:lnTo>
                  <a:lnTo>
                    <a:pt x="2037" y="1358"/>
                  </a:lnTo>
                  <a:lnTo>
                    <a:pt x="2052" y="1343"/>
                  </a:lnTo>
                  <a:lnTo>
                    <a:pt x="2067" y="1328"/>
                  </a:lnTo>
                  <a:lnTo>
                    <a:pt x="2079" y="1311"/>
                  </a:lnTo>
                  <a:lnTo>
                    <a:pt x="2091" y="1293"/>
                  </a:lnTo>
                  <a:lnTo>
                    <a:pt x="2101" y="1274"/>
                  </a:lnTo>
                  <a:lnTo>
                    <a:pt x="2111" y="1254"/>
                  </a:lnTo>
                  <a:lnTo>
                    <a:pt x="2120" y="1232"/>
                  </a:lnTo>
                  <a:lnTo>
                    <a:pt x="2128" y="1210"/>
                  </a:lnTo>
                  <a:lnTo>
                    <a:pt x="2135" y="1186"/>
                  </a:lnTo>
                  <a:lnTo>
                    <a:pt x="2140" y="1162"/>
                  </a:lnTo>
                  <a:lnTo>
                    <a:pt x="2144" y="1135"/>
                  </a:lnTo>
                  <a:lnTo>
                    <a:pt x="2147" y="1108"/>
                  </a:lnTo>
                  <a:lnTo>
                    <a:pt x="2149" y="1079"/>
                  </a:lnTo>
                  <a:lnTo>
                    <a:pt x="2149" y="1049"/>
                  </a:lnTo>
                  <a:lnTo>
                    <a:pt x="2149" y="0"/>
                  </a:lnTo>
                  <a:lnTo>
                    <a:pt x="1707" y="0"/>
                  </a:lnTo>
                  <a:lnTo>
                    <a:pt x="1707" y="904"/>
                  </a:lnTo>
                  <a:lnTo>
                    <a:pt x="1707" y="928"/>
                  </a:lnTo>
                  <a:lnTo>
                    <a:pt x="1705" y="950"/>
                  </a:lnTo>
                  <a:lnTo>
                    <a:pt x="1703" y="972"/>
                  </a:lnTo>
                  <a:lnTo>
                    <a:pt x="1698" y="991"/>
                  </a:lnTo>
                  <a:lnTo>
                    <a:pt x="1693" y="1009"/>
                  </a:lnTo>
                  <a:lnTo>
                    <a:pt x="1687" y="1024"/>
                  </a:lnTo>
                  <a:lnTo>
                    <a:pt x="1679" y="1039"/>
                  </a:lnTo>
                  <a:lnTo>
                    <a:pt x="1671" y="1052"/>
                  </a:lnTo>
                  <a:lnTo>
                    <a:pt x="1662" y="1064"/>
                  </a:lnTo>
                  <a:lnTo>
                    <a:pt x="1652" y="1076"/>
                  </a:lnTo>
                  <a:lnTo>
                    <a:pt x="1642" y="1086"/>
                  </a:lnTo>
                  <a:lnTo>
                    <a:pt x="1630" y="1095"/>
                  </a:lnTo>
                  <a:lnTo>
                    <a:pt x="1618" y="1103"/>
                  </a:lnTo>
                  <a:lnTo>
                    <a:pt x="1605" y="1109"/>
                  </a:lnTo>
                  <a:lnTo>
                    <a:pt x="1591" y="1116"/>
                  </a:lnTo>
                  <a:lnTo>
                    <a:pt x="1576" y="1120"/>
                  </a:lnTo>
                  <a:lnTo>
                    <a:pt x="1562" y="1125"/>
                  </a:lnTo>
                  <a:lnTo>
                    <a:pt x="1546" y="1128"/>
                  </a:lnTo>
                  <a:lnTo>
                    <a:pt x="1530" y="1132"/>
                  </a:lnTo>
                  <a:lnTo>
                    <a:pt x="1514" y="1134"/>
                  </a:lnTo>
                  <a:lnTo>
                    <a:pt x="1479" y="1137"/>
                  </a:lnTo>
                  <a:lnTo>
                    <a:pt x="1443" y="1138"/>
                  </a:lnTo>
                  <a:lnTo>
                    <a:pt x="1368" y="1138"/>
                  </a:lnTo>
                  <a:lnTo>
                    <a:pt x="1291" y="1137"/>
                  </a:lnTo>
                  <a:lnTo>
                    <a:pt x="1291" y="0"/>
                  </a:lnTo>
                  <a:lnTo>
                    <a:pt x="844" y="0"/>
                  </a:lnTo>
                  <a:lnTo>
                    <a:pt x="844" y="1137"/>
                  </a:lnTo>
                  <a:lnTo>
                    <a:pt x="768" y="1138"/>
                  </a:lnTo>
                  <a:lnTo>
                    <a:pt x="695" y="1136"/>
                  </a:lnTo>
                  <a:lnTo>
                    <a:pt x="661" y="1134"/>
                  </a:lnTo>
                  <a:lnTo>
                    <a:pt x="628" y="1129"/>
                  </a:lnTo>
                  <a:lnTo>
                    <a:pt x="611" y="1126"/>
                  </a:lnTo>
                  <a:lnTo>
                    <a:pt x="597" y="1123"/>
                  </a:lnTo>
                  <a:lnTo>
                    <a:pt x="582" y="1119"/>
                  </a:lnTo>
                  <a:lnTo>
                    <a:pt x="568" y="1114"/>
                  </a:lnTo>
                  <a:lnTo>
                    <a:pt x="554" y="1108"/>
                  </a:lnTo>
                  <a:lnTo>
                    <a:pt x="541" y="1103"/>
                  </a:lnTo>
                  <a:lnTo>
                    <a:pt x="529" y="1095"/>
                  </a:lnTo>
                  <a:lnTo>
                    <a:pt x="517" y="1087"/>
                  </a:lnTo>
                  <a:lnTo>
                    <a:pt x="506" y="1078"/>
                  </a:lnTo>
                  <a:lnTo>
                    <a:pt x="496" y="1068"/>
                  </a:lnTo>
                  <a:lnTo>
                    <a:pt x="487" y="1058"/>
                  </a:lnTo>
                  <a:lnTo>
                    <a:pt x="478" y="1045"/>
                  </a:lnTo>
                  <a:lnTo>
                    <a:pt x="471" y="1032"/>
                  </a:lnTo>
                  <a:lnTo>
                    <a:pt x="465" y="1017"/>
                  </a:lnTo>
                  <a:lnTo>
                    <a:pt x="458" y="1002"/>
                  </a:lnTo>
                  <a:lnTo>
                    <a:pt x="454" y="985"/>
                  </a:lnTo>
                  <a:lnTo>
                    <a:pt x="450" y="967"/>
                  </a:lnTo>
                  <a:lnTo>
                    <a:pt x="447" y="948"/>
                  </a:lnTo>
                  <a:lnTo>
                    <a:pt x="446" y="927"/>
                  </a:lnTo>
                  <a:lnTo>
                    <a:pt x="445" y="904"/>
                  </a:lnTo>
                  <a:lnTo>
                    <a:pt x="445" y="0"/>
                  </a:lnTo>
                  <a:lnTo>
                    <a:pt x="0" y="0"/>
                  </a:lnTo>
                  <a:lnTo>
                    <a:pt x="0" y="1049"/>
                  </a:lnTo>
                  <a:lnTo>
                    <a:pt x="1" y="1086"/>
                  </a:lnTo>
                  <a:lnTo>
                    <a:pt x="5" y="1122"/>
                  </a:lnTo>
                  <a:lnTo>
                    <a:pt x="9" y="1155"/>
                  </a:lnTo>
                  <a:lnTo>
                    <a:pt x="16" y="1189"/>
                  </a:lnTo>
                  <a:lnTo>
                    <a:pt x="20" y="1204"/>
                  </a:lnTo>
                  <a:lnTo>
                    <a:pt x="25" y="1219"/>
                  </a:lnTo>
                  <a:lnTo>
                    <a:pt x="29" y="1235"/>
                  </a:lnTo>
                  <a:lnTo>
                    <a:pt x="36" y="1249"/>
                  </a:lnTo>
                  <a:lnTo>
                    <a:pt x="42" y="1264"/>
                  </a:lnTo>
                  <a:lnTo>
                    <a:pt x="48" y="1277"/>
                  </a:lnTo>
                  <a:lnTo>
                    <a:pt x="56" y="1291"/>
                  </a:lnTo>
                  <a:lnTo>
                    <a:pt x="64" y="1303"/>
                  </a:lnTo>
                  <a:lnTo>
                    <a:pt x="73" y="1315"/>
                  </a:lnTo>
                  <a:lnTo>
                    <a:pt x="82" y="1328"/>
                  </a:lnTo>
                  <a:lnTo>
                    <a:pt x="92" y="1340"/>
                  </a:lnTo>
                  <a:lnTo>
                    <a:pt x="102" y="1351"/>
                  </a:lnTo>
                  <a:lnTo>
                    <a:pt x="112" y="1361"/>
                  </a:lnTo>
                  <a:lnTo>
                    <a:pt x="124" y="1371"/>
                  </a:lnTo>
                  <a:lnTo>
                    <a:pt x="137" y="1381"/>
                  </a:lnTo>
                  <a:lnTo>
                    <a:pt x="149" y="1390"/>
                  </a:lnTo>
                  <a:lnTo>
                    <a:pt x="163" y="1399"/>
                  </a:lnTo>
                  <a:lnTo>
                    <a:pt x="176" y="1407"/>
                  </a:lnTo>
                  <a:lnTo>
                    <a:pt x="192" y="1415"/>
                  </a:lnTo>
                  <a:lnTo>
                    <a:pt x="206" y="1423"/>
                  </a:lnTo>
                  <a:lnTo>
                    <a:pt x="223" y="1429"/>
                  </a:lnTo>
                  <a:lnTo>
                    <a:pt x="239" y="1435"/>
                  </a:lnTo>
                  <a:lnTo>
                    <a:pt x="257" y="1442"/>
                  </a:lnTo>
                  <a:lnTo>
                    <a:pt x="274" y="1446"/>
                  </a:lnTo>
                  <a:lnTo>
                    <a:pt x="300" y="1453"/>
                  </a:lnTo>
                  <a:lnTo>
                    <a:pt x="327" y="1458"/>
                  </a:lnTo>
                  <a:lnTo>
                    <a:pt x="356" y="1463"/>
                  </a:lnTo>
                  <a:lnTo>
                    <a:pt x="386" y="1466"/>
                  </a:lnTo>
                  <a:lnTo>
                    <a:pt x="418" y="1470"/>
                  </a:lnTo>
                  <a:lnTo>
                    <a:pt x="450" y="1472"/>
                  </a:lnTo>
                  <a:lnTo>
                    <a:pt x="485" y="1473"/>
                  </a:lnTo>
                  <a:lnTo>
                    <a:pt x="521" y="1473"/>
                  </a:lnTo>
                  <a:lnTo>
                    <a:pt x="1331" y="14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2286001" y="3986213"/>
              <a:ext cx="534988" cy="468313"/>
            </a:xfrm>
            <a:custGeom>
              <a:avLst/>
              <a:gdLst/>
              <a:ahLst/>
              <a:cxnLst>
                <a:cxn ang="0">
                  <a:pos x="443" y="563"/>
                </a:cxn>
                <a:cxn ang="0">
                  <a:pos x="446" y="517"/>
                </a:cxn>
                <a:cxn ang="0">
                  <a:pos x="455" y="478"/>
                </a:cxn>
                <a:cxn ang="0">
                  <a:pos x="468" y="443"/>
                </a:cxn>
                <a:cxn ang="0">
                  <a:pos x="487" y="414"/>
                </a:cxn>
                <a:cxn ang="0">
                  <a:pos x="511" y="391"/>
                </a:cxn>
                <a:cxn ang="0">
                  <a:pos x="538" y="372"/>
                </a:cxn>
                <a:cxn ang="0">
                  <a:pos x="581" y="353"/>
                </a:cxn>
                <a:cxn ang="0">
                  <a:pos x="657" y="338"/>
                </a:cxn>
                <a:cxn ang="0">
                  <a:pos x="1681" y="335"/>
                </a:cxn>
                <a:cxn ang="0">
                  <a:pos x="495" y="0"/>
                </a:cxn>
                <a:cxn ang="0">
                  <a:pos x="418" y="5"/>
                </a:cxn>
                <a:cxn ang="0">
                  <a:pos x="345" y="15"/>
                </a:cxn>
                <a:cxn ang="0">
                  <a:pos x="276" y="30"/>
                </a:cxn>
                <a:cxn ang="0">
                  <a:pos x="213" y="55"/>
                </a:cxn>
                <a:cxn ang="0">
                  <a:pos x="156" y="86"/>
                </a:cxn>
                <a:cxn ang="0">
                  <a:pos x="107" y="128"/>
                </a:cxn>
                <a:cxn ang="0">
                  <a:pos x="65" y="178"/>
                </a:cxn>
                <a:cxn ang="0">
                  <a:pos x="33" y="239"/>
                </a:cxn>
                <a:cxn ang="0">
                  <a:pos x="12" y="310"/>
                </a:cxn>
                <a:cxn ang="0">
                  <a:pos x="2" y="393"/>
                </a:cxn>
                <a:cxn ang="0">
                  <a:pos x="2" y="1079"/>
                </a:cxn>
                <a:cxn ang="0">
                  <a:pos x="12" y="1163"/>
                </a:cxn>
                <a:cxn ang="0">
                  <a:pos x="33" y="1235"/>
                </a:cxn>
                <a:cxn ang="0">
                  <a:pos x="65" y="1295"/>
                </a:cxn>
                <a:cxn ang="0">
                  <a:pos x="107" y="1345"/>
                </a:cxn>
                <a:cxn ang="0">
                  <a:pos x="156" y="1386"/>
                </a:cxn>
                <a:cxn ang="0">
                  <a:pos x="213" y="1418"/>
                </a:cxn>
                <a:cxn ang="0">
                  <a:pos x="276" y="1442"/>
                </a:cxn>
                <a:cxn ang="0">
                  <a:pos x="345" y="1458"/>
                </a:cxn>
                <a:cxn ang="0">
                  <a:pos x="418" y="1469"/>
                </a:cxn>
                <a:cxn ang="0">
                  <a:pos x="495" y="1473"/>
                </a:cxn>
                <a:cxn ang="0">
                  <a:pos x="1681" y="1137"/>
                </a:cxn>
                <a:cxn ang="0">
                  <a:pos x="657" y="1135"/>
                </a:cxn>
                <a:cxn ang="0">
                  <a:pos x="591" y="1124"/>
                </a:cxn>
                <a:cxn ang="0">
                  <a:pos x="558" y="1111"/>
                </a:cxn>
                <a:cxn ang="0">
                  <a:pos x="527" y="1095"/>
                </a:cxn>
                <a:cxn ang="0">
                  <a:pos x="501" y="1073"/>
                </a:cxn>
                <a:cxn ang="0">
                  <a:pos x="480" y="1047"/>
                </a:cxn>
                <a:cxn ang="0">
                  <a:pos x="463" y="1014"/>
                </a:cxn>
                <a:cxn ang="0">
                  <a:pos x="450" y="976"/>
                </a:cxn>
                <a:cxn ang="0">
                  <a:pos x="444" y="932"/>
                </a:cxn>
                <a:cxn ang="0">
                  <a:pos x="1681" y="899"/>
                </a:cxn>
              </a:cxnLst>
              <a:rect l="0" t="0" r="r" b="b"/>
              <a:pathLst>
                <a:path w="1681" h="1473">
                  <a:moveTo>
                    <a:pt x="1681" y="899"/>
                  </a:moveTo>
                  <a:lnTo>
                    <a:pt x="1681" y="563"/>
                  </a:lnTo>
                  <a:lnTo>
                    <a:pt x="443" y="563"/>
                  </a:lnTo>
                  <a:lnTo>
                    <a:pt x="444" y="547"/>
                  </a:lnTo>
                  <a:lnTo>
                    <a:pt x="444" y="532"/>
                  </a:lnTo>
                  <a:lnTo>
                    <a:pt x="446" y="517"/>
                  </a:lnTo>
                  <a:lnTo>
                    <a:pt x="448" y="504"/>
                  </a:lnTo>
                  <a:lnTo>
                    <a:pt x="450" y="490"/>
                  </a:lnTo>
                  <a:lnTo>
                    <a:pt x="455" y="478"/>
                  </a:lnTo>
                  <a:lnTo>
                    <a:pt x="458" y="466"/>
                  </a:lnTo>
                  <a:lnTo>
                    <a:pt x="463" y="455"/>
                  </a:lnTo>
                  <a:lnTo>
                    <a:pt x="468" y="443"/>
                  </a:lnTo>
                  <a:lnTo>
                    <a:pt x="474" y="433"/>
                  </a:lnTo>
                  <a:lnTo>
                    <a:pt x="481" y="423"/>
                  </a:lnTo>
                  <a:lnTo>
                    <a:pt x="487" y="414"/>
                  </a:lnTo>
                  <a:lnTo>
                    <a:pt x="494" y="406"/>
                  </a:lnTo>
                  <a:lnTo>
                    <a:pt x="502" y="399"/>
                  </a:lnTo>
                  <a:lnTo>
                    <a:pt x="511" y="391"/>
                  </a:lnTo>
                  <a:lnTo>
                    <a:pt x="519" y="384"/>
                  </a:lnTo>
                  <a:lnTo>
                    <a:pt x="529" y="377"/>
                  </a:lnTo>
                  <a:lnTo>
                    <a:pt x="538" y="372"/>
                  </a:lnTo>
                  <a:lnTo>
                    <a:pt x="549" y="366"/>
                  </a:lnTo>
                  <a:lnTo>
                    <a:pt x="559" y="362"/>
                  </a:lnTo>
                  <a:lnTo>
                    <a:pt x="581" y="353"/>
                  </a:lnTo>
                  <a:lnTo>
                    <a:pt x="606" y="346"/>
                  </a:lnTo>
                  <a:lnTo>
                    <a:pt x="631" y="341"/>
                  </a:lnTo>
                  <a:lnTo>
                    <a:pt x="657" y="338"/>
                  </a:lnTo>
                  <a:lnTo>
                    <a:pt x="687" y="336"/>
                  </a:lnTo>
                  <a:lnTo>
                    <a:pt x="716" y="335"/>
                  </a:lnTo>
                  <a:lnTo>
                    <a:pt x="1681" y="335"/>
                  </a:lnTo>
                  <a:lnTo>
                    <a:pt x="1681" y="0"/>
                  </a:lnTo>
                  <a:lnTo>
                    <a:pt x="521" y="0"/>
                  </a:lnTo>
                  <a:lnTo>
                    <a:pt x="495" y="0"/>
                  </a:lnTo>
                  <a:lnTo>
                    <a:pt x="469" y="1"/>
                  </a:lnTo>
                  <a:lnTo>
                    <a:pt x="444" y="2"/>
                  </a:lnTo>
                  <a:lnTo>
                    <a:pt x="418" y="5"/>
                  </a:lnTo>
                  <a:lnTo>
                    <a:pt x="393" y="7"/>
                  </a:lnTo>
                  <a:lnTo>
                    <a:pt x="369" y="10"/>
                  </a:lnTo>
                  <a:lnTo>
                    <a:pt x="345" y="15"/>
                  </a:lnTo>
                  <a:lnTo>
                    <a:pt x="322" y="19"/>
                  </a:lnTo>
                  <a:lnTo>
                    <a:pt x="298" y="25"/>
                  </a:lnTo>
                  <a:lnTo>
                    <a:pt x="276" y="30"/>
                  </a:lnTo>
                  <a:lnTo>
                    <a:pt x="255" y="38"/>
                  </a:lnTo>
                  <a:lnTo>
                    <a:pt x="233" y="46"/>
                  </a:lnTo>
                  <a:lnTo>
                    <a:pt x="213" y="55"/>
                  </a:lnTo>
                  <a:lnTo>
                    <a:pt x="193" y="64"/>
                  </a:lnTo>
                  <a:lnTo>
                    <a:pt x="174" y="75"/>
                  </a:lnTo>
                  <a:lnTo>
                    <a:pt x="156" y="86"/>
                  </a:lnTo>
                  <a:lnTo>
                    <a:pt x="138" y="100"/>
                  </a:lnTo>
                  <a:lnTo>
                    <a:pt x="122" y="113"/>
                  </a:lnTo>
                  <a:lnTo>
                    <a:pt x="107" y="128"/>
                  </a:lnTo>
                  <a:lnTo>
                    <a:pt x="92" y="143"/>
                  </a:lnTo>
                  <a:lnTo>
                    <a:pt x="78" y="160"/>
                  </a:lnTo>
                  <a:lnTo>
                    <a:pt x="65" y="178"/>
                  </a:lnTo>
                  <a:lnTo>
                    <a:pt x="53" y="197"/>
                  </a:lnTo>
                  <a:lnTo>
                    <a:pt x="43" y="217"/>
                  </a:lnTo>
                  <a:lnTo>
                    <a:pt x="33" y="239"/>
                  </a:lnTo>
                  <a:lnTo>
                    <a:pt x="25" y="261"/>
                  </a:lnTo>
                  <a:lnTo>
                    <a:pt x="17" y="284"/>
                  </a:lnTo>
                  <a:lnTo>
                    <a:pt x="12" y="310"/>
                  </a:lnTo>
                  <a:lnTo>
                    <a:pt x="7" y="336"/>
                  </a:lnTo>
                  <a:lnTo>
                    <a:pt x="4" y="364"/>
                  </a:lnTo>
                  <a:lnTo>
                    <a:pt x="2" y="393"/>
                  </a:lnTo>
                  <a:lnTo>
                    <a:pt x="0" y="424"/>
                  </a:lnTo>
                  <a:lnTo>
                    <a:pt x="0" y="1049"/>
                  </a:lnTo>
                  <a:lnTo>
                    <a:pt x="2" y="1079"/>
                  </a:lnTo>
                  <a:lnTo>
                    <a:pt x="4" y="1108"/>
                  </a:lnTo>
                  <a:lnTo>
                    <a:pt x="7" y="1136"/>
                  </a:lnTo>
                  <a:lnTo>
                    <a:pt x="12" y="1163"/>
                  </a:lnTo>
                  <a:lnTo>
                    <a:pt x="17" y="1188"/>
                  </a:lnTo>
                  <a:lnTo>
                    <a:pt x="25" y="1212"/>
                  </a:lnTo>
                  <a:lnTo>
                    <a:pt x="33" y="1235"/>
                  </a:lnTo>
                  <a:lnTo>
                    <a:pt x="43" y="1256"/>
                  </a:lnTo>
                  <a:lnTo>
                    <a:pt x="53" y="1276"/>
                  </a:lnTo>
                  <a:lnTo>
                    <a:pt x="65" y="1295"/>
                  </a:lnTo>
                  <a:lnTo>
                    <a:pt x="78" y="1313"/>
                  </a:lnTo>
                  <a:lnTo>
                    <a:pt x="91" y="1330"/>
                  </a:lnTo>
                  <a:lnTo>
                    <a:pt x="107" y="1345"/>
                  </a:lnTo>
                  <a:lnTo>
                    <a:pt x="122" y="1360"/>
                  </a:lnTo>
                  <a:lnTo>
                    <a:pt x="138" y="1373"/>
                  </a:lnTo>
                  <a:lnTo>
                    <a:pt x="156" y="1386"/>
                  </a:lnTo>
                  <a:lnTo>
                    <a:pt x="174" y="1398"/>
                  </a:lnTo>
                  <a:lnTo>
                    <a:pt x="193" y="1408"/>
                  </a:lnTo>
                  <a:lnTo>
                    <a:pt x="213" y="1418"/>
                  </a:lnTo>
                  <a:lnTo>
                    <a:pt x="233" y="1427"/>
                  </a:lnTo>
                  <a:lnTo>
                    <a:pt x="255" y="1435"/>
                  </a:lnTo>
                  <a:lnTo>
                    <a:pt x="276" y="1442"/>
                  </a:lnTo>
                  <a:lnTo>
                    <a:pt x="298" y="1448"/>
                  </a:lnTo>
                  <a:lnTo>
                    <a:pt x="322" y="1454"/>
                  </a:lnTo>
                  <a:lnTo>
                    <a:pt x="345" y="1458"/>
                  </a:lnTo>
                  <a:lnTo>
                    <a:pt x="369" y="1463"/>
                  </a:lnTo>
                  <a:lnTo>
                    <a:pt x="393" y="1466"/>
                  </a:lnTo>
                  <a:lnTo>
                    <a:pt x="418" y="1469"/>
                  </a:lnTo>
                  <a:lnTo>
                    <a:pt x="444" y="1471"/>
                  </a:lnTo>
                  <a:lnTo>
                    <a:pt x="469" y="1472"/>
                  </a:lnTo>
                  <a:lnTo>
                    <a:pt x="495" y="1473"/>
                  </a:lnTo>
                  <a:lnTo>
                    <a:pt x="521" y="1473"/>
                  </a:lnTo>
                  <a:lnTo>
                    <a:pt x="1681" y="1473"/>
                  </a:lnTo>
                  <a:lnTo>
                    <a:pt x="1681" y="1137"/>
                  </a:lnTo>
                  <a:lnTo>
                    <a:pt x="716" y="1137"/>
                  </a:lnTo>
                  <a:lnTo>
                    <a:pt x="685" y="1137"/>
                  </a:lnTo>
                  <a:lnTo>
                    <a:pt x="657" y="1135"/>
                  </a:lnTo>
                  <a:lnTo>
                    <a:pt x="630" y="1132"/>
                  </a:lnTo>
                  <a:lnTo>
                    <a:pt x="604" y="1126"/>
                  </a:lnTo>
                  <a:lnTo>
                    <a:pt x="591" y="1124"/>
                  </a:lnTo>
                  <a:lnTo>
                    <a:pt x="580" y="1119"/>
                  </a:lnTo>
                  <a:lnTo>
                    <a:pt x="568" y="1116"/>
                  </a:lnTo>
                  <a:lnTo>
                    <a:pt x="558" y="1111"/>
                  </a:lnTo>
                  <a:lnTo>
                    <a:pt x="547" y="1106"/>
                  </a:lnTo>
                  <a:lnTo>
                    <a:pt x="537" y="1100"/>
                  </a:lnTo>
                  <a:lnTo>
                    <a:pt x="527" y="1095"/>
                  </a:lnTo>
                  <a:lnTo>
                    <a:pt x="518" y="1088"/>
                  </a:lnTo>
                  <a:lnTo>
                    <a:pt x="510" y="1080"/>
                  </a:lnTo>
                  <a:lnTo>
                    <a:pt x="501" y="1073"/>
                  </a:lnTo>
                  <a:lnTo>
                    <a:pt x="493" y="1064"/>
                  </a:lnTo>
                  <a:lnTo>
                    <a:pt x="486" y="1056"/>
                  </a:lnTo>
                  <a:lnTo>
                    <a:pt x="480" y="1047"/>
                  </a:lnTo>
                  <a:lnTo>
                    <a:pt x="473" y="1037"/>
                  </a:lnTo>
                  <a:lnTo>
                    <a:pt x="467" y="1025"/>
                  </a:lnTo>
                  <a:lnTo>
                    <a:pt x="463" y="1014"/>
                  </a:lnTo>
                  <a:lnTo>
                    <a:pt x="458" y="1003"/>
                  </a:lnTo>
                  <a:lnTo>
                    <a:pt x="454" y="990"/>
                  </a:lnTo>
                  <a:lnTo>
                    <a:pt x="450" y="976"/>
                  </a:lnTo>
                  <a:lnTo>
                    <a:pt x="448" y="963"/>
                  </a:lnTo>
                  <a:lnTo>
                    <a:pt x="446" y="948"/>
                  </a:lnTo>
                  <a:lnTo>
                    <a:pt x="444" y="932"/>
                  </a:lnTo>
                  <a:lnTo>
                    <a:pt x="444" y="916"/>
                  </a:lnTo>
                  <a:lnTo>
                    <a:pt x="443" y="899"/>
                  </a:lnTo>
                  <a:lnTo>
                    <a:pt x="1681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1728788" y="3986213"/>
              <a:ext cx="531813" cy="468313"/>
            </a:xfrm>
            <a:custGeom>
              <a:avLst/>
              <a:gdLst/>
              <a:ahLst/>
              <a:cxnLst>
                <a:cxn ang="0">
                  <a:pos x="440" y="635"/>
                </a:cxn>
                <a:cxn ang="0">
                  <a:pos x="1232" y="1473"/>
                </a:cxn>
                <a:cxn ang="0">
                  <a:pos x="1677" y="1473"/>
                </a:cxn>
                <a:cxn ang="0">
                  <a:pos x="1677" y="0"/>
                </a:cxn>
                <a:cxn ang="0">
                  <a:pos x="1232" y="0"/>
                </a:cxn>
                <a:cxn ang="0">
                  <a:pos x="1232" y="823"/>
                </a:cxn>
                <a:cxn ang="0">
                  <a:pos x="440" y="0"/>
                </a:cxn>
                <a:cxn ang="0">
                  <a:pos x="0" y="0"/>
                </a:cxn>
                <a:cxn ang="0">
                  <a:pos x="0" y="1473"/>
                </a:cxn>
                <a:cxn ang="0">
                  <a:pos x="440" y="1473"/>
                </a:cxn>
                <a:cxn ang="0">
                  <a:pos x="440" y="635"/>
                </a:cxn>
              </a:cxnLst>
              <a:rect l="0" t="0" r="r" b="b"/>
              <a:pathLst>
                <a:path w="1677" h="1473">
                  <a:moveTo>
                    <a:pt x="440" y="635"/>
                  </a:moveTo>
                  <a:lnTo>
                    <a:pt x="1232" y="1473"/>
                  </a:lnTo>
                  <a:lnTo>
                    <a:pt x="1677" y="1473"/>
                  </a:lnTo>
                  <a:lnTo>
                    <a:pt x="1677" y="0"/>
                  </a:lnTo>
                  <a:lnTo>
                    <a:pt x="1232" y="0"/>
                  </a:lnTo>
                  <a:lnTo>
                    <a:pt x="1232" y="823"/>
                  </a:lnTo>
                  <a:lnTo>
                    <a:pt x="440" y="0"/>
                  </a:lnTo>
                  <a:lnTo>
                    <a:pt x="0" y="0"/>
                  </a:lnTo>
                  <a:lnTo>
                    <a:pt x="0" y="1473"/>
                  </a:lnTo>
                  <a:lnTo>
                    <a:pt x="440" y="1473"/>
                  </a:lnTo>
                  <a:lnTo>
                    <a:pt x="440" y="6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1"/>
            <p:cNvSpPr>
              <a:spLocks/>
            </p:cNvSpPr>
            <p:nvPr/>
          </p:nvSpPr>
          <p:spPr bwMode="auto">
            <a:xfrm>
              <a:off x="3671888" y="3986213"/>
              <a:ext cx="544513" cy="468313"/>
            </a:xfrm>
            <a:custGeom>
              <a:avLst/>
              <a:gdLst/>
              <a:ahLst/>
              <a:cxnLst>
                <a:cxn ang="0">
                  <a:pos x="620" y="335"/>
                </a:cxn>
                <a:cxn ang="0">
                  <a:pos x="0" y="335"/>
                </a:cxn>
                <a:cxn ang="0">
                  <a:pos x="0" y="0"/>
                </a:cxn>
                <a:cxn ang="0">
                  <a:pos x="1716" y="0"/>
                </a:cxn>
                <a:cxn ang="0">
                  <a:pos x="1716" y="335"/>
                </a:cxn>
                <a:cxn ang="0">
                  <a:pos x="1070" y="335"/>
                </a:cxn>
                <a:cxn ang="0">
                  <a:pos x="1070" y="1473"/>
                </a:cxn>
                <a:cxn ang="0">
                  <a:pos x="620" y="1473"/>
                </a:cxn>
                <a:cxn ang="0">
                  <a:pos x="620" y="335"/>
                </a:cxn>
              </a:cxnLst>
              <a:rect l="0" t="0" r="r" b="b"/>
              <a:pathLst>
                <a:path w="1716" h="1473">
                  <a:moveTo>
                    <a:pt x="620" y="335"/>
                  </a:moveTo>
                  <a:lnTo>
                    <a:pt x="0" y="335"/>
                  </a:lnTo>
                  <a:lnTo>
                    <a:pt x="0" y="0"/>
                  </a:lnTo>
                  <a:lnTo>
                    <a:pt x="1716" y="0"/>
                  </a:lnTo>
                  <a:lnTo>
                    <a:pt x="1716" y="335"/>
                  </a:lnTo>
                  <a:lnTo>
                    <a:pt x="1070" y="335"/>
                  </a:lnTo>
                  <a:lnTo>
                    <a:pt x="1070" y="1473"/>
                  </a:lnTo>
                  <a:lnTo>
                    <a:pt x="620" y="1473"/>
                  </a:lnTo>
                  <a:lnTo>
                    <a:pt x="620" y="3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2"/>
            <p:cNvSpPr>
              <a:spLocks/>
            </p:cNvSpPr>
            <p:nvPr/>
          </p:nvSpPr>
          <p:spPr bwMode="auto">
            <a:xfrm>
              <a:off x="4243388" y="3986213"/>
              <a:ext cx="544513" cy="468313"/>
            </a:xfrm>
            <a:custGeom>
              <a:avLst/>
              <a:gdLst/>
              <a:ahLst/>
              <a:cxnLst>
                <a:cxn ang="0">
                  <a:pos x="450" y="899"/>
                </a:cxn>
                <a:cxn ang="0">
                  <a:pos x="450" y="1473"/>
                </a:cxn>
                <a:cxn ang="0">
                  <a:pos x="0" y="1473"/>
                </a:cxn>
                <a:cxn ang="0">
                  <a:pos x="0" y="0"/>
                </a:cxn>
                <a:cxn ang="0">
                  <a:pos x="450" y="0"/>
                </a:cxn>
                <a:cxn ang="0">
                  <a:pos x="450" y="563"/>
                </a:cxn>
                <a:cxn ang="0">
                  <a:pos x="1261" y="563"/>
                </a:cxn>
                <a:cxn ang="0">
                  <a:pos x="1261" y="0"/>
                </a:cxn>
                <a:cxn ang="0">
                  <a:pos x="1716" y="0"/>
                </a:cxn>
                <a:cxn ang="0">
                  <a:pos x="1716" y="1473"/>
                </a:cxn>
                <a:cxn ang="0">
                  <a:pos x="1261" y="1473"/>
                </a:cxn>
                <a:cxn ang="0">
                  <a:pos x="1261" y="899"/>
                </a:cxn>
                <a:cxn ang="0">
                  <a:pos x="450" y="899"/>
                </a:cxn>
              </a:cxnLst>
              <a:rect l="0" t="0" r="r" b="b"/>
              <a:pathLst>
                <a:path w="1716" h="1473">
                  <a:moveTo>
                    <a:pt x="450" y="899"/>
                  </a:moveTo>
                  <a:lnTo>
                    <a:pt x="450" y="1473"/>
                  </a:lnTo>
                  <a:lnTo>
                    <a:pt x="0" y="1473"/>
                  </a:lnTo>
                  <a:lnTo>
                    <a:pt x="0" y="0"/>
                  </a:lnTo>
                  <a:lnTo>
                    <a:pt x="450" y="0"/>
                  </a:lnTo>
                  <a:lnTo>
                    <a:pt x="450" y="563"/>
                  </a:lnTo>
                  <a:lnTo>
                    <a:pt x="1261" y="563"/>
                  </a:lnTo>
                  <a:lnTo>
                    <a:pt x="1261" y="0"/>
                  </a:lnTo>
                  <a:lnTo>
                    <a:pt x="1716" y="0"/>
                  </a:lnTo>
                  <a:lnTo>
                    <a:pt x="1716" y="1473"/>
                  </a:lnTo>
                  <a:lnTo>
                    <a:pt x="1261" y="1473"/>
                  </a:lnTo>
                  <a:lnTo>
                    <a:pt x="1261" y="899"/>
                  </a:lnTo>
                  <a:lnTo>
                    <a:pt x="450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33"/>
            <p:cNvSpPr>
              <a:spLocks noChangeArrowheads="1"/>
            </p:cNvSpPr>
            <p:nvPr/>
          </p:nvSpPr>
          <p:spPr bwMode="auto">
            <a:xfrm>
              <a:off x="4814888" y="3986213"/>
              <a:ext cx="142875" cy="4683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4984751" y="3986213"/>
              <a:ext cx="546100" cy="468313"/>
            </a:xfrm>
            <a:custGeom>
              <a:avLst/>
              <a:gdLst/>
              <a:ahLst/>
              <a:cxnLst>
                <a:cxn ang="0">
                  <a:pos x="1717" y="393"/>
                </a:cxn>
                <a:cxn ang="0">
                  <a:pos x="1711" y="337"/>
                </a:cxn>
                <a:cxn ang="0">
                  <a:pos x="1701" y="284"/>
                </a:cxn>
                <a:cxn ang="0">
                  <a:pos x="1687" y="239"/>
                </a:cxn>
                <a:cxn ang="0">
                  <a:pos x="1668" y="197"/>
                </a:cxn>
                <a:cxn ang="0">
                  <a:pos x="1644" y="160"/>
                </a:cxn>
                <a:cxn ang="0">
                  <a:pos x="1616" y="128"/>
                </a:cxn>
                <a:cxn ang="0">
                  <a:pos x="1585" y="100"/>
                </a:cxn>
                <a:cxn ang="0">
                  <a:pos x="1550" y="75"/>
                </a:cxn>
                <a:cxn ang="0">
                  <a:pos x="1511" y="55"/>
                </a:cxn>
                <a:cxn ang="0">
                  <a:pos x="1469" y="38"/>
                </a:cxn>
                <a:cxn ang="0">
                  <a:pos x="1425" y="25"/>
                </a:cxn>
                <a:cxn ang="0">
                  <a:pos x="1378" y="15"/>
                </a:cxn>
                <a:cxn ang="0">
                  <a:pos x="1327" y="7"/>
                </a:cxn>
                <a:cxn ang="0">
                  <a:pos x="1275" y="2"/>
                </a:cxn>
                <a:cxn ang="0">
                  <a:pos x="1221" y="0"/>
                </a:cxn>
                <a:cxn ang="0">
                  <a:pos x="531" y="0"/>
                </a:cxn>
                <a:cxn ang="0">
                  <a:pos x="481" y="1"/>
                </a:cxn>
                <a:cxn ang="0">
                  <a:pos x="431" y="6"/>
                </a:cxn>
                <a:cxn ang="0">
                  <a:pos x="381" y="12"/>
                </a:cxn>
                <a:cxn ang="0">
                  <a:pos x="334" y="24"/>
                </a:cxn>
                <a:cxn ang="0">
                  <a:pos x="289" y="37"/>
                </a:cxn>
                <a:cxn ang="0">
                  <a:pos x="245" y="54"/>
                </a:cxn>
                <a:cxn ang="0">
                  <a:pos x="203" y="74"/>
                </a:cxn>
                <a:cxn ang="0">
                  <a:pos x="165" y="98"/>
                </a:cxn>
                <a:cxn ang="0">
                  <a:pos x="130" y="124"/>
                </a:cxn>
                <a:cxn ang="0">
                  <a:pos x="98" y="156"/>
                </a:cxn>
                <a:cxn ang="0">
                  <a:pos x="70" y="190"/>
                </a:cxn>
                <a:cxn ang="0">
                  <a:pos x="46" y="230"/>
                </a:cxn>
                <a:cxn ang="0">
                  <a:pos x="27" y="272"/>
                </a:cxn>
                <a:cxn ang="0">
                  <a:pos x="12" y="318"/>
                </a:cxn>
                <a:cxn ang="0">
                  <a:pos x="3" y="369"/>
                </a:cxn>
                <a:cxn ang="0">
                  <a:pos x="0" y="424"/>
                </a:cxn>
                <a:cxn ang="0">
                  <a:pos x="454" y="1473"/>
                </a:cxn>
                <a:cxn ang="0">
                  <a:pos x="454" y="552"/>
                </a:cxn>
                <a:cxn ang="0">
                  <a:pos x="456" y="522"/>
                </a:cxn>
                <a:cxn ang="0">
                  <a:pos x="462" y="493"/>
                </a:cxn>
                <a:cxn ang="0">
                  <a:pos x="469" y="468"/>
                </a:cxn>
                <a:cxn ang="0">
                  <a:pos x="479" y="444"/>
                </a:cxn>
                <a:cxn ang="0">
                  <a:pos x="491" y="424"/>
                </a:cxn>
                <a:cxn ang="0">
                  <a:pos x="505" y="406"/>
                </a:cxn>
                <a:cxn ang="0">
                  <a:pos x="520" y="391"/>
                </a:cxn>
                <a:cxn ang="0">
                  <a:pos x="539" y="377"/>
                </a:cxn>
                <a:cxn ang="0">
                  <a:pos x="558" y="366"/>
                </a:cxn>
                <a:cxn ang="0">
                  <a:pos x="592" y="353"/>
                </a:cxn>
                <a:cxn ang="0">
                  <a:pos x="643" y="341"/>
                </a:cxn>
                <a:cxn ang="0">
                  <a:pos x="699" y="336"/>
                </a:cxn>
                <a:cxn ang="0">
                  <a:pos x="984" y="335"/>
                </a:cxn>
                <a:cxn ang="0">
                  <a:pos x="1047" y="337"/>
                </a:cxn>
                <a:cxn ang="0">
                  <a:pos x="1103" y="345"/>
                </a:cxn>
                <a:cxn ang="0">
                  <a:pos x="1152" y="358"/>
                </a:cxn>
                <a:cxn ang="0">
                  <a:pos x="1173" y="367"/>
                </a:cxn>
                <a:cxn ang="0">
                  <a:pos x="1192" y="380"/>
                </a:cxn>
                <a:cxn ang="0">
                  <a:pos x="1209" y="393"/>
                </a:cxn>
                <a:cxn ang="0">
                  <a:pos x="1223" y="410"/>
                </a:cxn>
                <a:cxn ang="0">
                  <a:pos x="1236" y="429"/>
                </a:cxn>
                <a:cxn ang="0">
                  <a:pos x="1247" y="451"/>
                </a:cxn>
                <a:cxn ang="0">
                  <a:pos x="1255" y="476"/>
                </a:cxn>
                <a:cxn ang="0">
                  <a:pos x="1260" y="503"/>
                </a:cxn>
                <a:cxn ang="0">
                  <a:pos x="1263" y="534"/>
                </a:cxn>
                <a:cxn ang="0">
                  <a:pos x="1265" y="569"/>
                </a:cxn>
                <a:cxn ang="0">
                  <a:pos x="1717" y="1473"/>
                </a:cxn>
              </a:cxnLst>
              <a:rect l="0" t="0" r="r" b="b"/>
              <a:pathLst>
                <a:path w="1717" h="1473">
                  <a:moveTo>
                    <a:pt x="1717" y="424"/>
                  </a:moveTo>
                  <a:lnTo>
                    <a:pt x="1717" y="393"/>
                  </a:lnTo>
                  <a:lnTo>
                    <a:pt x="1715" y="364"/>
                  </a:lnTo>
                  <a:lnTo>
                    <a:pt x="1711" y="337"/>
                  </a:lnTo>
                  <a:lnTo>
                    <a:pt x="1707" y="310"/>
                  </a:lnTo>
                  <a:lnTo>
                    <a:pt x="1701" y="284"/>
                  </a:lnTo>
                  <a:lnTo>
                    <a:pt x="1694" y="261"/>
                  </a:lnTo>
                  <a:lnTo>
                    <a:pt x="1687" y="239"/>
                  </a:lnTo>
                  <a:lnTo>
                    <a:pt x="1678" y="217"/>
                  </a:lnTo>
                  <a:lnTo>
                    <a:pt x="1668" y="197"/>
                  </a:lnTo>
                  <a:lnTo>
                    <a:pt x="1656" y="178"/>
                  </a:lnTo>
                  <a:lnTo>
                    <a:pt x="1644" y="160"/>
                  </a:lnTo>
                  <a:lnTo>
                    <a:pt x="1631" y="143"/>
                  </a:lnTo>
                  <a:lnTo>
                    <a:pt x="1616" y="128"/>
                  </a:lnTo>
                  <a:lnTo>
                    <a:pt x="1600" y="113"/>
                  </a:lnTo>
                  <a:lnTo>
                    <a:pt x="1585" y="100"/>
                  </a:lnTo>
                  <a:lnTo>
                    <a:pt x="1568" y="87"/>
                  </a:lnTo>
                  <a:lnTo>
                    <a:pt x="1550" y="75"/>
                  </a:lnTo>
                  <a:lnTo>
                    <a:pt x="1531" y="65"/>
                  </a:lnTo>
                  <a:lnTo>
                    <a:pt x="1511" y="55"/>
                  </a:lnTo>
                  <a:lnTo>
                    <a:pt x="1491" y="46"/>
                  </a:lnTo>
                  <a:lnTo>
                    <a:pt x="1469" y="38"/>
                  </a:lnTo>
                  <a:lnTo>
                    <a:pt x="1447" y="31"/>
                  </a:lnTo>
                  <a:lnTo>
                    <a:pt x="1425" y="25"/>
                  </a:lnTo>
                  <a:lnTo>
                    <a:pt x="1401" y="19"/>
                  </a:lnTo>
                  <a:lnTo>
                    <a:pt x="1378" y="15"/>
                  </a:lnTo>
                  <a:lnTo>
                    <a:pt x="1353" y="10"/>
                  </a:lnTo>
                  <a:lnTo>
                    <a:pt x="1327" y="7"/>
                  </a:lnTo>
                  <a:lnTo>
                    <a:pt x="1302" y="5"/>
                  </a:lnTo>
                  <a:lnTo>
                    <a:pt x="1275" y="2"/>
                  </a:lnTo>
                  <a:lnTo>
                    <a:pt x="1248" y="1"/>
                  </a:lnTo>
                  <a:lnTo>
                    <a:pt x="1221" y="0"/>
                  </a:lnTo>
                  <a:lnTo>
                    <a:pt x="1193" y="0"/>
                  </a:lnTo>
                  <a:lnTo>
                    <a:pt x="531" y="0"/>
                  </a:lnTo>
                  <a:lnTo>
                    <a:pt x="506" y="0"/>
                  </a:lnTo>
                  <a:lnTo>
                    <a:pt x="481" y="1"/>
                  </a:lnTo>
                  <a:lnTo>
                    <a:pt x="455" y="2"/>
                  </a:lnTo>
                  <a:lnTo>
                    <a:pt x="431" y="6"/>
                  </a:lnTo>
                  <a:lnTo>
                    <a:pt x="406" y="9"/>
                  </a:lnTo>
                  <a:lnTo>
                    <a:pt x="381" y="12"/>
                  </a:lnTo>
                  <a:lnTo>
                    <a:pt x="358" y="18"/>
                  </a:lnTo>
                  <a:lnTo>
                    <a:pt x="334" y="24"/>
                  </a:lnTo>
                  <a:lnTo>
                    <a:pt x="311" y="29"/>
                  </a:lnTo>
                  <a:lnTo>
                    <a:pt x="289" y="37"/>
                  </a:lnTo>
                  <a:lnTo>
                    <a:pt x="266" y="45"/>
                  </a:lnTo>
                  <a:lnTo>
                    <a:pt x="245" y="54"/>
                  </a:lnTo>
                  <a:lnTo>
                    <a:pt x="224" y="63"/>
                  </a:lnTo>
                  <a:lnTo>
                    <a:pt x="203" y="74"/>
                  </a:lnTo>
                  <a:lnTo>
                    <a:pt x="184" y="85"/>
                  </a:lnTo>
                  <a:lnTo>
                    <a:pt x="165" y="98"/>
                  </a:lnTo>
                  <a:lnTo>
                    <a:pt x="147" y="111"/>
                  </a:lnTo>
                  <a:lnTo>
                    <a:pt x="130" y="124"/>
                  </a:lnTo>
                  <a:lnTo>
                    <a:pt x="113" y="140"/>
                  </a:lnTo>
                  <a:lnTo>
                    <a:pt x="98" y="156"/>
                  </a:lnTo>
                  <a:lnTo>
                    <a:pt x="84" y="172"/>
                  </a:lnTo>
                  <a:lnTo>
                    <a:pt x="70" y="190"/>
                  </a:lnTo>
                  <a:lnTo>
                    <a:pt x="57" y="209"/>
                  </a:lnTo>
                  <a:lnTo>
                    <a:pt x="46" y="230"/>
                  </a:lnTo>
                  <a:lnTo>
                    <a:pt x="36" y="250"/>
                  </a:lnTo>
                  <a:lnTo>
                    <a:pt x="27" y="272"/>
                  </a:lnTo>
                  <a:lnTo>
                    <a:pt x="19" y="294"/>
                  </a:lnTo>
                  <a:lnTo>
                    <a:pt x="12" y="318"/>
                  </a:lnTo>
                  <a:lnTo>
                    <a:pt x="6" y="343"/>
                  </a:lnTo>
                  <a:lnTo>
                    <a:pt x="3" y="369"/>
                  </a:lnTo>
                  <a:lnTo>
                    <a:pt x="1" y="396"/>
                  </a:lnTo>
                  <a:lnTo>
                    <a:pt x="0" y="424"/>
                  </a:lnTo>
                  <a:lnTo>
                    <a:pt x="0" y="1473"/>
                  </a:lnTo>
                  <a:lnTo>
                    <a:pt x="454" y="1473"/>
                  </a:lnTo>
                  <a:lnTo>
                    <a:pt x="454" y="569"/>
                  </a:lnTo>
                  <a:lnTo>
                    <a:pt x="454" y="552"/>
                  </a:lnTo>
                  <a:lnTo>
                    <a:pt x="455" y="536"/>
                  </a:lnTo>
                  <a:lnTo>
                    <a:pt x="456" y="522"/>
                  </a:lnTo>
                  <a:lnTo>
                    <a:pt x="459" y="507"/>
                  </a:lnTo>
                  <a:lnTo>
                    <a:pt x="462" y="493"/>
                  </a:lnTo>
                  <a:lnTo>
                    <a:pt x="465" y="480"/>
                  </a:lnTo>
                  <a:lnTo>
                    <a:pt x="469" y="468"/>
                  </a:lnTo>
                  <a:lnTo>
                    <a:pt x="473" y="456"/>
                  </a:lnTo>
                  <a:lnTo>
                    <a:pt x="479" y="444"/>
                  </a:lnTo>
                  <a:lnTo>
                    <a:pt x="484" y="434"/>
                  </a:lnTo>
                  <a:lnTo>
                    <a:pt x="491" y="424"/>
                  </a:lnTo>
                  <a:lnTo>
                    <a:pt x="498" y="415"/>
                  </a:lnTo>
                  <a:lnTo>
                    <a:pt x="505" y="406"/>
                  </a:lnTo>
                  <a:lnTo>
                    <a:pt x="512" y="399"/>
                  </a:lnTo>
                  <a:lnTo>
                    <a:pt x="520" y="391"/>
                  </a:lnTo>
                  <a:lnTo>
                    <a:pt x="529" y="384"/>
                  </a:lnTo>
                  <a:lnTo>
                    <a:pt x="539" y="377"/>
                  </a:lnTo>
                  <a:lnTo>
                    <a:pt x="548" y="372"/>
                  </a:lnTo>
                  <a:lnTo>
                    <a:pt x="558" y="366"/>
                  </a:lnTo>
                  <a:lnTo>
                    <a:pt x="569" y="362"/>
                  </a:lnTo>
                  <a:lnTo>
                    <a:pt x="592" y="353"/>
                  </a:lnTo>
                  <a:lnTo>
                    <a:pt x="616" y="346"/>
                  </a:lnTo>
                  <a:lnTo>
                    <a:pt x="643" y="341"/>
                  </a:lnTo>
                  <a:lnTo>
                    <a:pt x="670" y="338"/>
                  </a:lnTo>
                  <a:lnTo>
                    <a:pt x="699" y="336"/>
                  </a:lnTo>
                  <a:lnTo>
                    <a:pt x="731" y="335"/>
                  </a:lnTo>
                  <a:lnTo>
                    <a:pt x="984" y="335"/>
                  </a:lnTo>
                  <a:lnTo>
                    <a:pt x="1016" y="336"/>
                  </a:lnTo>
                  <a:lnTo>
                    <a:pt x="1047" y="337"/>
                  </a:lnTo>
                  <a:lnTo>
                    <a:pt x="1075" y="340"/>
                  </a:lnTo>
                  <a:lnTo>
                    <a:pt x="1103" y="345"/>
                  </a:lnTo>
                  <a:lnTo>
                    <a:pt x="1128" y="350"/>
                  </a:lnTo>
                  <a:lnTo>
                    <a:pt x="1152" y="358"/>
                  </a:lnTo>
                  <a:lnTo>
                    <a:pt x="1162" y="363"/>
                  </a:lnTo>
                  <a:lnTo>
                    <a:pt x="1173" y="367"/>
                  </a:lnTo>
                  <a:lnTo>
                    <a:pt x="1182" y="373"/>
                  </a:lnTo>
                  <a:lnTo>
                    <a:pt x="1192" y="380"/>
                  </a:lnTo>
                  <a:lnTo>
                    <a:pt x="1200" y="386"/>
                  </a:lnTo>
                  <a:lnTo>
                    <a:pt x="1209" y="393"/>
                  </a:lnTo>
                  <a:lnTo>
                    <a:pt x="1216" y="401"/>
                  </a:lnTo>
                  <a:lnTo>
                    <a:pt x="1223" y="410"/>
                  </a:lnTo>
                  <a:lnTo>
                    <a:pt x="1230" y="419"/>
                  </a:lnTo>
                  <a:lnTo>
                    <a:pt x="1236" y="429"/>
                  </a:lnTo>
                  <a:lnTo>
                    <a:pt x="1241" y="440"/>
                  </a:lnTo>
                  <a:lnTo>
                    <a:pt x="1247" y="451"/>
                  </a:lnTo>
                  <a:lnTo>
                    <a:pt x="1251" y="462"/>
                  </a:lnTo>
                  <a:lnTo>
                    <a:pt x="1255" y="476"/>
                  </a:lnTo>
                  <a:lnTo>
                    <a:pt x="1258" y="489"/>
                  </a:lnTo>
                  <a:lnTo>
                    <a:pt x="1260" y="503"/>
                  </a:lnTo>
                  <a:lnTo>
                    <a:pt x="1262" y="518"/>
                  </a:lnTo>
                  <a:lnTo>
                    <a:pt x="1263" y="534"/>
                  </a:lnTo>
                  <a:lnTo>
                    <a:pt x="1265" y="551"/>
                  </a:lnTo>
                  <a:lnTo>
                    <a:pt x="1265" y="569"/>
                  </a:lnTo>
                  <a:lnTo>
                    <a:pt x="1265" y="1473"/>
                  </a:lnTo>
                  <a:lnTo>
                    <a:pt x="1717" y="1473"/>
                  </a:lnTo>
                  <a:lnTo>
                    <a:pt x="1717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5557838" y="3986213"/>
              <a:ext cx="544513" cy="468313"/>
            </a:xfrm>
            <a:custGeom>
              <a:avLst/>
              <a:gdLst/>
              <a:ahLst/>
              <a:cxnLst>
                <a:cxn ang="0">
                  <a:pos x="857" y="899"/>
                </a:cxn>
                <a:cxn ang="0">
                  <a:pos x="1260" y="1473"/>
                </a:cxn>
                <a:cxn ang="0">
                  <a:pos x="1715" y="1473"/>
                </a:cxn>
                <a:cxn ang="0">
                  <a:pos x="1250" y="737"/>
                </a:cxn>
                <a:cxn ang="0">
                  <a:pos x="1715" y="0"/>
                </a:cxn>
                <a:cxn ang="0">
                  <a:pos x="1260" y="0"/>
                </a:cxn>
                <a:cxn ang="0">
                  <a:pos x="855" y="559"/>
                </a:cxn>
                <a:cxn ang="0">
                  <a:pos x="450" y="559"/>
                </a:cxn>
                <a:cxn ang="0">
                  <a:pos x="450" y="0"/>
                </a:cxn>
                <a:cxn ang="0">
                  <a:pos x="0" y="0"/>
                </a:cxn>
                <a:cxn ang="0">
                  <a:pos x="0" y="1473"/>
                </a:cxn>
                <a:cxn ang="0">
                  <a:pos x="450" y="1473"/>
                </a:cxn>
                <a:cxn ang="0">
                  <a:pos x="450" y="899"/>
                </a:cxn>
                <a:cxn ang="0">
                  <a:pos x="857" y="899"/>
                </a:cxn>
              </a:cxnLst>
              <a:rect l="0" t="0" r="r" b="b"/>
              <a:pathLst>
                <a:path w="1715" h="1473">
                  <a:moveTo>
                    <a:pt x="857" y="899"/>
                  </a:moveTo>
                  <a:lnTo>
                    <a:pt x="1260" y="1473"/>
                  </a:lnTo>
                  <a:lnTo>
                    <a:pt x="1715" y="1473"/>
                  </a:lnTo>
                  <a:lnTo>
                    <a:pt x="1250" y="737"/>
                  </a:lnTo>
                  <a:lnTo>
                    <a:pt x="1715" y="0"/>
                  </a:lnTo>
                  <a:lnTo>
                    <a:pt x="1260" y="0"/>
                  </a:lnTo>
                  <a:lnTo>
                    <a:pt x="855" y="559"/>
                  </a:lnTo>
                  <a:lnTo>
                    <a:pt x="450" y="559"/>
                  </a:lnTo>
                  <a:lnTo>
                    <a:pt x="450" y="0"/>
                  </a:lnTo>
                  <a:lnTo>
                    <a:pt x="0" y="0"/>
                  </a:lnTo>
                  <a:lnTo>
                    <a:pt x="0" y="1473"/>
                  </a:lnTo>
                  <a:lnTo>
                    <a:pt x="450" y="1473"/>
                  </a:lnTo>
                  <a:lnTo>
                    <a:pt x="450" y="899"/>
                  </a:lnTo>
                  <a:lnTo>
                    <a:pt x="857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6"/>
            <p:cNvSpPr>
              <a:spLocks noChangeArrowheads="1"/>
            </p:cNvSpPr>
            <p:nvPr/>
          </p:nvSpPr>
          <p:spPr bwMode="auto">
            <a:xfrm>
              <a:off x="6129338" y="3986213"/>
              <a:ext cx="142875" cy="4683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6297613" y="3986213"/>
              <a:ext cx="546100" cy="468313"/>
            </a:xfrm>
            <a:custGeom>
              <a:avLst/>
              <a:gdLst/>
              <a:ahLst/>
              <a:cxnLst>
                <a:cxn ang="0">
                  <a:pos x="1717" y="393"/>
                </a:cxn>
                <a:cxn ang="0">
                  <a:pos x="1712" y="337"/>
                </a:cxn>
                <a:cxn ang="0">
                  <a:pos x="1702" y="284"/>
                </a:cxn>
                <a:cxn ang="0">
                  <a:pos x="1688" y="239"/>
                </a:cxn>
                <a:cxn ang="0">
                  <a:pos x="1668" y="197"/>
                </a:cxn>
                <a:cxn ang="0">
                  <a:pos x="1644" y="160"/>
                </a:cxn>
                <a:cxn ang="0">
                  <a:pos x="1617" y="128"/>
                </a:cxn>
                <a:cxn ang="0">
                  <a:pos x="1585" y="100"/>
                </a:cxn>
                <a:cxn ang="0">
                  <a:pos x="1550" y="75"/>
                </a:cxn>
                <a:cxn ang="0">
                  <a:pos x="1512" y="55"/>
                </a:cxn>
                <a:cxn ang="0">
                  <a:pos x="1470" y="38"/>
                </a:cxn>
                <a:cxn ang="0">
                  <a:pos x="1426" y="25"/>
                </a:cxn>
                <a:cxn ang="0">
                  <a:pos x="1378" y="15"/>
                </a:cxn>
                <a:cxn ang="0">
                  <a:pos x="1329" y="7"/>
                </a:cxn>
                <a:cxn ang="0">
                  <a:pos x="1276" y="2"/>
                </a:cxn>
                <a:cxn ang="0">
                  <a:pos x="1221" y="0"/>
                </a:cxn>
                <a:cxn ang="0">
                  <a:pos x="533" y="0"/>
                </a:cxn>
                <a:cxn ang="0">
                  <a:pos x="481" y="1"/>
                </a:cxn>
                <a:cxn ang="0">
                  <a:pos x="432" y="6"/>
                </a:cxn>
                <a:cxn ang="0">
                  <a:pos x="383" y="12"/>
                </a:cxn>
                <a:cxn ang="0">
                  <a:pos x="334" y="24"/>
                </a:cxn>
                <a:cxn ang="0">
                  <a:pos x="290" y="37"/>
                </a:cxn>
                <a:cxn ang="0">
                  <a:pos x="246" y="54"/>
                </a:cxn>
                <a:cxn ang="0">
                  <a:pos x="205" y="74"/>
                </a:cxn>
                <a:cxn ang="0">
                  <a:pos x="165" y="98"/>
                </a:cxn>
                <a:cxn ang="0">
                  <a:pos x="131" y="124"/>
                </a:cxn>
                <a:cxn ang="0">
                  <a:pos x="98" y="156"/>
                </a:cxn>
                <a:cxn ang="0">
                  <a:pos x="70" y="190"/>
                </a:cxn>
                <a:cxn ang="0">
                  <a:pos x="47" y="230"/>
                </a:cxn>
                <a:cxn ang="0">
                  <a:pos x="28" y="272"/>
                </a:cxn>
                <a:cxn ang="0">
                  <a:pos x="13" y="318"/>
                </a:cxn>
                <a:cxn ang="0">
                  <a:pos x="3" y="369"/>
                </a:cxn>
                <a:cxn ang="0">
                  <a:pos x="0" y="424"/>
                </a:cxn>
                <a:cxn ang="0">
                  <a:pos x="454" y="1473"/>
                </a:cxn>
                <a:cxn ang="0">
                  <a:pos x="455" y="552"/>
                </a:cxn>
                <a:cxn ang="0">
                  <a:pos x="458" y="522"/>
                </a:cxn>
                <a:cxn ang="0">
                  <a:pos x="462" y="493"/>
                </a:cxn>
                <a:cxn ang="0">
                  <a:pos x="470" y="468"/>
                </a:cxn>
                <a:cxn ang="0">
                  <a:pos x="480" y="444"/>
                </a:cxn>
                <a:cxn ang="0">
                  <a:pos x="491" y="424"/>
                </a:cxn>
                <a:cxn ang="0">
                  <a:pos x="506" y="406"/>
                </a:cxn>
                <a:cxn ang="0">
                  <a:pos x="521" y="391"/>
                </a:cxn>
                <a:cxn ang="0">
                  <a:pos x="539" y="377"/>
                </a:cxn>
                <a:cxn ang="0">
                  <a:pos x="559" y="366"/>
                </a:cxn>
                <a:cxn ang="0">
                  <a:pos x="593" y="353"/>
                </a:cxn>
                <a:cxn ang="0">
                  <a:pos x="643" y="341"/>
                </a:cxn>
                <a:cxn ang="0">
                  <a:pos x="701" y="336"/>
                </a:cxn>
                <a:cxn ang="0">
                  <a:pos x="984" y="335"/>
                </a:cxn>
                <a:cxn ang="0">
                  <a:pos x="1048" y="337"/>
                </a:cxn>
                <a:cxn ang="0">
                  <a:pos x="1104" y="345"/>
                </a:cxn>
                <a:cxn ang="0">
                  <a:pos x="1152" y="358"/>
                </a:cxn>
                <a:cxn ang="0">
                  <a:pos x="1173" y="367"/>
                </a:cxn>
                <a:cxn ang="0">
                  <a:pos x="1192" y="380"/>
                </a:cxn>
                <a:cxn ang="0">
                  <a:pos x="1209" y="393"/>
                </a:cxn>
                <a:cxn ang="0">
                  <a:pos x="1224" y="410"/>
                </a:cxn>
                <a:cxn ang="0">
                  <a:pos x="1237" y="429"/>
                </a:cxn>
                <a:cxn ang="0">
                  <a:pos x="1247" y="451"/>
                </a:cxn>
                <a:cxn ang="0">
                  <a:pos x="1255" y="476"/>
                </a:cxn>
                <a:cxn ang="0">
                  <a:pos x="1261" y="503"/>
                </a:cxn>
                <a:cxn ang="0">
                  <a:pos x="1265" y="534"/>
                </a:cxn>
                <a:cxn ang="0">
                  <a:pos x="1266" y="569"/>
                </a:cxn>
                <a:cxn ang="0">
                  <a:pos x="1718" y="1473"/>
                </a:cxn>
              </a:cxnLst>
              <a:rect l="0" t="0" r="r" b="b"/>
              <a:pathLst>
                <a:path w="1718" h="1473">
                  <a:moveTo>
                    <a:pt x="1718" y="424"/>
                  </a:moveTo>
                  <a:lnTo>
                    <a:pt x="1717" y="393"/>
                  </a:lnTo>
                  <a:lnTo>
                    <a:pt x="1716" y="364"/>
                  </a:lnTo>
                  <a:lnTo>
                    <a:pt x="1712" y="337"/>
                  </a:lnTo>
                  <a:lnTo>
                    <a:pt x="1708" y="310"/>
                  </a:lnTo>
                  <a:lnTo>
                    <a:pt x="1702" y="284"/>
                  </a:lnTo>
                  <a:lnTo>
                    <a:pt x="1696" y="261"/>
                  </a:lnTo>
                  <a:lnTo>
                    <a:pt x="1688" y="239"/>
                  </a:lnTo>
                  <a:lnTo>
                    <a:pt x="1678" y="217"/>
                  </a:lnTo>
                  <a:lnTo>
                    <a:pt x="1668" y="197"/>
                  </a:lnTo>
                  <a:lnTo>
                    <a:pt x="1656" y="178"/>
                  </a:lnTo>
                  <a:lnTo>
                    <a:pt x="1644" y="160"/>
                  </a:lnTo>
                  <a:lnTo>
                    <a:pt x="1631" y="143"/>
                  </a:lnTo>
                  <a:lnTo>
                    <a:pt x="1617" y="128"/>
                  </a:lnTo>
                  <a:lnTo>
                    <a:pt x="1602" y="113"/>
                  </a:lnTo>
                  <a:lnTo>
                    <a:pt x="1585" y="100"/>
                  </a:lnTo>
                  <a:lnTo>
                    <a:pt x="1568" y="87"/>
                  </a:lnTo>
                  <a:lnTo>
                    <a:pt x="1550" y="75"/>
                  </a:lnTo>
                  <a:lnTo>
                    <a:pt x="1531" y="65"/>
                  </a:lnTo>
                  <a:lnTo>
                    <a:pt x="1512" y="55"/>
                  </a:lnTo>
                  <a:lnTo>
                    <a:pt x="1491" y="46"/>
                  </a:lnTo>
                  <a:lnTo>
                    <a:pt x="1470" y="38"/>
                  </a:lnTo>
                  <a:lnTo>
                    <a:pt x="1448" y="31"/>
                  </a:lnTo>
                  <a:lnTo>
                    <a:pt x="1426" y="25"/>
                  </a:lnTo>
                  <a:lnTo>
                    <a:pt x="1402" y="19"/>
                  </a:lnTo>
                  <a:lnTo>
                    <a:pt x="1378" y="15"/>
                  </a:lnTo>
                  <a:lnTo>
                    <a:pt x="1353" y="10"/>
                  </a:lnTo>
                  <a:lnTo>
                    <a:pt x="1329" y="7"/>
                  </a:lnTo>
                  <a:lnTo>
                    <a:pt x="1302" y="5"/>
                  </a:lnTo>
                  <a:lnTo>
                    <a:pt x="1276" y="2"/>
                  </a:lnTo>
                  <a:lnTo>
                    <a:pt x="1249" y="1"/>
                  </a:lnTo>
                  <a:lnTo>
                    <a:pt x="1221" y="0"/>
                  </a:lnTo>
                  <a:lnTo>
                    <a:pt x="1193" y="0"/>
                  </a:lnTo>
                  <a:lnTo>
                    <a:pt x="533" y="0"/>
                  </a:lnTo>
                  <a:lnTo>
                    <a:pt x="507" y="0"/>
                  </a:lnTo>
                  <a:lnTo>
                    <a:pt x="481" y="1"/>
                  </a:lnTo>
                  <a:lnTo>
                    <a:pt x="457" y="2"/>
                  </a:lnTo>
                  <a:lnTo>
                    <a:pt x="432" y="6"/>
                  </a:lnTo>
                  <a:lnTo>
                    <a:pt x="407" y="9"/>
                  </a:lnTo>
                  <a:lnTo>
                    <a:pt x="383" y="12"/>
                  </a:lnTo>
                  <a:lnTo>
                    <a:pt x="359" y="18"/>
                  </a:lnTo>
                  <a:lnTo>
                    <a:pt x="334" y="24"/>
                  </a:lnTo>
                  <a:lnTo>
                    <a:pt x="312" y="29"/>
                  </a:lnTo>
                  <a:lnTo>
                    <a:pt x="290" y="37"/>
                  </a:lnTo>
                  <a:lnTo>
                    <a:pt x="267" y="45"/>
                  </a:lnTo>
                  <a:lnTo>
                    <a:pt x="246" y="54"/>
                  </a:lnTo>
                  <a:lnTo>
                    <a:pt x="225" y="63"/>
                  </a:lnTo>
                  <a:lnTo>
                    <a:pt x="205" y="74"/>
                  </a:lnTo>
                  <a:lnTo>
                    <a:pt x="185" y="85"/>
                  </a:lnTo>
                  <a:lnTo>
                    <a:pt x="165" y="98"/>
                  </a:lnTo>
                  <a:lnTo>
                    <a:pt x="148" y="111"/>
                  </a:lnTo>
                  <a:lnTo>
                    <a:pt x="131" y="124"/>
                  </a:lnTo>
                  <a:lnTo>
                    <a:pt x="114" y="140"/>
                  </a:lnTo>
                  <a:lnTo>
                    <a:pt x="98" y="156"/>
                  </a:lnTo>
                  <a:lnTo>
                    <a:pt x="84" y="172"/>
                  </a:lnTo>
                  <a:lnTo>
                    <a:pt x="70" y="190"/>
                  </a:lnTo>
                  <a:lnTo>
                    <a:pt x="58" y="209"/>
                  </a:lnTo>
                  <a:lnTo>
                    <a:pt x="47" y="230"/>
                  </a:lnTo>
                  <a:lnTo>
                    <a:pt x="37" y="250"/>
                  </a:lnTo>
                  <a:lnTo>
                    <a:pt x="28" y="272"/>
                  </a:lnTo>
                  <a:lnTo>
                    <a:pt x="20" y="294"/>
                  </a:lnTo>
                  <a:lnTo>
                    <a:pt x="13" y="318"/>
                  </a:lnTo>
                  <a:lnTo>
                    <a:pt x="8" y="343"/>
                  </a:lnTo>
                  <a:lnTo>
                    <a:pt x="3" y="369"/>
                  </a:lnTo>
                  <a:lnTo>
                    <a:pt x="1" y="396"/>
                  </a:lnTo>
                  <a:lnTo>
                    <a:pt x="0" y="424"/>
                  </a:lnTo>
                  <a:lnTo>
                    <a:pt x="0" y="1473"/>
                  </a:lnTo>
                  <a:lnTo>
                    <a:pt x="454" y="1473"/>
                  </a:lnTo>
                  <a:lnTo>
                    <a:pt x="454" y="569"/>
                  </a:lnTo>
                  <a:lnTo>
                    <a:pt x="455" y="552"/>
                  </a:lnTo>
                  <a:lnTo>
                    <a:pt x="455" y="536"/>
                  </a:lnTo>
                  <a:lnTo>
                    <a:pt x="458" y="522"/>
                  </a:lnTo>
                  <a:lnTo>
                    <a:pt x="460" y="507"/>
                  </a:lnTo>
                  <a:lnTo>
                    <a:pt x="462" y="493"/>
                  </a:lnTo>
                  <a:lnTo>
                    <a:pt x="465" y="480"/>
                  </a:lnTo>
                  <a:lnTo>
                    <a:pt x="470" y="468"/>
                  </a:lnTo>
                  <a:lnTo>
                    <a:pt x="474" y="456"/>
                  </a:lnTo>
                  <a:lnTo>
                    <a:pt x="480" y="444"/>
                  </a:lnTo>
                  <a:lnTo>
                    <a:pt x="486" y="434"/>
                  </a:lnTo>
                  <a:lnTo>
                    <a:pt x="491" y="424"/>
                  </a:lnTo>
                  <a:lnTo>
                    <a:pt x="498" y="415"/>
                  </a:lnTo>
                  <a:lnTo>
                    <a:pt x="506" y="406"/>
                  </a:lnTo>
                  <a:lnTo>
                    <a:pt x="514" y="399"/>
                  </a:lnTo>
                  <a:lnTo>
                    <a:pt x="521" y="391"/>
                  </a:lnTo>
                  <a:lnTo>
                    <a:pt x="530" y="384"/>
                  </a:lnTo>
                  <a:lnTo>
                    <a:pt x="539" y="377"/>
                  </a:lnTo>
                  <a:lnTo>
                    <a:pt x="549" y="372"/>
                  </a:lnTo>
                  <a:lnTo>
                    <a:pt x="559" y="366"/>
                  </a:lnTo>
                  <a:lnTo>
                    <a:pt x="571" y="362"/>
                  </a:lnTo>
                  <a:lnTo>
                    <a:pt x="593" y="353"/>
                  </a:lnTo>
                  <a:lnTo>
                    <a:pt x="618" y="346"/>
                  </a:lnTo>
                  <a:lnTo>
                    <a:pt x="643" y="341"/>
                  </a:lnTo>
                  <a:lnTo>
                    <a:pt x="671" y="338"/>
                  </a:lnTo>
                  <a:lnTo>
                    <a:pt x="701" y="336"/>
                  </a:lnTo>
                  <a:lnTo>
                    <a:pt x="731" y="335"/>
                  </a:lnTo>
                  <a:lnTo>
                    <a:pt x="984" y="335"/>
                  </a:lnTo>
                  <a:lnTo>
                    <a:pt x="1017" y="336"/>
                  </a:lnTo>
                  <a:lnTo>
                    <a:pt x="1048" y="337"/>
                  </a:lnTo>
                  <a:lnTo>
                    <a:pt x="1077" y="340"/>
                  </a:lnTo>
                  <a:lnTo>
                    <a:pt x="1104" y="345"/>
                  </a:lnTo>
                  <a:lnTo>
                    <a:pt x="1129" y="350"/>
                  </a:lnTo>
                  <a:lnTo>
                    <a:pt x="1152" y="358"/>
                  </a:lnTo>
                  <a:lnTo>
                    <a:pt x="1163" y="363"/>
                  </a:lnTo>
                  <a:lnTo>
                    <a:pt x="1173" y="367"/>
                  </a:lnTo>
                  <a:lnTo>
                    <a:pt x="1183" y="373"/>
                  </a:lnTo>
                  <a:lnTo>
                    <a:pt x="1192" y="380"/>
                  </a:lnTo>
                  <a:lnTo>
                    <a:pt x="1201" y="386"/>
                  </a:lnTo>
                  <a:lnTo>
                    <a:pt x="1209" y="393"/>
                  </a:lnTo>
                  <a:lnTo>
                    <a:pt x="1217" y="401"/>
                  </a:lnTo>
                  <a:lnTo>
                    <a:pt x="1224" y="410"/>
                  </a:lnTo>
                  <a:lnTo>
                    <a:pt x="1230" y="419"/>
                  </a:lnTo>
                  <a:lnTo>
                    <a:pt x="1237" y="429"/>
                  </a:lnTo>
                  <a:lnTo>
                    <a:pt x="1242" y="440"/>
                  </a:lnTo>
                  <a:lnTo>
                    <a:pt x="1247" y="451"/>
                  </a:lnTo>
                  <a:lnTo>
                    <a:pt x="1251" y="462"/>
                  </a:lnTo>
                  <a:lnTo>
                    <a:pt x="1255" y="476"/>
                  </a:lnTo>
                  <a:lnTo>
                    <a:pt x="1258" y="489"/>
                  </a:lnTo>
                  <a:lnTo>
                    <a:pt x="1261" y="503"/>
                  </a:lnTo>
                  <a:lnTo>
                    <a:pt x="1264" y="518"/>
                  </a:lnTo>
                  <a:lnTo>
                    <a:pt x="1265" y="534"/>
                  </a:lnTo>
                  <a:lnTo>
                    <a:pt x="1266" y="551"/>
                  </a:lnTo>
                  <a:lnTo>
                    <a:pt x="1266" y="569"/>
                  </a:lnTo>
                  <a:lnTo>
                    <a:pt x="1266" y="1473"/>
                  </a:lnTo>
                  <a:lnTo>
                    <a:pt x="1718" y="1473"/>
                  </a:lnTo>
                  <a:lnTo>
                    <a:pt x="1718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6870701" y="3986213"/>
              <a:ext cx="544513" cy="468313"/>
            </a:xfrm>
            <a:custGeom>
              <a:avLst/>
              <a:gdLst/>
              <a:ahLst/>
              <a:cxnLst>
                <a:cxn ang="0">
                  <a:pos x="1715" y="1473"/>
                </a:cxn>
                <a:cxn ang="0">
                  <a:pos x="504" y="1473"/>
                </a:cxn>
                <a:cxn ang="0">
                  <a:pos x="449" y="1471"/>
                </a:cxn>
                <a:cxn ang="0">
                  <a:pos x="395" y="1466"/>
                </a:cxn>
                <a:cxn ang="0">
                  <a:pos x="345" y="1458"/>
                </a:cxn>
                <a:cxn ang="0">
                  <a:pos x="297" y="1448"/>
                </a:cxn>
                <a:cxn ang="0">
                  <a:pos x="252" y="1435"/>
                </a:cxn>
                <a:cxn ang="0">
                  <a:pos x="209" y="1419"/>
                </a:cxn>
                <a:cxn ang="0">
                  <a:pos x="170" y="1398"/>
                </a:cxn>
                <a:cxn ang="0">
                  <a:pos x="134" y="1375"/>
                </a:cxn>
                <a:cxn ang="0">
                  <a:pos x="103" y="1347"/>
                </a:cxn>
                <a:cxn ang="0">
                  <a:pos x="75" y="1314"/>
                </a:cxn>
                <a:cxn ang="0">
                  <a:pos x="50" y="1277"/>
                </a:cxn>
                <a:cxn ang="0">
                  <a:pos x="30" y="1236"/>
                </a:cxn>
                <a:cxn ang="0">
                  <a:pos x="16" y="1189"/>
                </a:cxn>
                <a:cxn ang="0">
                  <a:pos x="6" y="1137"/>
                </a:cxn>
                <a:cxn ang="0">
                  <a:pos x="0" y="1079"/>
                </a:cxn>
                <a:cxn ang="0">
                  <a:pos x="0" y="424"/>
                </a:cxn>
                <a:cxn ang="0">
                  <a:pos x="2" y="364"/>
                </a:cxn>
                <a:cxn ang="0">
                  <a:pos x="10" y="309"/>
                </a:cxn>
                <a:cxn ang="0">
                  <a:pos x="23" y="260"/>
                </a:cxn>
                <a:cxn ang="0">
                  <a:pos x="40" y="216"/>
                </a:cxn>
                <a:cxn ang="0">
                  <a:pos x="62" y="177"/>
                </a:cxn>
                <a:cxn ang="0">
                  <a:pos x="89" y="142"/>
                </a:cxn>
                <a:cxn ang="0">
                  <a:pos x="119" y="112"/>
                </a:cxn>
                <a:cxn ang="0">
                  <a:pos x="152" y="85"/>
                </a:cxn>
                <a:cxn ang="0">
                  <a:pos x="189" y="64"/>
                </a:cxn>
                <a:cxn ang="0">
                  <a:pos x="231" y="45"/>
                </a:cxn>
                <a:cxn ang="0">
                  <a:pos x="274" y="30"/>
                </a:cxn>
                <a:cxn ang="0">
                  <a:pos x="321" y="19"/>
                </a:cxn>
                <a:cxn ang="0">
                  <a:pos x="371" y="10"/>
                </a:cxn>
                <a:cxn ang="0">
                  <a:pos x="422" y="5"/>
                </a:cxn>
                <a:cxn ang="0">
                  <a:pos x="476" y="1"/>
                </a:cxn>
                <a:cxn ang="0">
                  <a:pos x="532" y="0"/>
                </a:cxn>
                <a:cxn ang="0">
                  <a:pos x="1715" y="335"/>
                </a:cxn>
                <a:cxn ang="0">
                  <a:pos x="700" y="336"/>
                </a:cxn>
                <a:cxn ang="0">
                  <a:pos x="644" y="341"/>
                </a:cxn>
                <a:cxn ang="0">
                  <a:pos x="593" y="353"/>
                </a:cxn>
                <a:cxn ang="0">
                  <a:pos x="560" y="367"/>
                </a:cxn>
                <a:cxn ang="0">
                  <a:pos x="540" y="378"/>
                </a:cxn>
                <a:cxn ang="0">
                  <a:pos x="522" y="392"/>
                </a:cxn>
                <a:cxn ang="0">
                  <a:pos x="505" y="408"/>
                </a:cxn>
                <a:cxn ang="0">
                  <a:pos x="492" y="425"/>
                </a:cxn>
                <a:cxn ang="0">
                  <a:pos x="479" y="446"/>
                </a:cxn>
                <a:cxn ang="0">
                  <a:pos x="469" y="468"/>
                </a:cxn>
                <a:cxn ang="0">
                  <a:pos x="462" y="494"/>
                </a:cxn>
                <a:cxn ang="0">
                  <a:pos x="457" y="522"/>
                </a:cxn>
                <a:cxn ang="0">
                  <a:pos x="455" y="552"/>
                </a:cxn>
                <a:cxn ang="0">
                  <a:pos x="455" y="904"/>
                </a:cxn>
                <a:cxn ang="0">
                  <a:pos x="456" y="936"/>
                </a:cxn>
                <a:cxn ang="0">
                  <a:pos x="459" y="966"/>
                </a:cxn>
                <a:cxn ang="0">
                  <a:pos x="466" y="992"/>
                </a:cxn>
                <a:cxn ang="0">
                  <a:pos x="474" y="1016"/>
                </a:cxn>
                <a:cxn ang="0">
                  <a:pos x="485" y="1038"/>
                </a:cxn>
                <a:cxn ang="0">
                  <a:pos x="498" y="1057"/>
                </a:cxn>
                <a:cxn ang="0">
                  <a:pos x="513" y="1073"/>
                </a:cxn>
                <a:cxn ang="0">
                  <a:pos x="530" y="1088"/>
                </a:cxn>
                <a:cxn ang="0">
                  <a:pos x="549" y="1100"/>
                </a:cxn>
                <a:cxn ang="0">
                  <a:pos x="570" y="1111"/>
                </a:cxn>
                <a:cxn ang="0">
                  <a:pos x="617" y="1126"/>
                </a:cxn>
                <a:cxn ang="0">
                  <a:pos x="671" y="1135"/>
                </a:cxn>
                <a:cxn ang="0">
                  <a:pos x="731" y="1137"/>
                </a:cxn>
                <a:cxn ang="0">
                  <a:pos x="1265" y="655"/>
                </a:cxn>
              </a:cxnLst>
              <a:rect l="0" t="0" r="r" b="b"/>
              <a:pathLst>
                <a:path w="1715" h="1473">
                  <a:moveTo>
                    <a:pt x="1715" y="655"/>
                  </a:moveTo>
                  <a:lnTo>
                    <a:pt x="1715" y="1473"/>
                  </a:lnTo>
                  <a:lnTo>
                    <a:pt x="532" y="1473"/>
                  </a:lnTo>
                  <a:lnTo>
                    <a:pt x="504" y="1473"/>
                  </a:lnTo>
                  <a:lnTo>
                    <a:pt x="476" y="1472"/>
                  </a:lnTo>
                  <a:lnTo>
                    <a:pt x="449" y="1471"/>
                  </a:lnTo>
                  <a:lnTo>
                    <a:pt x="422" y="1469"/>
                  </a:lnTo>
                  <a:lnTo>
                    <a:pt x="395" y="1466"/>
                  </a:lnTo>
                  <a:lnTo>
                    <a:pt x="371" y="1463"/>
                  </a:lnTo>
                  <a:lnTo>
                    <a:pt x="345" y="1458"/>
                  </a:lnTo>
                  <a:lnTo>
                    <a:pt x="321" y="1454"/>
                  </a:lnTo>
                  <a:lnTo>
                    <a:pt x="297" y="1448"/>
                  </a:lnTo>
                  <a:lnTo>
                    <a:pt x="274" y="1443"/>
                  </a:lnTo>
                  <a:lnTo>
                    <a:pt x="252" y="1435"/>
                  </a:lnTo>
                  <a:lnTo>
                    <a:pt x="231" y="1427"/>
                  </a:lnTo>
                  <a:lnTo>
                    <a:pt x="209" y="1419"/>
                  </a:lnTo>
                  <a:lnTo>
                    <a:pt x="189" y="1409"/>
                  </a:lnTo>
                  <a:lnTo>
                    <a:pt x="170" y="1398"/>
                  </a:lnTo>
                  <a:lnTo>
                    <a:pt x="152" y="1387"/>
                  </a:lnTo>
                  <a:lnTo>
                    <a:pt x="134" y="1375"/>
                  </a:lnTo>
                  <a:lnTo>
                    <a:pt x="119" y="1361"/>
                  </a:lnTo>
                  <a:lnTo>
                    <a:pt x="103" y="1347"/>
                  </a:lnTo>
                  <a:lnTo>
                    <a:pt x="89" y="1331"/>
                  </a:lnTo>
                  <a:lnTo>
                    <a:pt x="75" y="1314"/>
                  </a:lnTo>
                  <a:lnTo>
                    <a:pt x="62" y="1296"/>
                  </a:lnTo>
                  <a:lnTo>
                    <a:pt x="50" y="1277"/>
                  </a:lnTo>
                  <a:lnTo>
                    <a:pt x="40" y="1257"/>
                  </a:lnTo>
                  <a:lnTo>
                    <a:pt x="30" y="1236"/>
                  </a:lnTo>
                  <a:lnTo>
                    <a:pt x="23" y="1213"/>
                  </a:lnTo>
                  <a:lnTo>
                    <a:pt x="16" y="1189"/>
                  </a:lnTo>
                  <a:lnTo>
                    <a:pt x="10" y="1164"/>
                  </a:lnTo>
                  <a:lnTo>
                    <a:pt x="6" y="1137"/>
                  </a:lnTo>
                  <a:lnTo>
                    <a:pt x="2" y="1109"/>
                  </a:lnTo>
                  <a:lnTo>
                    <a:pt x="0" y="1079"/>
                  </a:lnTo>
                  <a:lnTo>
                    <a:pt x="0" y="1049"/>
                  </a:lnTo>
                  <a:lnTo>
                    <a:pt x="0" y="424"/>
                  </a:lnTo>
                  <a:lnTo>
                    <a:pt x="0" y="393"/>
                  </a:lnTo>
                  <a:lnTo>
                    <a:pt x="2" y="364"/>
                  </a:lnTo>
                  <a:lnTo>
                    <a:pt x="6" y="336"/>
                  </a:lnTo>
                  <a:lnTo>
                    <a:pt x="10" y="309"/>
                  </a:lnTo>
                  <a:lnTo>
                    <a:pt x="16" y="283"/>
                  </a:lnTo>
                  <a:lnTo>
                    <a:pt x="23" y="260"/>
                  </a:lnTo>
                  <a:lnTo>
                    <a:pt x="30" y="237"/>
                  </a:lnTo>
                  <a:lnTo>
                    <a:pt x="40" y="216"/>
                  </a:lnTo>
                  <a:lnTo>
                    <a:pt x="50" y="196"/>
                  </a:lnTo>
                  <a:lnTo>
                    <a:pt x="62" y="177"/>
                  </a:lnTo>
                  <a:lnTo>
                    <a:pt x="75" y="159"/>
                  </a:lnTo>
                  <a:lnTo>
                    <a:pt x="89" y="142"/>
                  </a:lnTo>
                  <a:lnTo>
                    <a:pt x="103" y="127"/>
                  </a:lnTo>
                  <a:lnTo>
                    <a:pt x="119" y="112"/>
                  </a:lnTo>
                  <a:lnTo>
                    <a:pt x="134" y="99"/>
                  </a:lnTo>
                  <a:lnTo>
                    <a:pt x="152" y="85"/>
                  </a:lnTo>
                  <a:lnTo>
                    <a:pt x="170" y="74"/>
                  </a:lnTo>
                  <a:lnTo>
                    <a:pt x="189" y="64"/>
                  </a:lnTo>
                  <a:lnTo>
                    <a:pt x="209" y="54"/>
                  </a:lnTo>
                  <a:lnTo>
                    <a:pt x="231" y="45"/>
                  </a:lnTo>
                  <a:lnTo>
                    <a:pt x="252" y="37"/>
                  </a:lnTo>
                  <a:lnTo>
                    <a:pt x="274" y="30"/>
                  </a:lnTo>
                  <a:lnTo>
                    <a:pt x="297" y="24"/>
                  </a:lnTo>
                  <a:lnTo>
                    <a:pt x="321" y="19"/>
                  </a:lnTo>
                  <a:lnTo>
                    <a:pt x="345" y="14"/>
                  </a:lnTo>
                  <a:lnTo>
                    <a:pt x="371" y="10"/>
                  </a:lnTo>
                  <a:lnTo>
                    <a:pt x="395" y="7"/>
                  </a:lnTo>
                  <a:lnTo>
                    <a:pt x="422" y="5"/>
                  </a:lnTo>
                  <a:lnTo>
                    <a:pt x="449" y="2"/>
                  </a:lnTo>
                  <a:lnTo>
                    <a:pt x="476" y="1"/>
                  </a:lnTo>
                  <a:lnTo>
                    <a:pt x="504" y="0"/>
                  </a:lnTo>
                  <a:lnTo>
                    <a:pt x="532" y="0"/>
                  </a:lnTo>
                  <a:lnTo>
                    <a:pt x="1715" y="0"/>
                  </a:lnTo>
                  <a:lnTo>
                    <a:pt x="1715" y="335"/>
                  </a:lnTo>
                  <a:lnTo>
                    <a:pt x="731" y="335"/>
                  </a:lnTo>
                  <a:lnTo>
                    <a:pt x="700" y="336"/>
                  </a:lnTo>
                  <a:lnTo>
                    <a:pt x="671" y="338"/>
                  </a:lnTo>
                  <a:lnTo>
                    <a:pt x="644" y="341"/>
                  </a:lnTo>
                  <a:lnTo>
                    <a:pt x="617" y="346"/>
                  </a:lnTo>
                  <a:lnTo>
                    <a:pt x="593" y="353"/>
                  </a:lnTo>
                  <a:lnTo>
                    <a:pt x="570" y="362"/>
                  </a:lnTo>
                  <a:lnTo>
                    <a:pt x="560" y="367"/>
                  </a:lnTo>
                  <a:lnTo>
                    <a:pt x="549" y="372"/>
                  </a:lnTo>
                  <a:lnTo>
                    <a:pt x="540" y="378"/>
                  </a:lnTo>
                  <a:lnTo>
                    <a:pt x="530" y="385"/>
                  </a:lnTo>
                  <a:lnTo>
                    <a:pt x="522" y="392"/>
                  </a:lnTo>
                  <a:lnTo>
                    <a:pt x="513" y="400"/>
                  </a:lnTo>
                  <a:lnTo>
                    <a:pt x="505" y="408"/>
                  </a:lnTo>
                  <a:lnTo>
                    <a:pt x="498" y="416"/>
                  </a:lnTo>
                  <a:lnTo>
                    <a:pt x="492" y="425"/>
                  </a:lnTo>
                  <a:lnTo>
                    <a:pt x="485" y="436"/>
                  </a:lnTo>
                  <a:lnTo>
                    <a:pt x="479" y="446"/>
                  </a:lnTo>
                  <a:lnTo>
                    <a:pt x="474" y="457"/>
                  </a:lnTo>
                  <a:lnTo>
                    <a:pt x="469" y="468"/>
                  </a:lnTo>
                  <a:lnTo>
                    <a:pt x="466" y="480"/>
                  </a:lnTo>
                  <a:lnTo>
                    <a:pt x="462" y="494"/>
                  </a:lnTo>
                  <a:lnTo>
                    <a:pt x="459" y="507"/>
                  </a:lnTo>
                  <a:lnTo>
                    <a:pt x="457" y="522"/>
                  </a:lnTo>
                  <a:lnTo>
                    <a:pt x="456" y="536"/>
                  </a:lnTo>
                  <a:lnTo>
                    <a:pt x="455" y="552"/>
                  </a:lnTo>
                  <a:lnTo>
                    <a:pt x="455" y="569"/>
                  </a:lnTo>
                  <a:lnTo>
                    <a:pt x="455" y="904"/>
                  </a:lnTo>
                  <a:lnTo>
                    <a:pt x="455" y="920"/>
                  </a:lnTo>
                  <a:lnTo>
                    <a:pt x="456" y="936"/>
                  </a:lnTo>
                  <a:lnTo>
                    <a:pt x="457" y="951"/>
                  </a:lnTo>
                  <a:lnTo>
                    <a:pt x="459" y="966"/>
                  </a:lnTo>
                  <a:lnTo>
                    <a:pt x="462" y="979"/>
                  </a:lnTo>
                  <a:lnTo>
                    <a:pt x="466" y="992"/>
                  </a:lnTo>
                  <a:lnTo>
                    <a:pt x="469" y="1004"/>
                  </a:lnTo>
                  <a:lnTo>
                    <a:pt x="474" y="1016"/>
                  </a:lnTo>
                  <a:lnTo>
                    <a:pt x="479" y="1028"/>
                  </a:lnTo>
                  <a:lnTo>
                    <a:pt x="485" y="1038"/>
                  </a:lnTo>
                  <a:lnTo>
                    <a:pt x="492" y="1048"/>
                  </a:lnTo>
                  <a:lnTo>
                    <a:pt x="498" y="1057"/>
                  </a:lnTo>
                  <a:lnTo>
                    <a:pt x="505" y="1066"/>
                  </a:lnTo>
                  <a:lnTo>
                    <a:pt x="513" y="1073"/>
                  </a:lnTo>
                  <a:lnTo>
                    <a:pt x="522" y="1081"/>
                  </a:lnTo>
                  <a:lnTo>
                    <a:pt x="530" y="1088"/>
                  </a:lnTo>
                  <a:lnTo>
                    <a:pt x="540" y="1095"/>
                  </a:lnTo>
                  <a:lnTo>
                    <a:pt x="549" y="1100"/>
                  </a:lnTo>
                  <a:lnTo>
                    <a:pt x="560" y="1106"/>
                  </a:lnTo>
                  <a:lnTo>
                    <a:pt x="570" y="1111"/>
                  </a:lnTo>
                  <a:lnTo>
                    <a:pt x="593" y="1119"/>
                  </a:lnTo>
                  <a:lnTo>
                    <a:pt x="617" y="1126"/>
                  </a:lnTo>
                  <a:lnTo>
                    <a:pt x="644" y="1132"/>
                  </a:lnTo>
                  <a:lnTo>
                    <a:pt x="671" y="1135"/>
                  </a:lnTo>
                  <a:lnTo>
                    <a:pt x="700" y="1137"/>
                  </a:lnTo>
                  <a:lnTo>
                    <a:pt x="731" y="1137"/>
                  </a:lnTo>
                  <a:lnTo>
                    <a:pt x="1265" y="1137"/>
                  </a:lnTo>
                  <a:lnTo>
                    <a:pt x="1265" y="655"/>
                  </a:lnTo>
                  <a:lnTo>
                    <a:pt x="1715" y="6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动作按钮: 前进或下一项 26">
            <a:hlinkClick r:id="rId2" highlightClick="1"/>
          </p:cNvPr>
          <p:cNvSpPr/>
          <p:nvPr userDrawn="1"/>
        </p:nvSpPr>
        <p:spPr>
          <a:xfrm>
            <a:off x="3524250" y="6453188"/>
            <a:ext cx="196850" cy="196850"/>
          </a:xfrm>
          <a:prstGeom prst="actionButtonForwardNex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14040"/>
            <a:ext cx="8208912" cy="49006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831013" y="6356350"/>
            <a:ext cx="2133600" cy="36512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76E6E4A2-3964-4B7D-8B02-CED8F70D4C82}" type="slidenum">
              <a:rPr lang="zh-CN" altLang="en-US">
                <a:solidFill>
                  <a:srgbClr val="0F6FC6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F6F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59319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E4AB2-CBF9-4A25-8EAF-DC5536CB16B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D4DA2-9539-4B18-AD86-2953CB3639C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4017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605A1-756F-41BF-899C-D65B3C32A67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E06AD-D66E-4680-ABE9-1CAB681E509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6945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124FA-0E04-4282-A89A-0ED6B8A633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D47E1-551E-4CBE-848C-434065247D2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3663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1AC44-0CAA-4A6F-BCD4-320A09649D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831013" y="6356350"/>
            <a:ext cx="2133600" cy="36512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E5370635-7E49-4391-B294-A6A60B6E686E}" type="slidenum">
              <a:rPr lang="zh-CN" altLang="en-US">
                <a:solidFill>
                  <a:srgbClr val="0F6FC6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F6F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8745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68313" y="6308725"/>
            <a:ext cx="74882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Line 12"/>
          <p:cNvSpPr>
            <a:spLocks noChangeShapeType="1"/>
          </p:cNvSpPr>
          <p:nvPr userDrawn="1"/>
        </p:nvSpPr>
        <p:spPr bwMode="auto">
          <a:xfrm>
            <a:off x="1587500" y="6437313"/>
            <a:ext cx="0" cy="252412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 userDrawn="1"/>
        </p:nvSpPr>
        <p:spPr bwMode="auto">
          <a:xfrm>
            <a:off x="427038" y="6437313"/>
            <a:ext cx="20161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9DD9"/>
                </a:solidFill>
              </a:rPr>
              <a:t>信息提炼：</a:t>
            </a:r>
            <a:r>
              <a:rPr lang="en-US" altLang="zh-CN" sz="1200" b="1" dirty="0" smtClean="0">
                <a:solidFill>
                  <a:srgbClr val="009DD9"/>
                </a:solidFill>
              </a:rPr>
              <a:t>@</a:t>
            </a:r>
            <a:r>
              <a:rPr lang="zh-CN" altLang="en-US" sz="1200" b="1" dirty="0" smtClean="0">
                <a:solidFill>
                  <a:srgbClr val="009DD9"/>
                </a:solidFill>
              </a:rPr>
              <a:t>秋叶</a:t>
            </a:r>
            <a:endParaRPr lang="zh-CN" altLang="en-US" sz="1200" b="1" dirty="0">
              <a:solidFill>
                <a:srgbClr val="009DD9"/>
              </a:solidFill>
            </a:endParaRPr>
          </a:p>
        </p:txBody>
      </p:sp>
      <p:sp>
        <p:nvSpPr>
          <p:cNvPr id="5" name="TextBox 10"/>
          <p:cNvSpPr txBox="1">
            <a:spLocks noChangeArrowheads="1"/>
          </p:cNvSpPr>
          <p:nvPr userDrawn="1"/>
        </p:nvSpPr>
        <p:spPr bwMode="auto">
          <a:xfrm>
            <a:off x="2090738" y="6429375"/>
            <a:ext cx="2016125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009DD9"/>
                </a:solidFill>
                <a:latin typeface="微软雅黑" pitchFamily="34" charset="-122"/>
              </a:rPr>
              <a:t>PPT</a:t>
            </a:r>
            <a:r>
              <a:rPr lang="zh-CN" altLang="en-US" sz="1200">
                <a:solidFill>
                  <a:srgbClr val="009DD9"/>
                </a:solidFill>
                <a:latin typeface="微软雅黑" pitchFamily="34" charset="-122"/>
              </a:rPr>
              <a:t>美化：　　　　　　　　</a:t>
            </a:r>
          </a:p>
        </p:txBody>
      </p:sp>
      <p:grpSp>
        <p:nvGrpSpPr>
          <p:cNvPr id="6" name="组合 17"/>
          <p:cNvGrpSpPr/>
          <p:nvPr userDrawn="1"/>
        </p:nvGrpSpPr>
        <p:grpSpPr>
          <a:xfrm>
            <a:off x="2884772" y="6465491"/>
            <a:ext cx="576064" cy="207782"/>
            <a:chOff x="1728788" y="2403475"/>
            <a:chExt cx="5686426" cy="2051051"/>
          </a:xfrm>
          <a:solidFill>
            <a:schemeClr val="accent2"/>
          </a:solidFill>
          <a:effectLst/>
        </p:grpSpPr>
        <p:sp>
          <p:nvSpPr>
            <p:cNvPr id="7" name="Freeform 25"/>
            <p:cNvSpPr>
              <a:spLocks noEditPoints="1"/>
            </p:cNvSpPr>
            <p:nvPr/>
          </p:nvSpPr>
          <p:spPr bwMode="auto">
            <a:xfrm>
              <a:off x="3671888" y="2403475"/>
              <a:ext cx="1800225" cy="1439863"/>
            </a:xfrm>
            <a:custGeom>
              <a:avLst/>
              <a:gdLst/>
              <a:ahLst/>
              <a:cxnLst>
                <a:cxn ang="0">
                  <a:pos x="5327" y="0"/>
                </a:cxn>
                <a:cxn ang="0">
                  <a:pos x="5395" y="7"/>
                </a:cxn>
                <a:cxn ang="0">
                  <a:pos x="5459" y="27"/>
                </a:cxn>
                <a:cxn ang="0">
                  <a:pos x="5517" y="58"/>
                </a:cxn>
                <a:cxn ang="0">
                  <a:pos x="5568" y="100"/>
                </a:cxn>
                <a:cxn ang="0">
                  <a:pos x="5609" y="150"/>
                </a:cxn>
                <a:cxn ang="0">
                  <a:pos x="5640" y="207"/>
                </a:cxn>
                <a:cxn ang="0">
                  <a:pos x="5660" y="271"/>
                </a:cxn>
                <a:cxn ang="0">
                  <a:pos x="5667" y="339"/>
                </a:cxn>
                <a:cxn ang="0">
                  <a:pos x="906" y="2266"/>
                </a:cxn>
                <a:cxn ang="0">
                  <a:pos x="906" y="2266"/>
                </a:cxn>
                <a:cxn ang="0">
                  <a:pos x="906" y="340"/>
                </a:cxn>
                <a:cxn ang="0">
                  <a:pos x="4420" y="1473"/>
                </a:cxn>
                <a:cxn ang="0">
                  <a:pos x="4760" y="2168"/>
                </a:cxn>
                <a:cxn ang="0">
                  <a:pos x="4760" y="1771"/>
                </a:cxn>
                <a:cxn ang="0">
                  <a:pos x="4760" y="1374"/>
                </a:cxn>
                <a:cxn ang="0">
                  <a:pos x="4760" y="977"/>
                </a:cxn>
                <a:cxn ang="0">
                  <a:pos x="4759" y="637"/>
                </a:cxn>
                <a:cxn ang="0">
                  <a:pos x="4748" y="543"/>
                </a:cxn>
                <a:cxn ang="0">
                  <a:pos x="4728" y="481"/>
                </a:cxn>
                <a:cxn ang="0">
                  <a:pos x="4697" y="431"/>
                </a:cxn>
                <a:cxn ang="0">
                  <a:pos x="4654" y="393"/>
                </a:cxn>
                <a:cxn ang="0">
                  <a:pos x="4599" y="365"/>
                </a:cxn>
                <a:cxn ang="0">
                  <a:pos x="4529" y="348"/>
                </a:cxn>
                <a:cxn ang="0">
                  <a:pos x="4444" y="340"/>
                </a:cxn>
                <a:cxn ang="0">
                  <a:pos x="0" y="4123"/>
                </a:cxn>
                <a:cxn ang="0">
                  <a:pos x="906" y="4194"/>
                </a:cxn>
                <a:cxn ang="0">
                  <a:pos x="900" y="4262"/>
                </a:cxn>
                <a:cxn ang="0">
                  <a:pos x="881" y="4326"/>
                </a:cxn>
                <a:cxn ang="0">
                  <a:pos x="849" y="4384"/>
                </a:cxn>
                <a:cxn ang="0">
                  <a:pos x="807" y="4434"/>
                </a:cxn>
                <a:cxn ang="0">
                  <a:pos x="758" y="4476"/>
                </a:cxn>
                <a:cxn ang="0">
                  <a:pos x="699" y="4507"/>
                </a:cxn>
                <a:cxn ang="0">
                  <a:pos x="636" y="4526"/>
                </a:cxn>
                <a:cxn ang="0">
                  <a:pos x="567" y="4534"/>
                </a:cxn>
                <a:cxn ang="0">
                  <a:pos x="0" y="4123"/>
                </a:cxn>
                <a:cxn ang="0">
                  <a:pos x="4421" y="4194"/>
                </a:cxn>
                <a:cxn ang="0">
                  <a:pos x="3515" y="4534"/>
                </a:cxn>
                <a:cxn ang="0">
                  <a:pos x="1474" y="4534"/>
                </a:cxn>
                <a:cxn ang="0">
                  <a:pos x="1406" y="4526"/>
                </a:cxn>
                <a:cxn ang="0">
                  <a:pos x="1342" y="4507"/>
                </a:cxn>
                <a:cxn ang="0">
                  <a:pos x="1284" y="4476"/>
                </a:cxn>
                <a:cxn ang="0">
                  <a:pos x="1233" y="4434"/>
                </a:cxn>
                <a:cxn ang="0">
                  <a:pos x="1192" y="4384"/>
                </a:cxn>
                <a:cxn ang="0">
                  <a:pos x="1161" y="4326"/>
                </a:cxn>
                <a:cxn ang="0">
                  <a:pos x="1140" y="4262"/>
                </a:cxn>
                <a:cxn ang="0">
                  <a:pos x="1134" y="4194"/>
                </a:cxn>
                <a:cxn ang="0">
                  <a:pos x="3515" y="4195"/>
                </a:cxn>
                <a:cxn ang="0">
                  <a:pos x="4762" y="3287"/>
                </a:cxn>
                <a:cxn ang="0">
                  <a:pos x="2381" y="2947"/>
                </a:cxn>
                <a:cxn ang="0">
                  <a:pos x="5666" y="4228"/>
                </a:cxn>
                <a:cxn ang="0">
                  <a:pos x="5653" y="4294"/>
                </a:cxn>
                <a:cxn ang="0">
                  <a:pos x="5627" y="4356"/>
                </a:cxn>
                <a:cxn ang="0">
                  <a:pos x="5590" y="4410"/>
                </a:cxn>
                <a:cxn ang="0">
                  <a:pos x="5544" y="4456"/>
                </a:cxn>
                <a:cxn ang="0">
                  <a:pos x="5490" y="4492"/>
                </a:cxn>
                <a:cxn ang="0">
                  <a:pos x="5429" y="4518"/>
                </a:cxn>
                <a:cxn ang="0">
                  <a:pos x="5363" y="4532"/>
                </a:cxn>
              </a:cxnLst>
              <a:rect l="0" t="0" r="r" b="b"/>
              <a:pathLst>
                <a:path w="5668" h="4534">
                  <a:moveTo>
                    <a:pt x="0" y="2607"/>
                  </a:moveTo>
                  <a:lnTo>
                    <a:pt x="0" y="1"/>
                  </a:lnTo>
                  <a:lnTo>
                    <a:pt x="5327" y="0"/>
                  </a:lnTo>
                  <a:lnTo>
                    <a:pt x="5327" y="0"/>
                  </a:lnTo>
                  <a:lnTo>
                    <a:pt x="5345" y="0"/>
                  </a:lnTo>
                  <a:lnTo>
                    <a:pt x="5362" y="2"/>
                  </a:lnTo>
                  <a:lnTo>
                    <a:pt x="5378" y="3"/>
                  </a:lnTo>
                  <a:lnTo>
                    <a:pt x="5395" y="7"/>
                  </a:lnTo>
                  <a:lnTo>
                    <a:pt x="5412" y="11"/>
                  </a:lnTo>
                  <a:lnTo>
                    <a:pt x="5428" y="16"/>
                  </a:lnTo>
                  <a:lnTo>
                    <a:pt x="5443" y="20"/>
                  </a:lnTo>
                  <a:lnTo>
                    <a:pt x="5459" y="27"/>
                  </a:lnTo>
                  <a:lnTo>
                    <a:pt x="5475" y="34"/>
                  </a:lnTo>
                  <a:lnTo>
                    <a:pt x="5489" y="41"/>
                  </a:lnTo>
                  <a:lnTo>
                    <a:pt x="5504" y="49"/>
                  </a:lnTo>
                  <a:lnTo>
                    <a:pt x="5517" y="58"/>
                  </a:lnTo>
                  <a:lnTo>
                    <a:pt x="5531" y="67"/>
                  </a:lnTo>
                  <a:lnTo>
                    <a:pt x="5543" y="77"/>
                  </a:lnTo>
                  <a:lnTo>
                    <a:pt x="5555" y="88"/>
                  </a:lnTo>
                  <a:lnTo>
                    <a:pt x="5568" y="100"/>
                  </a:lnTo>
                  <a:lnTo>
                    <a:pt x="5579" y="111"/>
                  </a:lnTo>
                  <a:lnTo>
                    <a:pt x="5589" y="123"/>
                  </a:lnTo>
                  <a:lnTo>
                    <a:pt x="5599" y="137"/>
                  </a:lnTo>
                  <a:lnTo>
                    <a:pt x="5609" y="150"/>
                  </a:lnTo>
                  <a:lnTo>
                    <a:pt x="5618" y="163"/>
                  </a:lnTo>
                  <a:lnTo>
                    <a:pt x="5626" y="178"/>
                  </a:lnTo>
                  <a:lnTo>
                    <a:pt x="5634" y="193"/>
                  </a:lnTo>
                  <a:lnTo>
                    <a:pt x="5640" y="207"/>
                  </a:lnTo>
                  <a:lnTo>
                    <a:pt x="5646" y="223"/>
                  </a:lnTo>
                  <a:lnTo>
                    <a:pt x="5651" y="238"/>
                  </a:lnTo>
                  <a:lnTo>
                    <a:pt x="5656" y="254"/>
                  </a:lnTo>
                  <a:lnTo>
                    <a:pt x="5660" y="271"/>
                  </a:lnTo>
                  <a:lnTo>
                    <a:pt x="5663" y="288"/>
                  </a:lnTo>
                  <a:lnTo>
                    <a:pt x="5665" y="304"/>
                  </a:lnTo>
                  <a:lnTo>
                    <a:pt x="5667" y="321"/>
                  </a:lnTo>
                  <a:lnTo>
                    <a:pt x="5667" y="339"/>
                  </a:lnTo>
                  <a:lnTo>
                    <a:pt x="5668" y="340"/>
                  </a:lnTo>
                  <a:lnTo>
                    <a:pt x="5668" y="2605"/>
                  </a:lnTo>
                  <a:lnTo>
                    <a:pt x="0" y="2607"/>
                  </a:lnTo>
                  <a:close/>
                  <a:moveTo>
                    <a:pt x="906" y="2266"/>
                  </a:moveTo>
                  <a:lnTo>
                    <a:pt x="2381" y="2266"/>
                  </a:lnTo>
                  <a:lnTo>
                    <a:pt x="2381" y="1473"/>
                  </a:lnTo>
                  <a:lnTo>
                    <a:pt x="906" y="1473"/>
                  </a:lnTo>
                  <a:lnTo>
                    <a:pt x="906" y="2266"/>
                  </a:lnTo>
                  <a:close/>
                  <a:moveTo>
                    <a:pt x="906" y="1134"/>
                  </a:moveTo>
                  <a:lnTo>
                    <a:pt x="2381" y="1134"/>
                  </a:lnTo>
                  <a:lnTo>
                    <a:pt x="2381" y="340"/>
                  </a:lnTo>
                  <a:lnTo>
                    <a:pt x="906" y="340"/>
                  </a:lnTo>
                  <a:lnTo>
                    <a:pt x="906" y="1134"/>
                  </a:lnTo>
                  <a:close/>
                  <a:moveTo>
                    <a:pt x="3312" y="1134"/>
                  </a:moveTo>
                  <a:lnTo>
                    <a:pt x="4420" y="1134"/>
                  </a:lnTo>
                  <a:lnTo>
                    <a:pt x="4420" y="1473"/>
                  </a:lnTo>
                  <a:lnTo>
                    <a:pt x="3312" y="1473"/>
                  </a:lnTo>
                  <a:lnTo>
                    <a:pt x="3312" y="2266"/>
                  </a:lnTo>
                  <a:lnTo>
                    <a:pt x="4760" y="2266"/>
                  </a:lnTo>
                  <a:lnTo>
                    <a:pt x="4760" y="2168"/>
                  </a:lnTo>
                  <a:lnTo>
                    <a:pt x="4760" y="2068"/>
                  </a:lnTo>
                  <a:lnTo>
                    <a:pt x="4760" y="1969"/>
                  </a:lnTo>
                  <a:lnTo>
                    <a:pt x="4760" y="1870"/>
                  </a:lnTo>
                  <a:lnTo>
                    <a:pt x="4760" y="1771"/>
                  </a:lnTo>
                  <a:lnTo>
                    <a:pt x="4760" y="1672"/>
                  </a:lnTo>
                  <a:lnTo>
                    <a:pt x="4760" y="1572"/>
                  </a:lnTo>
                  <a:lnTo>
                    <a:pt x="4760" y="1473"/>
                  </a:lnTo>
                  <a:lnTo>
                    <a:pt x="4760" y="1374"/>
                  </a:lnTo>
                  <a:lnTo>
                    <a:pt x="4760" y="1275"/>
                  </a:lnTo>
                  <a:lnTo>
                    <a:pt x="4760" y="1176"/>
                  </a:lnTo>
                  <a:lnTo>
                    <a:pt x="4760" y="1077"/>
                  </a:lnTo>
                  <a:lnTo>
                    <a:pt x="4760" y="977"/>
                  </a:lnTo>
                  <a:lnTo>
                    <a:pt x="4760" y="879"/>
                  </a:lnTo>
                  <a:lnTo>
                    <a:pt x="4760" y="779"/>
                  </a:lnTo>
                  <a:lnTo>
                    <a:pt x="4760" y="680"/>
                  </a:lnTo>
                  <a:lnTo>
                    <a:pt x="4759" y="637"/>
                  </a:lnTo>
                  <a:lnTo>
                    <a:pt x="4756" y="597"/>
                  </a:lnTo>
                  <a:lnTo>
                    <a:pt x="4754" y="579"/>
                  </a:lnTo>
                  <a:lnTo>
                    <a:pt x="4751" y="560"/>
                  </a:lnTo>
                  <a:lnTo>
                    <a:pt x="4748" y="543"/>
                  </a:lnTo>
                  <a:lnTo>
                    <a:pt x="4744" y="526"/>
                  </a:lnTo>
                  <a:lnTo>
                    <a:pt x="4739" y="510"/>
                  </a:lnTo>
                  <a:lnTo>
                    <a:pt x="4734" y="496"/>
                  </a:lnTo>
                  <a:lnTo>
                    <a:pt x="4728" y="481"/>
                  </a:lnTo>
                  <a:lnTo>
                    <a:pt x="4721" y="468"/>
                  </a:lnTo>
                  <a:lnTo>
                    <a:pt x="4713" y="454"/>
                  </a:lnTo>
                  <a:lnTo>
                    <a:pt x="4706" y="443"/>
                  </a:lnTo>
                  <a:lnTo>
                    <a:pt x="4697" y="431"/>
                  </a:lnTo>
                  <a:lnTo>
                    <a:pt x="4688" y="421"/>
                  </a:lnTo>
                  <a:lnTo>
                    <a:pt x="4678" y="411"/>
                  </a:lnTo>
                  <a:lnTo>
                    <a:pt x="4666" y="402"/>
                  </a:lnTo>
                  <a:lnTo>
                    <a:pt x="4654" y="393"/>
                  </a:lnTo>
                  <a:lnTo>
                    <a:pt x="4642" y="385"/>
                  </a:lnTo>
                  <a:lnTo>
                    <a:pt x="4628" y="377"/>
                  </a:lnTo>
                  <a:lnTo>
                    <a:pt x="4614" y="370"/>
                  </a:lnTo>
                  <a:lnTo>
                    <a:pt x="4599" y="365"/>
                  </a:lnTo>
                  <a:lnTo>
                    <a:pt x="4582" y="359"/>
                  </a:lnTo>
                  <a:lnTo>
                    <a:pt x="4566" y="355"/>
                  </a:lnTo>
                  <a:lnTo>
                    <a:pt x="4548" y="351"/>
                  </a:lnTo>
                  <a:lnTo>
                    <a:pt x="4529" y="348"/>
                  </a:lnTo>
                  <a:lnTo>
                    <a:pt x="4510" y="345"/>
                  </a:lnTo>
                  <a:lnTo>
                    <a:pt x="4488" y="342"/>
                  </a:lnTo>
                  <a:lnTo>
                    <a:pt x="4467" y="341"/>
                  </a:lnTo>
                  <a:lnTo>
                    <a:pt x="4444" y="340"/>
                  </a:lnTo>
                  <a:lnTo>
                    <a:pt x="4420" y="340"/>
                  </a:lnTo>
                  <a:lnTo>
                    <a:pt x="3312" y="340"/>
                  </a:lnTo>
                  <a:lnTo>
                    <a:pt x="3312" y="1134"/>
                  </a:lnTo>
                  <a:close/>
                  <a:moveTo>
                    <a:pt x="0" y="4123"/>
                  </a:moveTo>
                  <a:lnTo>
                    <a:pt x="0" y="2947"/>
                  </a:lnTo>
                  <a:lnTo>
                    <a:pt x="906" y="2947"/>
                  </a:lnTo>
                  <a:lnTo>
                    <a:pt x="906" y="4194"/>
                  </a:lnTo>
                  <a:lnTo>
                    <a:pt x="906" y="4194"/>
                  </a:lnTo>
                  <a:lnTo>
                    <a:pt x="906" y="4210"/>
                  </a:lnTo>
                  <a:lnTo>
                    <a:pt x="905" y="4228"/>
                  </a:lnTo>
                  <a:lnTo>
                    <a:pt x="903" y="4245"/>
                  </a:lnTo>
                  <a:lnTo>
                    <a:pt x="900" y="4262"/>
                  </a:lnTo>
                  <a:lnTo>
                    <a:pt x="896" y="4279"/>
                  </a:lnTo>
                  <a:lnTo>
                    <a:pt x="892" y="4294"/>
                  </a:lnTo>
                  <a:lnTo>
                    <a:pt x="886" y="4310"/>
                  </a:lnTo>
                  <a:lnTo>
                    <a:pt x="881" y="4326"/>
                  </a:lnTo>
                  <a:lnTo>
                    <a:pt x="874" y="4340"/>
                  </a:lnTo>
                  <a:lnTo>
                    <a:pt x="866" y="4356"/>
                  </a:lnTo>
                  <a:lnTo>
                    <a:pt x="858" y="4369"/>
                  </a:lnTo>
                  <a:lnTo>
                    <a:pt x="849" y="4384"/>
                  </a:lnTo>
                  <a:lnTo>
                    <a:pt x="839" y="4396"/>
                  </a:lnTo>
                  <a:lnTo>
                    <a:pt x="829" y="4410"/>
                  </a:lnTo>
                  <a:lnTo>
                    <a:pt x="819" y="4422"/>
                  </a:lnTo>
                  <a:lnTo>
                    <a:pt x="807" y="4434"/>
                  </a:lnTo>
                  <a:lnTo>
                    <a:pt x="796" y="4445"/>
                  </a:lnTo>
                  <a:lnTo>
                    <a:pt x="783" y="4456"/>
                  </a:lnTo>
                  <a:lnTo>
                    <a:pt x="770" y="4466"/>
                  </a:lnTo>
                  <a:lnTo>
                    <a:pt x="758" y="4476"/>
                  </a:lnTo>
                  <a:lnTo>
                    <a:pt x="743" y="4485"/>
                  </a:lnTo>
                  <a:lnTo>
                    <a:pt x="728" y="4492"/>
                  </a:lnTo>
                  <a:lnTo>
                    <a:pt x="714" y="4500"/>
                  </a:lnTo>
                  <a:lnTo>
                    <a:pt x="699" y="4507"/>
                  </a:lnTo>
                  <a:lnTo>
                    <a:pt x="684" y="4513"/>
                  </a:lnTo>
                  <a:lnTo>
                    <a:pt x="668" y="4518"/>
                  </a:lnTo>
                  <a:lnTo>
                    <a:pt x="652" y="4523"/>
                  </a:lnTo>
                  <a:lnTo>
                    <a:pt x="636" y="4526"/>
                  </a:lnTo>
                  <a:lnTo>
                    <a:pt x="619" y="4529"/>
                  </a:lnTo>
                  <a:lnTo>
                    <a:pt x="602" y="4532"/>
                  </a:lnTo>
                  <a:lnTo>
                    <a:pt x="584" y="4533"/>
                  </a:lnTo>
                  <a:lnTo>
                    <a:pt x="567" y="4534"/>
                  </a:lnTo>
                  <a:lnTo>
                    <a:pt x="567" y="4534"/>
                  </a:lnTo>
                  <a:lnTo>
                    <a:pt x="567" y="4534"/>
                  </a:lnTo>
                  <a:lnTo>
                    <a:pt x="0" y="4534"/>
                  </a:lnTo>
                  <a:lnTo>
                    <a:pt x="0" y="4123"/>
                  </a:lnTo>
                  <a:close/>
                  <a:moveTo>
                    <a:pt x="3515" y="3626"/>
                  </a:moveTo>
                  <a:lnTo>
                    <a:pt x="4421" y="3626"/>
                  </a:lnTo>
                  <a:lnTo>
                    <a:pt x="4421" y="4194"/>
                  </a:lnTo>
                  <a:lnTo>
                    <a:pt x="4421" y="4194"/>
                  </a:lnTo>
                  <a:lnTo>
                    <a:pt x="4421" y="4534"/>
                  </a:lnTo>
                  <a:lnTo>
                    <a:pt x="4421" y="4534"/>
                  </a:lnTo>
                  <a:lnTo>
                    <a:pt x="4421" y="4534"/>
                  </a:lnTo>
                  <a:lnTo>
                    <a:pt x="3515" y="4534"/>
                  </a:lnTo>
                  <a:lnTo>
                    <a:pt x="3515" y="4534"/>
                  </a:lnTo>
                  <a:lnTo>
                    <a:pt x="1474" y="4534"/>
                  </a:lnTo>
                  <a:lnTo>
                    <a:pt x="1474" y="4533"/>
                  </a:lnTo>
                  <a:lnTo>
                    <a:pt x="1474" y="4534"/>
                  </a:lnTo>
                  <a:lnTo>
                    <a:pt x="1456" y="4533"/>
                  </a:lnTo>
                  <a:lnTo>
                    <a:pt x="1439" y="4532"/>
                  </a:lnTo>
                  <a:lnTo>
                    <a:pt x="1422" y="4529"/>
                  </a:lnTo>
                  <a:lnTo>
                    <a:pt x="1406" y="4526"/>
                  </a:lnTo>
                  <a:lnTo>
                    <a:pt x="1389" y="4523"/>
                  </a:lnTo>
                  <a:lnTo>
                    <a:pt x="1372" y="4518"/>
                  </a:lnTo>
                  <a:lnTo>
                    <a:pt x="1356" y="4513"/>
                  </a:lnTo>
                  <a:lnTo>
                    <a:pt x="1342" y="4507"/>
                  </a:lnTo>
                  <a:lnTo>
                    <a:pt x="1326" y="4500"/>
                  </a:lnTo>
                  <a:lnTo>
                    <a:pt x="1312" y="4492"/>
                  </a:lnTo>
                  <a:lnTo>
                    <a:pt x="1297" y="4485"/>
                  </a:lnTo>
                  <a:lnTo>
                    <a:pt x="1284" y="4476"/>
                  </a:lnTo>
                  <a:lnTo>
                    <a:pt x="1270" y="4466"/>
                  </a:lnTo>
                  <a:lnTo>
                    <a:pt x="1258" y="4456"/>
                  </a:lnTo>
                  <a:lnTo>
                    <a:pt x="1246" y="4445"/>
                  </a:lnTo>
                  <a:lnTo>
                    <a:pt x="1233" y="4434"/>
                  </a:lnTo>
                  <a:lnTo>
                    <a:pt x="1222" y="4422"/>
                  </a:lnTo>
                  <a:lnTo>
                    <a:pt x="1211" y="4410"/>
                  </a:lnTo>
                  <a:lnTo>
                    <a:pt x="1201" y="4396"/>
                  </a:lnTo>
                  <a:lnTo>
                    <a:pt x="1192" y="4384"/>
                  </a:lnTo>
                  <a:lnTo>
                    <a:pt x="1183" y="4369"/>
                  </a:lnTo>
                  <a:lnTo>
                    <a:pt x="1175" y="4356"/>
                  </a:lnTo>
                  <a:lnTo>
                    <a:pt x="1167" y="4340"/>
                  </a:lnTo>
                  <a:lnTo>
                    <a:pt x="1161" y="4326"/>
                  </a:lnTo>
                  <a:lnTo>
                    <a:pt x="1154" y="4310"/>
                  </a:lnTo>
                  <a:lnTo>
                    <a:pt x="1149" y="4294"/>
                  </a:lnTo>
                  <a:lnTo>
                    <a:pt x="1145" y="4279"/>
                  </a:lnTo>
                  <a:lnTo>
                    <a:pt x="1140" y="4262"/>
                  </a:lnTo>
                  <a:lnTo>
                    <a:pt x="1138" y="4245"/>
                  </a:lnTo>
                  <a:lnTo>
                    <a:pt x="1136" y="4228"/>
                  </a:lnTo>
                  <a:lnTo>
                    <a:pt x="1134" y="4210"/>
                  </a:lnTo>
                  <a:lnTo>
                    <a:pt x="1134" y="4194"/>
                  </a:lnTo>
                  <a:lnTo>
                    <a:pt x="1137" y="2947"/>
                  </a:lnTo>
                  <a:lnTo>
                    <a:pt x="2040" y="2947"/>
                  </a:lnTo>
                  <a:lnTo>
                    <a:pt x="2040" y="4196"/>
                  </a:lnTo>
                  <a:lnTo>
                    <a:pt x="3515" y="4195"/>
                  </a:lnTo>
                  <a:lnTo>
                    <a:pt x="3515" y="3626"/>
                  </a:lnTo>
                  <a:close/>
                  <a:moveTo>
                    <a:pt x="5328" y="4534"/>
                  </a:moveTo>
                  <a:lnTo>
                    <a:pt x="4762" y="4534"/>
                  </a:lnTo>
                  <a:lnTo>
                    <a:pt x="4762" y="3287"/>
                  </a:lnTo>
                  <a:lnTo>
                    <a:pt x="3287" y="3287"/>
                  </a:lnTo>
                  <a:lnTo>
                    <a:pt x="3287" y="3853"/>
                  </a:lnTo>
                  <a:lnTo>
                    <a:pt x="2381" y="3853"/>
                  </a:lnTo>
                  <a:lnTo>
                    <a:pt x="2381" y="2947"/>
                  </a:lnTo>
                  <a:lnTo>
                    <a:pt x="5668" y="2947"/>
                  </a:lnTo>
                  <a:lnTo>
                    <a:pt x="5668" y="4194"/>
                  </a:lnTo>
                  <a:lnTo>
                    <a:pt x="5667" y="4210"/>
                  </a:lnTo>
                  <a:lnTo>
                    <a:pt x="5666" y="4228"/>
                  </a:lnTo>
                  <a:lnTo>
                    <a:pt x="5664" y="4245"/>
                  </a:lnTo>
                  <a:lnTo>
                    <a:pt x="5660" y="4262"/>
                  </a:lnTo>
                  <a:lnTo>
                    <a:pt x="5657" y="4279"/>
                  </a:lnTo>
                  <a:lnTo>
                    <a:pt x="5653" y="4294"/>
                  </a:lnTo>
                  <a:lnTo>
                    <a:pt x="5647" y="4310"/>
                  </a:lnTo>
                  <a:lnTo>
                    <a:pt x="5641" y="4326"/>
                  </a:lnTo>
                  <a:lnTo>
                    <a:pt x="5635" y="4340"/>
                  </a:lnTo>
                  <a:lnTo>
                    <a:pt x="5627" y="4356"/>
                  </a:lnTo>
                  <a:lnTo>
                    <a:pt x="5619" y="4369"/>
                  </a:lnTo>
                  <a:lnTo>
                    <a:pt x="5610" y="4384"/>
                  </a:lnTo>
                  <a:lnTo>
                    <a:pt x="5600" y="4396"/>
                  </a:lnTo>
                  <a:lnTo>
                    <a:pt x="5590" y="4410"/>
                  </a:lnTo>
                  <a:lnTo>
                    <a:pt x="5580" y="4422"/>
                  </a:lnTo>
                  <a:lnTo>
                    <a:pt x="5569" y="4434"/>
                  </a:lnTo>
                  <a:lnTo>
                    <a:pt x="5556" y="4445"/>
                  </a:lnTo>
                  <a:lnTo>
                    <a:pt x="5544" y="4456"/>
                  </a:lnTo>
                  <a:lnTo>
                    <a:pt x="5532" y="4466"/>
                  </a:lnTo>
                  <a:lnTo>
                    <a:pt x="5518" y="4476"/>
                  </a:lnTo>
                  <a:lnTo>
                    <a:pt x="5504" y="4485"/>
                  </a:lnTo>
                  <a:lnTo>
                    <a:pt x="5490" y="4492"/>
                  </a:lnTo>
                  <a:lnTo>
                    <a:pt x="5476" y="4500"/>
                  </a:lnTo>
                  <a:lnTo>
                    <a:pt x="5460" y="4507"/>
                  </a:lnTo>
                  <a:lnTo>
                    <a:pt x="5444" y="4513"/>
                  </a:lnTo>
                  <a:lnTo>
                    <a:pt x="5429" y="4518"/>
                  </a:lnTo>
                  <a:lnTo>
                    <a:pt x="5413" y="4523"/>
                  </a:lnTo>
                  <a:lnTo>
                    <a:pt x="5396" y="4526"/>
                  </a:lnTo>
                  <a:lnTo>
                    <a:pt x="5379" y="4529"/>
                  </a:lnTo>
                  <a:lnTo>
                    <a:pt x="5363" y="4532"/>
                  </a:lnTo>
                  <a:lnTo>
                    <a:pt x="5345" y="4533"/>
                  </a:lnTo>
                  <a:lnTo>
                    <a:pt x="5328" y="45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26"/>
            <p:cNvSpPr>
              <a:spLocks noEditPoints="1"/>
            </p:cNvSpPr>
            <p:nvPr/>
          </p:nvSpPr>
          <p:spPr bwMode="auto">
            <a:xfrm>
              <a:off x="5616576" y="2403475"/>
              <a:ext cx="1798638" cy="1439863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1360" y="679"/>
                </a:cxn>
                <a:cxn ang="0">
                  <a:pos x="0" y="4534"/>
                </a:cxn>
                <a:cxn ang="0">
                  <a:pos x="453" y="3598"/>
                </a:cxn>
                <a:cxn ang="0">
                  <a:pos x="453" y="2607"/>
                </a:cxn>
                <a:cxn ang="0">
                  <a:pos x="453" y="1614"/>
                </a:cxn>
                <a:cxn ang="0">
                  <a:pos x="448" y="939"/>
                </a:cxn>
                <a:cxn ang="0">
                  <a:pos x="433" y="854"/>
                </a:cxn>
                <a:cxn ang="0">
                  <a:pos x="400" y="786"/>
                </a:cxn>
                <a:cxn ang="0">
                  <a:pos x="350" y="734"/>
                </a:cxn>
                <a:cxn ang="0">
                  <a:pos x="278" y="699"/>
                </a:cxn>
                <a:cxn ang="0">
                  <a:pos x="182" y="682"/>
                </a:cxn>
                <a:cxn ang="0">
                  <a:pos x="3190" y="0"/>
                </a:cxn>
                <a:cxn ang="0">
                  <a:pos x="1926" y="679"/>
                </a:cxn>
                <a:cxn ang="0">
                  <a:pos x="1926" y="4534"/>
                </a:cxn>
                <a:cxn ang="0">
                  <a:pos x="5327" y="1586"/>
                </a:cxn>
                <a:cxn ang="0">
                  <a:pos x="5395" y="1593"/>
                </a:cxn>
                <a:cxn ang="0">
                  <a:pos x="5474" y="1619"/>
                </a:cxn>
                <a:cxn ang="0">
                  <a:pos x="5543" y="1663"/>
                </a:cxn>
                <a:cxn ang="0">
                  <a:pos x="5600" y="1722"/>
                </a:cxn>
                <a:cxn ang="0">
                  <a:pos x="5640" y="1793"/>
                </a:cxn>
                <a:cxn ang="0">
                  <a:pos x="5663" y="1874"/>
                </a:cxn>
                <a:cxn ang="0">
                  <a:pos x="4873" y="3286"/>
                </a:cxn>
                <a:cxn ang="0">
                  <a:pos x="4873" y="3711"/>
                </a:cxn>
                <a:cxn ang="0">
                  <a:pos x="4877" y="4015"/>
                </a:cxn>
                <a:cxn ang="0">
                  <a:pos x="4907" y="4106"/>
                </a:cxn>
                <a:cxn ang="0">
                  <a:pos x="4939" y="4144"/>
                </a:cxn>
                <a:cxn ang="0">
                  <a:pos x="4984" y="4172"/>
                </a:cxn>
                <a:cxn ang="0">
                  <a:pos x="5044" y="4189"/>
                </a:cxn>
                <a:cxn ang="0">
                  <a:pos x="5667" y="4194"/>
                </a:cxn>
                <a:cxn ang="0">
                  <a:pos x="4289" y="4533"/>
                </a:cxn>
                <a:cxn ang="0">
                  <a:pos x="4206" y="4518"/>
                </a:cxn>
                <a:cxn ang="0">
                  <a:pos x="4132" y="4485"/>
                </a:cxn>
                <a:cxn ang="0">
                  <a:pos x="4069" y="4435"/>
                </a:cxn>
                <a:cxn ang="0">
                  <a:pos x="4018" y="4373"/>
                </a:cxn>
                <a:cxn ang="0">
                  <a:pos x="3983" y="4299"/>
                </a:cxn>
                <a:cxn ang="0">
                  <a:pos x="3968" y="4216"/>
                </a:cxn>
                <a:cxn ang="0">
                  <a:pos x="2833" y="1926"/>
                </a:cxn>
                <a:cxn ang="0">
                  <a:pos x="2833" y="2946"/>
                </a:cxn>
                <a:cxn ang="0">
                  <a:pos x="4756" y="2214"/>
                </a:cxn>
                <a:cxn ang="0">
                  <a:pos x="4733" y="2133"/>
                </a:cxn>
                <a:cxn ang="0">
                  <a:pos x="4693" y="2063"/>
                </a:cxn>
                <a:cxn ang="0">
                  <a:pos x="4636" y="2003"/>
                </a:cxn>
                <a:cxn ang="0">
                  <a:pos x="4568" y="1960"/>
                </a:cxn>
                <a:cxn ang="0">
                  <a:pos x="4488" y="1933"/>
                </a:cxn>
                <a:cxn ang="0">
                  <a:pos x="4420" y="1926"/>
                </a:cxn>
                <a:cxn ang="0">
                  <a:pos x="1926" y="1133"/>
                </a:cxn>
                <a:cxn ang="0">
                  <a:pos x="5106" y="779"/>
                </a:cxn>
                <a:cxn ang="0">
                  <a:pos x="4216" y="853"/>
                </a:cxn>
                <a:cxn ang="0">
                  <a:pos x="4170" y="936"/>
                </a:cxn>
                <a:cxn ang="0">
                  <a:pos x="4110" y="1007"/>
                </a:cxn>
                <a:cxn ang="0">
                  <a:pos x="4035" y="1064"/>
                </a:cxn>
                <a:cxn ang="0">
                  <a:pos x="3950" y="1106"/>
                </a:cxn>
                <a:cxn ang="0">
                  <a:pos x="3856" y="1128"/>
                </a:cxn>
                <a:cxn ang="0">
                  <a:pos x="3756" y="1130"/>
                </a:cxn>
                <a:cxn ang="0">
                  <a:pos x="3661" y="1111"/>
                </a:cxn>
                <a:cxn ang="0">
                  <a:pos x="3574" y="1074"/>
                </a:cxn>
                <a:cxn ang="0">
                  <a:pos x="3497" y="1020"/>
                </a:cxn>
                <a:cxn ang="0">
                  <a:pos x="3433" y="951"/>
                </a:cxn>
                <a:cxn ang="0">
                  <a:pos x="3385" y="870"/>
                </a:cxn>
                <a:cxn ang="0">
                  <a:pos x="3353" y="779"/>
                </a:cxn>
              </a:cxnLst>
              <a:rect l="0" t="0" r="r" b="b"/>
              <a:pathLst>
                <a:path w="5667" h="4534">
                  <a:moveTo>
                    <a:pt x="113" y="679"/>
                  </a:moveTo>
                  <a:lnTo>
                    <a:pt x="0" y="679"/>
                  </a:lnTo>
                  <a:lnTo>
                    <a:pt x="0" y="339"/>
                  </a:lnTo>
                  <a:lnTo>
                    <a:pt x="453" y="339"/>
                  </a:lnTo>
                  <a:lnTo>
                    <a:pt x="453" y="0"/>
                  </a:lnTo>
                  <a:lnTo>
                    <a:pt x="1360" y="0"/>
                  </a:lnTo>
                  <a:lnTo>
                    <a:pt x="1360" y="339"/>
                  </a:lnTo>
                  <a:lnTo>
                    <a:pt x="1813" y="339"/>
                  </a:lnTo>
                  <a:lnTo>
                    <a:pt x="1813" y="679"/>
                  </a:lnTo>
                  <a:lnTo>
                    <a:pt x="1360" y="679"/>
                  </a:lnTo>
                  <a:lnTo>
                    <a:pt x="1360" y="4194"/>
                  </a:lnTo>
                  <a:lnTo>
                    <a:pt x="1813" y="4194"/>
                  </a:lnTo>
                  <a:lnTo>
                    <a:pt x="1813" y="4534"/>
                  </a:lnTo>
                  <a:lnTo>
                    <a:pt x="453" y="4534"/>
                  </a:lnTo>
                  <a:lnTo>
                    <a:pt x="0" y="4534"/>
                  </a:lnTo>
                  <a:lnTo>
                    <a:pt x="0" y="4194"/>
                  </a:lnTo>
                  <a:lnTo>
                    <a:pt x="453" y="4194"/>
                  </a:lnTo>
                  <a:lnTo>
                    <a:pt x="453" y="3994"/>
                  </a:lnTo>
                  <a:lnTo>
                    <a:pt x="453" y="3796"/>
                  </a:lnTo>
                  <a:lnTo>
                    <a:pt x="453" y="3598"/>
                  </a:lnTo>
                  <a:lnTo>
                    <a:pt x="453" y="3400"/>
                  </a:lnTo>
                  <a:lnTo>
                    <a:pt x="453" y="3201"/>
                  </a:lnTo>
                  <a:lnTo>
                    <a:pt x="453" y="3003"/>
                  </a:lnTo>
                  <a:lnTo>
                    <a:pt x="453" y="2805"/>
                  </a:lnTo>
                  <a:lnTo>
                    <a:pt x="453" y="2607"/>
                  </a:lnTo>
                  <a:lnTo>
                    <a:pt x="453" y="2407"/>
                  </a:lnTo>
                  <a:lnTo>
                    <a:pt x="453" y="2209"/>
                  </a:lnTo>
                  <a:lnTo>
                    <a:pt x="453" y="2011"/>
                  </a:lnTo>
                  <a:lnTo>
                    <a:pt x="453" y="1812"/>
                  </a:lnTo>
                  <a:lnTo>
                    <a:pt x="453" y="1614"/>
                  </a:lnTo>
                  <a:lnTo>
                    <a:pt x="453" y="1416"/>
                  </a:lnTo>
                  <a:lnTo>
                    <a:pt x="453" y="1218"/>
                  </a:lnTo>
                  <a:lnTo>
                    <a:pt x="453" y="1018"/>
                  </a:lnTo>
                  <a:lnTo>
                    <a:pt x="452" y="977"/>
                  </a:lnTo>
                  <a:lnTo>
                    <a:pt x="448" y="939"/>
                  </a:lnTo>
                  <a:lnTo>
                    <a:pt x="447" y="921"/>
                  </a:lnTo>
                  <a:lnTo>
                    <a:pt x="444" y="903"/>
                  </a:lnTo>
                  <a:lnTo>
                    <a:pt x="441" y="886"/>
                  </a:lnTo>
                  <a:lnTo>
                    <a:pt x="437" y="870"/>
                  </a:lnTo>
                  <a:lnTo>
                    <a:pt x="433" y="854"/>
                  </a:lnTo>
                  <a:lnTo>
                    <a:pt x="427" y="839"/>
                  </a:lnTo>
                  <a:lnTo>
                    <a:pt x="422" y="825"/>
                  </a:lnTo>
                  <a:lnTo>
                    <a:pt x="415" y="811"/>
                  </a:lnTo>
                  <a:lnTo>
                    <a:pt x="408" y="798"/>
                  </a:lnTo>
                  <a:lnTo>
                    <a:pt x="400" y="786"/>
                  </a:lnTo>
                  <a:lnTo>
                    <a:pt x="391" y="774"/>
                  </a:lnTo>
                  <a:lnTo>
                    <a:pt x="382" y="763"/>
                  </a:lnTo>
                  <a:lnTo>
                    <a:pt x="372" y="753"/>
                  </a:lnTo>
                  <a:lnTo>
                    <a:pt x="361" y="743"/>
                  </a:lnTo>
                  <a:lnTo>
                    <a:pt x="350" y="734"/>
                  </a:lnTo>
                  <a:lnTo>
                    <a:pt x="338" y="726"/>
                  </a:lnTo>
                  <a:lnTo>
                    <a:pt x="324" y="719"/>
                  </a:lnTo>
                  <a:lnTo>
                    <a:pt x="310" y="712"/>
                  </a:lnTo>
                  <a:lnTo>
                    <a:pt x="294" y="705"/>
                  </a:lnTo>
                  <a:lnTo>
                    <a:pt x="278" y="699"/>
                  </a:lnTo>
                  <a:lnTo>
                    <a:pt x="260" y="695"/>
                  </a:lnTo>
                  <a:lnTo>
                    <a:pt x="243" y="691"/>
                  </a:lnTo>
                  <a:lnTo>
                    <a:pt x="223" y="687"/>
                  </a:lnTo>
                  <a:lnTo>
                    <a:pt x="203" y="684"/>
                  </a:lnTo>
                  <a:lnTo>
                    <a:pt x="182" y="682"/>
                  </a:lnTo>
                  <a:lnTo>
                    <a:pt x="161" y="680"/>
                  </a:lnTo>
                  <a:lnTo>
                    <a:pt x="137" y="679"/>
                  </a:lnTo>
                  <a:lnTo>
                    <a:pt x="113" y="679"/>
                  </a:lnTo>
                  <a:close/>
                  <a:moveTo>
                    <a:pt x="3190" y="339"/>
                  </a:moveTo>
                  <a:lnTo>
                    <a:pt x="3190" y="0"/>
                  </a:lnTo>
                  <a:lnTo>
                    <a:pt x="4305" y="0"/>
                  </a:lnTo>
                  <a:lnTo>
                    <a:pt x="4305" y="339"/>
                  </a:lnTo>
                  <a:lnTo>
                    <a:pt x="5667" y="339"/>
                  </a:lnTo>
                  <a:lnTo>
                    <a:pt x="5667" y="679"/>
                  </a:lnTo>
                  <a:lnTo>
                    <a:pt x="1926" y="679"/>
                  </a:lnTo>
                  <a:lnTo>
                    <a:pt x="1926" y="339"/>
                  </a:lnTo>
                  <a:lnTo>
                    <a:pt x="3190" y="339"/>
                  </a:lnTo>
                  <a:close/>
                  <a:moveTo>
                    <a:pt x="3688" y="3286"/>
                  </a:moveTo>
                  <a:lnTo>
                    <a:pt x="2940" y="4534"/>
                  </a:lnTo>
                  <a:lnTo>
                    <a:pt x="1926" y="4534"/>
                  </a:lnTo>
                  <a:lnTo>
                    <a:pt x="2650" y="3286"/>
                  </a:lnTo>
                  <a:lnTo>
                    <a:pt x="1926" y="3286"/>
                  </a:lnTo>
                  <a:lnTo>
                    <a:pt x="1926" y="1586"/>
                  </a:lnTo>
                  <a:lnTo>
                    <a:pt x="5327" y="1586"/>
                  </a:lnTo>
                  <a:lnTo>
                    <a:pt x="5327" y="1586"/>
                  </a:lnTo>
                  <a:lnTo>
                    <a:pt x="5327" y="1586"/>
                  </a:lnTo>
                  <a:lnTo>
                    <a:pt x="5345" y="1586"/>
                  </a:lnTo>
                  <a:lnTo>
                    <a:pt x="5361" y="1587"/>
                  </a:lnTo>
                  <a:lnTo>
                    <a:pt x="5378" y="1589"/>
                  </a:lnTo>
                  <a:lnTo>
                    <a:pt x="5395" y="1593"/>
                  </a:lnTo>
                  <a:lnTo>
                    <a:pt x="5412" y="1596"/>
                  </a:lnTo>
                  <a:lnTo>
                    <a:pt x="5429" y="1602"/>
                  </a:lnTo>
                  <a:lnTo>
                    <a:pt x="5444" y="1606"/>
                  </a:lnTo>
                  <a:lnTo>
                    <a:pt x="5459" y="1613"/>
                  </a:lnTo>
                  <a:lnTo>
                    <a:pt x="5474" y="1619"/>
                  </a:lnTo>
                  <a:lnTo>
                    <a:pt x="5489" y="1627"/>
                  </a:lnTo>
                  <a:lnTo>
                    <a:pt x="5504" y="1635"/>
                  </a:lnTo>
                  <a:lnTo>
                    <a:pt x="5517" y="1644"/>
                  </a:lnTo>
                  <a:lnTo>
                    <a:pt x="5530" y="1653"/>
                  </a:lnTo>
                  <a:lnTo>
                    <a:pt x="5543" y="1663"/>
                  </a:lnTo>
                  <a:lnTo>
                    <a:pt x="5555" y="1674"/>
                  </a:lnTo>
                  <a:lnTo>
                    <a:pt x="5567" y="1686"/>
                  </a:lnTo>
                  <a:lnTo>
                    <a:pt x="5579" y="1697"/>
                  </a:lnTo>
                  <a:lnTo>
                    <a:pt x="5590" y="1709"/>
                  </a:lnTo>
                  <a:lnTo>
                    <a:pt x="5600" y="1722"/>
                  </a:lnTo>
                  <a:lnTo>
                    <a:pt x="5609" y="1736"/>
                  </a:lnTo>
                  <a:lnTo>
                    <a:pt x="5618" y="1749"/>
                  </a:lnTo>
                  <a:lnTo>
                    <a:pt x="5626" y="1764"/>
                  </a:lnTo>
                  <a:lnTo>
                    <a:pt x="5633" y="1778"/>
                  </a:lnTo>
                  <a:lnTo>
                    <a:pt x="5640" y="1793"/>
                  </a:lnTo>
                  <a:lnTo>
                    <a:pt x="5647" y="1809"/>
                  </a:lnTo>
                  <a:lnTo>
                    <a:pt x="5651" y="1824"/>
                  </a:lnTo>
                  <a:lnTo>
                    <a:pt x="5656" y="1841"/>
                  </a:lnTo>
                  <a:lnTo>
                    <a:pt x="5660" y="1858"/>
                  </a:lnTo>
                  <a:lnTo>
                    <a:pt x="5663" y="1874"/>
                  </a:lnTo>
                  <a:lnTo>
                    <a:pt x="5665" y="1891"/>
                  </a:lnTo>
                  <a:lnTo>
                    <a:pt x="5667" y="1908"/>
                  </a:lnTo>
                  <a:lnTo>
                    <a:pt x="5667" y="1926"/>
                  </a:lnTo>
                  <a:lnTo>
                    <a:pt x="5667" y="3286"/>
                  </a:lnTo>
                  <a:lnTo>
                    <a:pt x="4873" y="3286"/>
                  </a:lnTo>
                  <a:lnTo>
                    <a:pt x="4873" y="3371"/>
                  </a:lnTo>
                  <a:lnTo>
                    <a:pt x="4873" y="3456"/>
                  </a:lnTo>
                  <a:lnTo>
                    <a:pt x="4873" y="3541"/>
                  </a:lnTo>
                  <a:lnTo>
                    <a:pt x="4873" y="3626"/>
                  </a:lnTo>
                  <a:lnTo>
                    <a:pt x="4873" y="3711"/>
                  </a:lnTo>
                  <a:lnTo>
                    <a:pt x="4873" y="3796"/>
                  </a:lnTo>
                  <a:lnTo>
                    <a:pt x="4873" y="3881"/>
                  </a:lnTo>
                  <a:lnTo>
                    <a:pt x="4873" y="3966"/>
                  </a:lnTo>
                  <a:lnTo>
                    <a:pt x="4874" y="3991"/>
                  </a:lnTo>
                  <a:lnTo>
                    <a:pt x="4877" y="4015"/>
                  </a:lnTo>
                  <a:lnTo>
                    <a:pt x="4880" y="4037"/>
                  </a:lnTo>
                  <a:lnTo>
                    <a:pt x="4886" y="4058"/>
                  </a:lnTo>
                  <a:lnTo>
                    <a:pt x="4892" y="4078"/>
                  </a:lnTo>
                  <a:lnTo>
                    <a:pt x="4901" y="4097"/>
                  </a:lnTo>
                  <a:lnTo>
                    <a:pt x="4907" y="4106"/>
                  </a:lnTo>
                  <a:lnTo>
                    <a:pt x="4913" y="4114"/>
                  </a:lnTo>
                  <a:lnTo>
                    <a:pt x="4918" y="4123"/>
                  </a:lnTo>
                  <a:lnTo>
                    <a:pt x="4925" y="4130"/>
                  </a:lnTo>
                  <a:lnTo>
                    <a:pt x="4932" y="4138"/>
                  </a:lnTo>
                  <a:lnTo>
                    <a:pt x="4939" y="4144"/>
                  </a:lnTo>
                  <a:lnTo>
                    <a:pt x="4947" y="4151"/>
                  </a:lnTo>
                  <a:lnTo>
                    <a:pt x="4956" y="4157"/>
                  </a:lnTo>
                  <a:lnTo>
                    <a:pt x="4965" y="4162"/>
                  </a:lnTo>
                  <a:lnTo>
                    <a:pt x="4974" y="4168"/>
                  </a:lnTo>
                  <a:lnTo>
                    <a:pt x="4984" y="4172"/>
                  </a:lnTo>
                  <a:lnTo>
                    <a:pt x="4995" y="4177"/>
                  </a:lnTo>
                  <a:lnTo>
                    <a:pt x="5007" y="4180"/>
                  </a:lnTo>
                  <a:lnTo>
                    <a:pt x="5018" y="4184"/>
                  </a:lnTo>
                  <a:lnTo>
                    <a:pt x="5030" y="4187"/>
                  </a:lnTo>
                  <a:lnTo>
                    <a:pt x="5044" y="4189"/>
                  </a:lnTo>
                  <a:lnTo>
                    <a:pt x="5057" y="4191"/>
                  </a:lnTo>
                  <a:lnTo>
                    <a:pt x="5070" y="4193"/>
                  </a:lnTo>
                  <a:lnTo>
                    <a:pt x="5085" y="4193"/>
                  </a:lnTo>
                  <a:lnTo>
                    <a:pt x="5101" y="4194"/>
                  </a:lnTo>
                  <a:lnTo>
                    <a:pt x="5667" y="4194"/>
                  </a:lnTo>
                  <a:lnTo>
                    <a:pt x="5667" y="4534"/>
                  </a:lnTo>
                  <a:lnTo>
                    <a:pt x="4308" y="4534"/>
                  </a:lnTo>
                  <a:lnTo>
                    <a:pt x="4307" y="4532"/>
                  </a:lnTo>
                  <a:lnTo>
                    <a:pt x="4307" y="4534"/>
                  </a:lnTo>
                  <a:lnTo>
                    <a:pt x="4289" y="4533"/>
                  </a:lnTo>
                  <a:lnTo>
                    <a:pt x="4272" y="4532"/>
                  </a:lnTo>
                  <a:lnTo>
                    <a:pt x="4255" y="4529"/>
                  </a:lnTo>
                  <a:lnTo>
                    <a:pt x="4239" y="4526"/>
                  </a:lnTo>
                  <a:lnTo>
                    <a:pt x="4223" y="4523"/>
                  </a:lnTo>
                  <a:lnTo>
                    <a:pt x="4206" y="4518"/>
                  </a:lnTo>
                  <a:lnTo>
                    <a:pt x="4191" y="4513"/>
                  </a:lnTo>
                  <a:lnTo>
                    <a:pt x="4176" y="4507"/>
                  </a:lnTo>
                  <a:lnTo>
                    <a:pt x="4160" y="4500"/>
                  </a:lnTo>
                  <a:lnTo>
                    <a:pt x="4146" y="4494"/>
                  </a:lnTo>
                  <a:lnTo>
                    <a:pt x="4132" y="4485"/>
                  </a:lnTo>
                  <a:lnTo>
                    <a:pt x="4118" y="4477"/>
                  </a:lnTo>
                  <a:lnTo>
                    <a:pt x="4105" y="4467"/>
                  </a:lnTo>
                  <a:lnTo>
                    <a:pt x="4092" y="4457"/>
                  </a:lnTo>
                  <a:lnTo>
                    <a:pt x="4080" y="4447"/>
                  </a:lnTo>
                  <a:lnTo>
                    <a:pt x="4069" y="4435"/>
                  </a:lnTo>
                  <a:lnTo>
                    <a:pt x="4057" y="4424"/>
                  </a:lnTo>
                  <a:lnTo>
                    <a:pt x="4046" y="4412"/>
                  </a:lnTo>
                  <a:lnTo>
                    <a:pt x="4036" y="4400"/>
                  </a:lnTo>
                  <a:lnTo>
                    <a:pt x="4026" y="4386"/>
                  </a:lnTo>
                  <a:lnTo>
                    <a:pt x="4018" y="4373"/>
                  </a:lnTo>
                  <a:lnTo>
                    <a:pt x="4009" y="4358"/>
                  </a:lnTo>
                  <a:lnTo>
                    <a:pt x="4001" y="4344"/>
                  </a:lnTo>
                  <a:lnTo>
                    <a:pt x="3995" y="4329"/>
                  </a:lnTo>
                  <a:lnTo>
                    <a:pt x="3989" y="4313"/>
                  </a:lnTo>
                  <a:lnTo>
                    <a:pt x="3983" y="4299"/>
                  </a:lnTo>
                  <a:lnTo>
                    <a:pt x="3979" y="4282"/>
                  </a:lnTo>
                  <a:lnTo>
                    <a:pt x="3975" y="4266"/>
                  </a:lnTo>
                  <a:lnTo>
                    <a:pt x="3971" y="4250"/>
                  </a:lnTo>
                  <a:lnTo>
                    <a:pt x="3969" y="4233"/>
                  </a:lnTo>
                  <a:lnTo>
                    <a:pt x="3968" y="4216"/>
                  </a:lnTo>
                  <a:lnTo>
                    <a:pt x="3967" y="4198"/>
                  </a:lnTo>
                  <a:lnTo>
                    <a:pt x="3967" y="4198"/>
                  </a:lnTo>
                  <a:lnTo>
                    <a:pt x="3967" y="3286"/>
                  </a:lnTo>
                  <a:lnTo>
                    <a:pt x="3688" y="3286"/>
                  </a:lnTo>
                  <a:close/>
                  <a:moveTo>
                    <a:pt x="2833" y="1926"/>
                  </a:moveTo>
                  <a:lnTo>
                    <a:pt x="2833" y="2266"/>
                  </a:lnTo>
                  <a:lnTo>
                    <a:pt x="4420" y="2266"/>
                  </a:lnTo>
                  <a:lnTo>
                    <a:pt x="4420" y="2607"/>
                  </a:lnTo>
                  <a:lnTo>
                    <a:pt x="2833" y="2607"/>
                  </a:lnTo>
                  <a:lnTo>
                    <a:pt x="2833" y="2946"/>
                  </a:lnTo>
                  <a:lnTo>
                    <a:pt x="4760" y="2946"/>
                  </a:lnTo>
                  <a:lnTo>
                    <a:pt x="4760" y="2266"/>
                  </a:lnTo>
                  <a:lnTo>
                    <a:pt x="4759" y="2248"/>
                  </a:lnTo>
                  <a:lnTo>
                    <a:pt x="4758" y="2232"/>
                  </a:lnTo>
                  <a:lnTo>
                    <a:pt x="4756" y="2214"/>
                  </a:lnTo>
                  <a:lnTo>
                    <a:pt x="4754" y="2197"/>
                  </a:lnTo>
                  <a:lnTo>
                    <a:pt x="4749" y="2181"/>
                  </a:lnTo>
                  <a:lnTo>
                    <a:pt x="4745" y="2165"/>
                  </a:lnTo>
                  <a:lnTo>
                    <a:pt x="4739" y="2149"/>
                  </a:lnTo>
                  <a:lnTo>
                    <a:pt x="4733" y="2133"/>
                  </a:lnTo>
                  <a:lnTo>
                    <a:pt x="4727" y="2119"/>
                  </a:lnTo>
                  <a:lnTo>
                    <a:pt x="4719" y="2104"/>
                  </a:lnTo>
                  <a:lnTo>
                    <a:pt x="4711" y="2090"/>
                  </a:lnTo>
                  <a:lnTo>
                    <a:pt x="4702" y="2076"/>
                  </a:lnTo>
                  <a:lnTo>
                    <a:pt x="4693" y="2063"/>
                  </a:lnTo>
                  <a:lnTo>
                    <a:pt x="4682" y="2049"/>
                  </a:lnTo>
                  <a:lnTo>
                    <a:pt x="4672" y="2037"/>
                  </a:lnTo>
                  <a:lnTo>
                    <a:pt x="4661" y="2026"/>
                  </a:lnTo>
                  <a:lnTo>
                    <a:pt x="4648" y="2015"/>
                  </a:lnTo>
                  <a:lnTo>
                    <a:pt x="4636" y="2003"/>
                  </a:lnTo>
                  <a:lnTo>
                    <a:pt x="4624" y="1993"/>
                  </a:lnTo>
                  <a:lnTo>
                    <a:pt x="4610" y="1984"/>
                  </a:lnTo>
                  <a:lnTo>
                    <a:pt x="4597" y="1975"/>
                  </a:lnTo>
                  <a:lnTo>
                    <a:pt x="4582" y="1966"/>
                  </a:lnTo>
                  <a:lnTo>
                    <a:pt x="4568" y="1960"/>
                  </a:lnTo>
                  <a:lnTo>
                    <a:pt x="4552" y="1953"/>
                  </a:lnTo>
                  <a:lnTo>
                    <a:pt x="4538" y="1946"/>
                  </a:lnTo>
                  <a:lnTo>
                    <a:pt x="4521" y="1941"/>
                  </a:lnTo>
                  <a:lnTo>
                    <a:pt x="4505" y="1936"/>
                  </a:lnTo>
                  <a:lnTo>
                    <a:pt x="4488" y="1933"/>
                  </a:lnTo>
                  <a:lnTo>
                    <a:pt x="4472" y="1929"/>
                  </a:lnTo>
                  <a:lnTo>
                    <a:pt x="4455" y="1927"/>
                  </a:lnTo>
                  <a:lnTo>
                    <a:pt x="4438" y="1926"/>
                  </a:lnTo>
                  <a:lnTo>
                    <a:pt x="4420" y="1926"/>
                  </a:lnTo>
                  <a:lnTo>
                    <a:pt x="4420" y="1926"/>
                  </a:lnTo>
                  <a:lnTo>
                    <a:pt x="4420" y="1926"/>
                  </a:lnTo>
                  <a:lnTo>
                    <a:pt x="2833" y="1926"/>
                  </a:lnTo>
                  <a:close/>
                  <a:moveTo>
                    <a:pt x="2504" y="779"/>
                  </a:moveTo>
                  <a:lnTo>
                    <a:pt x="2632" y="1133"/>
                  </a:lnTo>
                  <a:lnTo>
                    <a:pt x="1926" y="1133"/>
                  </a:lnTo>
                  <a:lnTo>
                    <a:pt x="1926" y="1473"/>
                  </a:lnTo>
                  <a:lnTo>
                    <a:pt x="5667" y="1473"/>
                  </a:lnTo>
                  <a:lnTo>
                    <a:pt x="5667" y="1133"/>
                  </a:lnTo>
                  <a:lnTo>
                    <a:pt x="4920" y="1133"/>
                  </a:lnTo>
                  <a:lnTo>
                    <a:pt x="5106" y="779"/>
                  </a:lnTo>
                  <a:lnTo>
                    <a:pt x="4239" y="779"/>
                  </a:lnTo>
                  <a:lnTo>
                    <a:pt x="4234" y="798"/>
                  </a:lnTo>
                  <a:lnTo>
                    <a:pt x="4229" y="817"/>
                  </a:lnTo>
                  <a:lnTo>
                    <a:pt x="4223" y="835"/>
                  </a:lnTo>
                  <a:lnTo>
                    <a:pt x="4216" y="853"/>
                  </a:lnTo>
                  <a:lnTo>
                    <a:pt x="4208" y="870"/>
                  </a:lnTo>
                  <a:lnTo>
                    <a:pt x="4199" y="888"/>
                  </a:lnTo>
                  <a:lnTo>
                    <a:pt x="4191" y="903"/>
                  </a:lnTo>
                  <a:lnTo>
                    <a:pt x="4180" y="920"/>
                  </a:lnTo>
                  <a:lnTo>
                    <a:pt x="4170" y="936"/>
                  </a:lnTo>
                  <a:lnTo>
                    <a:pt x="4159" y="951"/>
                  </a:lnTo>
                  <a:lnTo>
                    <a:pt x="4148" y="966"/>
                  </a:lnTo>
                  <a:lnTo>
                    <a:pt x="4136" y="980"/>
                  </a:lnTo>
                  <a:lnTo>
                    <a:pt x="4123" y="994"/>
                  </a:lnTo>
                  <a:lnTo>
                    <a:pt x="4110" y="1007"/>
                  </a:lnTo>
                  <a:lnTo>
                    <a:pt x="4095" y="1020"/>
                  </a:lnTo>
                  <a:lnTo>
                    <a:pt x="4081" y="1032"/>
                  </a:lnTo>
                  <a:lnTo>
                    <a:pt x="4066" y="1043"/>
                  </a:lnTo>
                  <a:lnTo>
                    <a:pt x="4051" y="1054"/>
                  </a:lnTo>
                  <a:lnTo>
                    <a:pt x="4035" y="1064"/>
                  </a:lnTo>
                  <a:lnTo>
                    <a:pt x="4019" y="1074"/>
                  </a:lnTo>
                  <a:lnTo>
                    <a:pt x="4002" y="1083"/>
                  </a:lnTo>
                  <a:lnTo>
                    <a:pt x="3986" y="1091"/>
                  </a:lnTo>
                  <a:lnTo>
                    <a:pt x="3968" y="1099"/>
                  </a:lnTo>
                  <a:lnTo>
                    <a:pt x="3950" y="1106"/>
                  </a:lnTo>
                  <a:lnTo>
                    <a:pt x="3932" y="1111"/>
                  </a:lnTo>
                  <a:lnTo>
                    <a:pt x="3913" y="1117"/>
                  </a:lnTo>
                  <a:lnTo>
                    <a:pt x="3895" y="1121"/>
                  </a:lnTo>
                  <a:lnTo>
                    <a:pt x="3875" y="1126"/>
                  </a:lnTo>
                  <a:lnTo>
                    <a:pt x="3856" y="1128"/>
                  </a:lnTo>
                  <a:lnTo>
                    <a:pt x="3836" y="1130"/>
                  </a:lnTo>
                  <a:lnTo>
                    <a:pt x="3817" y="1132"/>
                  </a:lnTo>
                  <a:lnTo>
                    <a:pt x="3797" y="1133"/>
                  </a:lnTo>
                  <a:lnTo>
                    <a:pt x="3776" y="1132"/>
                  </a:lnTo>
                  <a:lnTo>
                    <a:pt x="3756" y="1130"/>
                  </a:lnTo>
                  <a:lnTo>
                    <a:pt x="3736" y="1128"/>
                  </a:lnTo>
                  <a:lnTo>
                    <a:pt x="3717" y="1126"/>
                  </a:lnTo>
                  <a:lnTo>
                    <a:pt x="3698" y="1121"/>
                  </a:lnTo>
                  <a:lnTo>
                    <a:pt x="3679" y="1117"/>
                  </a:lnTo>
                  <a:lnTo>
                    <a:pt x="3661" y="1111"/>
                  </a:lnTo>
                  <a:lnTo>
                    <a:pt x="3642" y="1106"/>
                  </a:lnTo>
                  <a:lnTo>
                    <a:pt x="3624" y="1099"/>
                  </a:lnTo>
                  <a:lnTo>
                    <a:pt x="3607" y="1091"/>
                  </a:lnTo>
                  <a:lnTo>
                    <a:pt x="3589" y="1083"/>
                  </a:lnTo>
                  <a:lnTo>
                    <a:pt x="3574" y="1074"/>
                  </a:lnTo>
                  <a:lnTo>
                    <a:pt x="3557" y="1064"/>
                  </a:lnTo>
                  <a:lnTo>
                    <a:pt x="3541" y="1054"/>
                  </a:lnTo>
                  <a:lnTo>
                    <a:pt x="3526" y="1043"/>
                  </a:lnTo>
                  <a:lnTo>
                    <a:pt x="3511" y="1032"/>
                  </a:lnTo>
                  <a:lnTo>
                    <a:pt x="3497" y="1020"/>
                  </a:lnTo>
                  <a:lnTo>
                    <a:pt x="3483" y="1007"/>
                  </a:lnTo>
                  <a:lnTo>
                    <a:pt x="3470" y="994"/>
                  </a:lnTo>
                  <a:lnTo>
                    <a:pt x="3456" y="980"/>
                  </a:lnTo>
                  <a:lnTo>
                    <a:pt x="3445" y="966"/>
                  </a:lnTo>
                  <a:lnTo>
                    <a:pt x="3433" y="951"/>
                  </a:lnTo>
                  <a:lnTo>
                    <a:pt x="3422" y="936"/>
                  </a:lnTo>
                  <a:lnTo>
                    <a:pt x="3411" y="920"/>
                  </a:lnTo>
                  <a:lnTo>
                    <a:pt x="3401" y="903"/>
                  </a:lnTo>
                  <a:lnTo>
                    <a:pt x="3392" y="888"/>
                  </a:lnTo>
                  <a:lnTo>
                    <a:pt x="3385" y="870"/>
                  </a:lnTo>
                  <a:lnTo>
                    <a:pt x="3377" y="853"/>
                  </a:lnTo>
                  <a:lnTo>
                    <a:pt x="3370" y="835"/>
                  </a:lnTo>
                  <a:lnTo>
                    <a:pt x="3363" y="817"/>
                  </a:lnTo>
                  <a:lnTo>
                    <a:pt x="3358" y="798"/>
                  </a:lnTo>
                  <a:lnTo>
                    <a:pt x="3353" y="779"/>
                  </a:lnTo>
                  <a:lnTo>
                    <a:pt x="2504" y="7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7"/>
            <p:cNvSpPr>
              <a:spLocks noEditPoints="1"/>
            </p:cNvSpPr>
            <p:nvPr/>
          </p:nvSpPr>
          <p:spPr bwMode="auto">
            <a:xfrm>
              <a:off x="1728788" y="2403475"/>
              <a:ext cx="1798638" cy="1439863"/>
            </a:xfrm>
            <a:custGeom>
              <a:avLst/>
              <a:gdLst/>
              <a:ahLst/>
              <a:cxnLst>
                <a:cxn ang="0">
                  <a:pos x="2957" y="2607"/>
                </a:cxn>
                <a:cxn ang="0">
                  <a:pos x="1069" y="2607"/>
                </a:cxn>
                <a:cxn ang="0">
                  <a:pos x="1134" y="339"/>
                </a:cxn>
                <a:cxn ang="0">
                  <a:pos x="3173" y="339"/>
                </a:cxn>
                <a:cxn ang="0">
                  <a:pos x="293" y="779"/>
                </a:cxn>
                <a:cxn ang="0">
                  <a:pos x="3173" y="1473"/>
                </a:cxn>
                <a:cxn ang="0">
                  <a:pos x="2029" y="779"/>
                </a:cxn>
                <a:cxn ang="0">
                  <a:pos x="2006" y="853"/>
                </a:cxn>
                <a:cxn ang="0">
                  <a:pos x="1971" y="920"/>
                </a:cxn>
                <a:cxn ang="0">
                  <a:pos x="1926" y="980"/>
                </a:cxn>
                <a:cxn ang="0">
                  <a:pos x="1872" y="1032"/>
                </a:cxn>
                <a:cxn ang="0">
                  <a:pos x="1809" y="1074"/>
                </a:cxn>
                <a:cxn ang="0">
                  <a:pos x="1741" y="1106"/>
                </a:cxn>
                <a:cxn ang="0">
                  <a:pos x="1666" y="1126"/>
                </a:cxn>
                <a:cxn ang="0">
                  <a:pos x="1586" y="1133"/>
                </a:cxn>
                <a:cxn ang="0">
                  <a:pos x="1508" y="1126"/>
                </a:cxn>
                <a:cxn ang="0">
                  <a:pos x="1433" y="1106"/>
                </a:cxn>
                <a:cxn ang="0">
                  <a:pos x="1363" y="1074"/>
                </a:cxn>
                <a:cxn ang="0">
                  <a:pos x="1302" y="1032"/>
                </a:cxn>
                <a:cxn ang="0">
                  <a:pos x="1247" y="980"/>
                </a:cxn>
                <a:cxn ang="0">
                  <a:pos x="1202" y="920"/>
                </a:cxn>
                <a:cxn ang="0">
                  <a:pos x="1168" y="853"/>
                </a:cxn>
                <a:cxn ang="0">
                  <a:pos x="1144" y="779"/>
                </a:cxn>
                <a:cxn ang="0">
                  <a:pos x="2041" y="4194"/>
                </a:cxn>
                <a:cxn ang="0">
                  <a:pos x="2036" y="4245"/>
                </a:cxn>
                <a:cxn ang="0">
                  <a:pos x="2019" y="4310"/>
                </a:cxn>
                <a:cxn ang="0">
                  <a:pos x="1991" y="4369"/>
                </a:cxn>
                <a:cxn ang="0">
                  <a:pos x="1952" y="4422"/>
                </a:cxn>
                <a:cxn ang="0">
                  <a:pos x="1904" y="4466"/>
                </a:cxn>
                <a:cxn ang="0">
                  <a:pos x="1848" y="4500"/>
                </a:cxn>
                <a:cxn ang="0">
                  <a:pos x="1785" y="4523"/>
                </a:cxn>
                <a:cxn ang="0">
                  <a:pos x="1718" y="4533"/>
                </a:cxn>
                <a:cxn ang="0">
                  <a:pos x="990" y="4534"/>
                </a:cxn>
                <a:cxn ang="0">
                  <a:pos x="0" y="2266"/>
                </a:cxn>
                <a:cxn ang="0">
                  <a:pos x="2041" y="1586"/>
                </a:cxn>
                <a:cxn ang="0">
                  <a:pos x="2041" y="2266"/>
                </a:cxn>
                <a:cxn ang="0">
                  <a:pos x="4535" y="1473"/>
                </a:cxn>
                <a:cxn ang="0">
                  <a:pos x="4194" y="4194"/>
                </a:cxn>
                <a:cxn ang="0">
                  <a:pos x="4188" y="4260"/>
                </a:cxn>
                <a:cxn ang="0">
                  <a:pos x="4169" y="4321"/>
                </a:cxn>
                <a:cxn ang="0">
                  <a:pos x="4139" y="4378"/>
                </a:cxn>
                <a:cxn ang="0">
                  <a:pos x="4100" y="4428"/>
                </a:cxn>
                <a:cxn ang="0">
                  <a:pos x="4053" y="4469"/>
                </a:cxn>
                <a:cxn ang="0">
                  <a:pos x="3998" y="4501"/>
                </a:cxn>
                <a:cxn ang="0">
                  <a:pos x="3937" y="4523"/>
                </a:cxn>
                <a:cxn ang="0">
                  <a:pos x="3872" y="4533"/>
                </a:cxn>
                <a:cxn ang="0">
                  <a:pos x="3854" y="4534"/>
                </a:cxn>
                <a:cxn ang="0">
                  <a:pos x="5667" y="339"/>
                </a:cxn>
                <a:cxn ang="0">
                  <a:pos x="5667" y="1473"/>
                </a:cxn>
                <a:cxn ang="0">
                  <a:pos x="5441" y="1940"/>
                </a:cxn>
                <a:cxn ang="0">
                  <a:pos x="5441" y="2564"/>
                </a:cxn>
                <a:cxn ang="0">
                  <a:pos x="5441" y="3187"/>
                </a:cxn>
                <a:cxn ang="0">
                  <a:pos x="5441" y="3811"/>
                </a:cxn>
                <a:cxn ang="0">
                  <a:pos x="5448" y="4047"/>
                </a:cxn>
                <a:cxn ang="0">
                  <a:pos x="5466" y="4101"/>
                </a:cxn>
                <a:cxn ang="0">
                  <a:pos x="5487" y="4133"/>
                </a:cxn>
                <a:cxn ang="0">
                  <a:pos x="5517" y="4159"/>
                </a:cxn>
                <a:cxn ang="0">
                  <a:pos x="5554" y="4177"/>
                </a:cxn>
                <a:cxn ang="0">
                  <a:pos x="5638" y="4193"/>
                </a:cxn>
              </a:cxnLst>
              <a:rect l="0" t="0" r="r" b="b"/>
              <a:pathLst>
                <a:path w="5667" h="4534">
                  <a:moveTo>
                    <a:pt x="3173" y="4534"/>
                  </a:moveTo>
                  <a:lnTo>
                    <a:pt x="2370" y="4534"/>
                  </a:lnTo>
                  <a:lnTo>
                    <a:pt x="2175" y="2607"/>
                  </a:lnTo>
                  <a:lnTo>
                    <a:pt x="2957" y="2607"/>
                  </a:lnTo>
                  <a:lnTo>
                    <a:pt x="3173" y="4534"/>
                  </a:lnTo>
                  <a:close/>
                  <a:moveTo>
                    <a:pt x="0" y="4534"/>
                  </a:moveTo>
                  <a:lnTo>
                    <a:pt x="285" y="2607"/>
                  </a:lnTo>
                  <a:lnTo>
                    <a:pt x="1069" y="2607"/>
                  </a:lnTo>
                  <a:lnTo>
                    <a:pt x="833" y="4534"/>
                  </a:lnTo>
                  <a:lnTo>
                    <a:pt x="0" y="4534"/>
                  </a:lnTo>
                  <a:close/>
                  <a:moveTo>
                    <a:pt x="0" y="339"/>
                  </a:moveTo>
                  <a:lnTo>
                    <a:pt x="1134" y="339"/>
                  </a:lnTo>
                  <a:lnTo>
                    <a:pt x="1134" y="0"/>
                  </a:lnTo>
                  <a:lnTo>
                    <a:pt x="2041" y="0"/>
                  </a:lnTo>
                  <a:lnTo>
                    <a:pt x="2041" y="339"/>
                  </a:lnTo>
                  <a:lnTo>
                    <a:pt x="3173" y="339"/>
                  </a:lnTo>
                  <a:lnTo>
                    <a:pt x="3173" y="679"/>
                  </a:lnTo>
                  <a:lnTo>
                    <a:pt x="0" y="679"/>
                  </a:lnTo>
                  <a:lnTo>
                    <a:pt x="0" y="339"/>
                  </a:lnTo>
                  <a:close/>
                  <a:moveTo>
                    <a:pt x="293" y="779"/>
                  </a:moveTo>
                  <a:lnTo>
                    <a:pt x="422" y="1133"/>
                  </a:lnTo>
                  <a:lnTo>
                    <a:pt x="0" y="1133"/>
                  </a:lnTo>
                  <a:lnTo>
                    <a:pt x="0" y="1473"/>
                  </a:lnTo>
                  <a:lnTo>
                    <a:pt x="3173" y="1473"/>
                  </a:lnTo>
                  <a:lnTo>
                    <a:pt x="3173" y="1133"/>
                  </a:lnTo>
                  <a:lnTo>
                    <a:pt x="2710" y="1133"/>
                  </a:lnTo>
                  <a:lnTo>
                    <a:pt x="2897" y="779"/>
                  </a:lnTo>
                  <a:lnTo>
                    <a:pt x="2029" y="779"/>
                  </a:lnTo>
                  <a:lnTo>
                    <a:pt x="2025" y="798"/>
                  </a:lnTo>
                  <a:lnTo>
                    <a:pt x="2019" y="817"/>
                  </a:lnTo>
                  <a:lnTo>
                    <a:pt x="2013" y="835"/>
                  </a:lnTo>
                  <a:lnTo>
                    <a:pt x="2006" y="853"/>
                  </a:lnTo>
                  <a:lnTo>
                    <a:pt x="1998" y="870"/>
                  </a:lnTo>
                  <a:lnTo>
                    <a:pt x="1990" y="888"/>
                  </a:lnTo>
                  <a:lnTo>
                    <a:pt x="1981" y="903"/>
                  </a:lnTo>
                  <a:lnTo>
                    <a:pt x="1971" y="920"/>
                  </a:lnTo>
                  <a:lnTo>
                    <a:pt x="1961" y="936"/>
                  </a:lnTo>
                  <a:lnTo>
                    <a:pt x="1950" y="951"/>
                  </a:lnTo>
                  <a:lnTo>
                    <a:pt x="1938" y="966"/>
                  </a:lnTo>
                  <a:lnTo>
                    <a:pt x="1926" y="980"/>
                  </a:lnTo>
                  <a:lnTo>
                    <a:pt x="1913" y="994"/>
                  </a:lnTo>
                  <a:lnTo>
                    <a:pt x="1900" y="1007"/>
                  </a:lnTo>
                  <a:lnTo>
                    <a:pt x="1886" y="1020"/>
                  </a:lnTo>
                  <a:lnTo>
                    <a:pt x="1872" y="1032"/>
                  </a:lnTo>
                  <a:lnTo>
                    <a:pt x="1857" y="1043"/>
                  </a:lnTo>
                  <a:lnTo>
                    <a:pt x="1841" y="1054"/>
                  </a:lnTo>
                  <a:lnTo>
                    <a:pt x="1826" y="1064"/>
                  </a:lnTo>
                  <a:lnTo>
                    <a:pt x="1809" y="1074"/>
                  </a:lnTo>
                  <a:lnTo>
                    <a:pt x="1793" y="1083"/>
                  </a:lnTo>
                  <a:lnTo>
                    <a:pt x="1775" y="1091"/>
                  </a:lnTo>
                  <a:lnTo>
                    <a:pt x="1759" y="1099"/>
                  </a:lnTo>
                  <a:lnTo>
                    <a:pt x="1741" y="1106"/>
                  </a:lnTo>
                  <a:lnTo>
                    <a:pt x="1723" y="1111"/>
                  </a:lnTo>
                  <a:lnTo>
                    <a:pt x="1704" y="1117"/>
                  </a:lnTo>
                  <a:lnTo>
                    <a:pt x="1685" y="1121"/>
                  </a:lnTo>
                  <a:lnTo>
                    <a:pt x="1666" y="1126"/>
                  </a:lnTo>
                  <a:lnTo>
                    <a:pt x="1647" y="1128"/>
                  </a:lnTo>
                  <a:lnTo>
                    <a:pt x="1626" y="1130"/>
                  </a:lnTo>
                  <a:lnTo>
                    <a:pt x="1606" y="1132"/>
                  </a:lnTo>
                  <a:lnTo>
                    <a:pt x="1586" y="1133"/>
                  </a:lnTo>
                  <a:lnTo>
                    <a:pt x="1566" y="1132"/>
                  </a:lnTo>
                  <a:lnTo>
                    <a:pt x="1547" y="1130"/>
                  </a:lnTo>
                  <a:lnTo>
                    <a:pt x="1527" y="1128"/>
                  </a:lnTo>
                  <a:lnTo>
                    <a:pt x="1508" y="1126"/>
                  </a:lnTo>
                  <a:lnTo>
                    <a:pt x="1489" y="1121"/>
                  </a:lnTo>
                  <a:lnTo>
                    <a:pt x="1470" y="1117"/>
                  </a:lnTo>
                  <a:lnTo>
                    <a:pt x="1451" y="1111"/>
                  </a:lnTo>
                  <a:lnTo>
                    <a:pt x="1433" y="1106"/>
                  </a:lnTo>
                  <a:lnTo>
                    <a:pt x="1415" y="1099"/>
                  </a:lnTo>
                  <a:lnTo>
                    <a:pt x="1397" y="1091"/>
                  </a:lnTo>
                  <a:lnTo>
                    <a:pt x="1380" y="1083"/>
                  </a:lnTo>
                  <a:lnTo>
                    <a:pt x="1363" y="1074"/>
                  </a:lnTo>
                  <a:lnTo>
                    <a:pt x="1348" y="1064"/>
                  </a:lnTo>
                  <a:lnTo>
                    <a:pt x="1332" y="1054"/>
                  </a:lnTo>
                  <a:lnTo>
                    <a:pt x="1316" y="1043"/>
                  </a:lnTo>
                  <a:lnTo>
                    <a:pt x="1302" y="1032"/>
                  </a:lnTo>
                  <a:lnTo>
                    <a:pt x="1287" y="1020"/>
                  </a:lnTo>
                  <a:lnTo>
                    <a:pt x="1273" y="1007"/>
                  </a:lnTo>
                  <a:lnTo>
                    <a:pt x="1259" y="994"/>
                  </a:lnTo>
                  <a:lnTo>
                    <a:pt x="1247" y="980"/>
                  </a:lnTo>
                  <a:lnTo>
                    <a:pt x="1235" y="966"/>
                  </a:lnTo>
                  <a:lnTo>
                    <a:pt x="1223" y="951"/>
                  </a:lnTo>
                  <a:lnTo>
                    <a:pt x="1212" y="936"/>
                  </a:lnTo>
                  <a:lnTo>
                    <a:pt x="1202" y="920"/>
                  </a:lnTo>
                  <a:lnTo>
                    <a:pt x="1192" y="903"/>
                  </a:lnTo>
                  <a:lnTo>
                    <a:pt x="1183" y="888"/>
                  </a:lnTo>
                  <a:lnTo>
                    <a:pt x="1174" y="870"/>
                  </a:lnTo>
                  <a:lnTo>
                    <a:pt x="1168" y="853"/>
                  </a:lnTo>
                  <a:lnTo>
                    <a:pt x="1160" y="835"/>
                  </a:lnTo>
                  <a:lnTo>
                    <a:pt x="1154" y="817"/>
                  </a:lnTo>
                  <a:lnTo>
                    <a:pt x="1148" y="798"/>
                  </a:lnTo>
                  <a:lnTo>
                    <a:pt x="1144" y="779"/>
                  </a:lnTo>
                  <a:lnTo>
                    <a:pt x="293" y="779"/>
                  </a:lnTo>
                  <a:close/>
                  <a:moveTo>
                    <a:pt x="2041" y="2266"/>
                  </a:moveTo>
                  <a:lnTo>
                    <a:pt x="2041" y="4193"/>
                  </a:lnTo>
                  <a:lnTo>
                    <a:pt x="2041" y="4194"/>
                  </a:lnTo>
                  <a:lnTo>
                    <a:pt x="2041" y="4194"/>
                  </a:lnTo>
                  <a:lnTo>
                    <a:pt x="2040" y="4210"/>
                  </a:lnTo>
                  <a:lnTo>
                    <a:pt x="2038" y="4228"/>
                  </a:lnTo>
                  <a:lnTo>
                    <a:pt x="2036" y="4245"/>
                  </a:lnTo>
                  <a:lnTo>
                    <a:pt x="2034" y="4262"/>
                  </a:lnTo>
                  <a:lnTo>
                    <a:pt x="2029" y="4279"/>
                  </a:lnTo>
                  <a:lnTo>
                    <a:pt x="2025" y="4294"/>
                  </a:lnTo>
                  <a:lnTo>
                    <a:pt x="2019" y="4310"/>
                  </a:lnTo>
                  <a:lnTo>
                    <a:pt x="2014" y="4326"/>
                  </a:lnTo>
                  <a:lnTo>
                    <a:pt x="2007" y="4340"/>
                  </a:lnTo>
                  <a:lnTo>
                    <a:pt x="1999" y="4355"/>
                  </a:lnTo>
                  <a:lnTo>
                    <a:pt x="1991" y="4369"/>
                  </a:lnTo>
                  <a:lnTo>
                    <a:pt x="1982" y="4384"/>
                  </a:lnTo>
                  <a:lnTo>
                    <a:pt x="1972" y="4396"/>
                  </a:lnTo>
                  <a:lnTo>
                    <a:pt x="1962" y="4410"/>
                  </a:lnTo>
                  <a:lnTo>
                    <a:pt x="1952" y="4422"/>
                  </a:lnTo>
                  <a:lnTo>
                    <a:pt x="1941" y="4434"/>
                  </a:lnTo>
                  <a:lnTo>
                    <a:pt x="1929" y="4445"/>
                  </a:lnTo>
                  <a:lnTo>
                    <a:pt x="1916" y="4456"/>
                  </a:lnTo>
                  <a:lnTo>
                    <a:pt x="1904" y="4466"/>
                  </a:lnTo>
                  <a:lnTo>
                    <a:pt x="1891" y="4476"/>
                  </a:lnTo>
                  <a:lnTo>
                    <a:pt x="1877" y="4485"/>
                  </a:lnTo>
                  <a:lnTo>
                    <a:pt x="1863" y="4492"/>
                  </a:lnTo>
                  <a:lnTo>
                    <a:pt x="1848" y="4500"/>
                  </a:lnTo>
                  <a:lnTo>
                    <a:pt x="1832" y="4507"/>
                  </a:lnTo>
                  <a:lnTo>
                    <a:pt x="1817" y="4513"/>
                  </a:lnTo>
                  <a:lnTo>
                    <a:pt x="1801" y="4518"/>
                  </a:lnTo>
                  <a:lnTo>
                    <a:pt x="1785" y="4523"/>
                  </a:lnTo>
                  <a:lnTo>
                    <a:pt x="1769" y="4526"/>
                  </a:lnTo>
                  <a:lnTo>
                    <a:pt x="1752" y="4529"/>
                  </a:lnTo>
                  <a:lnTo>
                    <a:pt x="1735" y="4532"/>
                  </a:lnTo>
                  <a:lnTo>
                    <a:pt x="1718" y="4533"/>
                  </a:lnTo>
                  <a:lnTo>
                    <a:pt x="1700" y="4534"/>
                  </a:lnTo>
                  <a:lnTo>
                    <a:pt x="1700" y="4532"/>
                  </a:lnTo>
                  <a:lnTo>
                    <a:pt x="1698" y="4534"/>
                  </a:lnTo>
                  <a:lnTo>
                    <a:pt x="990" y="4534"/>
                  </a:lnTo>
                  <a:lnTo>
                    <a:pt x="990" y="4194"/>
                  </a:lnTo>
                  <a:lnTo>
                    <a:pt x="1134" y="4194"/>
                  </a:lnTo>
                  <a:lnTo>
                    <a:pt x="1134" y="2266"/>
                  </a:lnTo>
                  <a:lnTo>
                    <a:pt x="0" y="2266"/>
                  </a:lnTo>
                  <a:lnTo>
                    <a:pt x="0" y="1925"/>
                  </a:lnTo>
                  <a:lnTo>
                    <a:pt x="1134" y="1925"/>
                  </a:lnTo>
                  <a:lnTo>
                    <a:pt x="1134" y="1586"/>
                  </a:lnTo>
                  <a:lnTo>
                    <a:pt x="2041" y="1586"/>
                  </a:lnTo>
                  <a:lnTo>
                    <a:pt x="2041" y="1926"/>
                  </a:lnTo>
                  <a:lnTo>
                    <a:pt x="3173" y="1926"/>
                  </a:lnTo>
                  <a:lnTo>
                    <a:pt x="3173" y="2266"/>
                  </a:lnTo>
                  <a:lnTo>
                    <a:pt x="2041" y="2266"/>
                  </a:lnTo>
                  <a:close/>
                  <a:moveTo>
                    <a:pt x="5667" y="4194"/>
                  </a:moveTo>
                  <a:lnTo>
                    <a:pt x="5667" y="4534"/>
                  </a:lnTo>
                  <a:lnTo>
                    <a:pt x="4535" y="4534"/>
                  </a:lnTo>
                  <a:lnTo>
                    <a:pt x="4535" y="1473"/>
                  </a:lnTo>
                  <a:lnTo>
                    <a:pt x="4194" y="1473"/>
                  </a:lnTo>
                  <a:lnTo>
                    <a:pt x="4194" y="4193"/>
                  </a:lnTo>
                  <a:lnTo>
                    <a:pt x="4194" y="4194"/>
                  </a:lnTo>
                  <a:lnTo>
                    <a:pt x="4194" y="4194"/>
                  </a:lnTo>
                  <a:lnTo>
                    <a:pt x="4193" y="4210"/>
                  </a:lnTo>
                  <a:lnTo>
                    <a:pt x="4192" y="4227"/>
                  </a:lnTo>
                  <a:lnTo>
                    <a:pt x="4191" y="4243"/>
                  </a:lnTo>
                  <a:lnTo>
                    <a:pt x="4188" y="4260"/>
                  </a:lnTo>
                  <a:lnTo>
                    <a:pt x="4184" y="4275"/>
                  </a:lnTo>
                  <a:lnTo>
                    <a:pt x="4180" y="4291"/>
                  </a:lnTo>
                  <a:lnTo>
                    <a:pt x="4175" y="4307"/>
                  </a:lnTo>
                  <a:lnTo>
                    <a:pt x="4169" y="4321"/>
                  </a:lnTo>
                  <a:lnTo>
                    <a:pt x="4163" y="4337"/>
                  </a:lnTo>
                  <a:lnTo>
                    <a:pt x="4155" y="4350"/>
                  </a:lnTo>
                  <a:lnTo>
                    <a:pt x="4147" y="4365"/>
                  </a:lnTo>
                  <a:lnTo>
                    <a:pt x="4139" y="4378"/>
                  </a:lnTo>
                  <a:lnTo>
                    <a:pt x="4130" y="4392"/>
                  </a:lnTo>
                  <a:lnTo>
                    <a:pt x="4122" y="4404"/>
                  </a:lnTo>
                  <a:lnTo>
                    <a:pt x="4111" y="4416"/>
                  </a:lnTo>
                  <a:lnTo>
                    <a:pt x="4100" y="4428"/>
                  </a:lnTo>
                  <a:lnTo>
                    <a:pt x="4089" y="4439"/>
                  </a:lnTo>
                  <a:lnTo>
                    <a:pt x="4078" y="4450"/>
                  </a:lnTo>
                  <a:lnTo>
                    <a:pt x="4066" y="4460"/>
                  </a:lnTo>
                  <a:lnTo>
                    <a:pt x="4053" y="4469"/>
                  </a:lnTo>
                  <a:lnTo>
                    <a:pt x="4040" y="4478"/>
                  </a:lnTo>
                  <a:lnTo>
                    <a:pt x="4026" y="4487"/>
                  </a:lnTo>
                  <a:lnTo>
                    <a:pt x="4012" y="4495"/>
                  </a:lnTo>
                  <a:lnTo>
                    <a:pt x="3998" y="4501"/>
                  </a:lnTo>
                  <a:lnTo>
                    <a:pt x="3984" y="4508"/>
                  </a:lnTo>
                  <a:lnTo>
                    <a:pt x="3968" y="4514"/>
                  </a:lnTo>
                  <a:lnTo>
                    <a:pt x="3953" y="4518"/>
                  </a:lnTo>
                  <a:lnTo>
                    <a:pt x="3937" y="4523"/>
                  </a:lnTo>
                  <a:lnTo>
                    <a:pt x="3921" y="4527"/>
                  </a:lnTo>
                  <a:lnTo>
                    <a:pt x="3905" y="4529"/>
                  </a:lnTo>
                  <a:lnTo>
                    <a:pt x="3889" y="4532"/>
                  </a:lnTo>
                  <a:lnTo>
                    <a:pt x="3872" y="4533"/>
                  </a:lnTo>
                  <a:lnTo>
                    <a:pt x="3872" y="4534"/>
                  </a:lnTo>
                  <a:lnTo>
                    <a:pt x="3856" y="4534"/>
                  </a:lnTo>
                  <a:lnTo>
                    <a:pt x="3854" y="4534"/>
                  </a:lnTo>
                  <a:lnTo>
                    <a:pt x="3854" y="4534"/>
                  </a:lnTo>
                  <a:lnTo>
                    <a:pt x="3288" y="4534"/>
                  </a:lnTo>
                  <a:lnTo>
                    <a:pt x="3288" y="0"/>
                  </a:lnTo>
                  <a:lnTo>
                    <a:pt x="5667" y="0"/>
                  </a:lnTo>
                  <a:lnTo>
                    <a:pt x="5667" y="339"/>
                  </a:lnTo>
                  <a:lnTo>
                    <a:pt x="4194" y="339"/>
                  </a:lnTo>
                  <a:lnTo>
                    <a:pt x="4194" y="1133"/>
                  </a:lnTo>
                  <a:lnTo>
                    <a:pt x="5667" y="1133"/>
                  </a:lnTo>
                  <a:lnTo>
                    <a:pt x="5667" y="1473"/>
                  </a:lnTo>
                  <a:lnTo>
                    <a:pt x="5441" y="1473"/>
                  </a:lnTo>
                  <a:lnTo>
                    <a:pt x="5441" y="1628"/>
                  </a:lnTo>
                  <a:lnTo>
                    <a:pt x="5441" y="1784"/>
                  </a:lnTo>
                  <a:lnTo>
                    <a:pt x="5441" y="1940"/>
                  </a:lnTo>
                  <a:lnTo>
                    <a:pt x="5441" y="2096"/>
                  </a:lnTo>
                  <a:lnTo>
                    <a:pt x="5441" y="2252"/>
                  </a:lnTo>
                  <a:lnTo>
                    <a:pt x="5441" y="2407"/>
                  </a:lnTo>
                  <a:lnTo>
                    <a:pt x="5441" y="2564"/>
                  </a:lnTo>
                  <a:lnTo>
                    <a:pt x="5441" y="2720"/>
                  </a:lnTo>
                  <a:lnTo>
                    <a:pt x="5441" y="2875"/>
                  </a:lnTo>
                  <a:lnTo>
                    <a:pt x="5441" y="3031"/>
                  </a:lnTo>
                  <a:lnTo>
                    <a:pt x="5441" y="3187"/>
                  </a:lnTo>
                  <a:lnTo>
                    <a:pt x="5441" y="3343"/>
                  </a:lnTo>
                  <a:lnTo>
                    <a:pt x="5441" y="3499"/>
                  </a:lnTo>
                  <a:lnTo>
                    <a:pt x="5441" y="3655"/>
                  </a:lnTo>
                  <a:lnTo>
                    <a:pt x="5441" y="3811"/>
                  </a:lnTo>
                  <a:lnTo>
                    <a:pt x="5441" y="3966"/>
                  </a:lnTo>
                  <a:lnTo>
                    <a:pt x="5441" y="3996"/>
                  </a:lnTo>
                  <a:lnTo>
                    <a:pt x="5445" y="4022"/>
                  </a:lnTo>
                  <a:lnTo>
                    <a:pt x="5448" y="4047"/>
                  </a:lnTo>
                  <a:lnTo>
                    <a:pt x="5454" y="4071"/>
                  </a:lnTo>
                  <a:lnTo>
                    <a:pt x="5457" y="4081"/>
                  </a:lnTo>
                  <a:lnTo>
                    <a:pt x="5461" y="4091"/>
                  </a:lnTo>
                  <a:lnTo>
                    <a:pt x="5466" y="4101"/>
                  </a:lnTo>
                  <a:lnTo>
                    <a:pt x="5470" y="4110"/>
                  </a:lnTo>
                  <a:lnTo>
                    <a:pt x="5476" y="4118"/>
                  </a:lnTo>
                  <a:lnTo>
                    <a:pt x="5482" y="4125"/>
                  </a:lnTo>
                  <a:lnTo>
                    <a:pt x="5487" y="4133"/>
                  </a:lnTo>
                  <a:lnTo>
                    <a:pt x="5494" y="4141"/>
                  </a:lnTo>
                  <a:lnTo>
                    <a:pt x="5502" y="4147"/>
                  </a:lnTo>
                  <a:lnTo>
                    <a:pt x="5508" y="4153"/>
                  </a:lnTo>
                  <a:lnTo>
                    <a:pt x="5517" y="4159"/>
                  </a:lnTo>
                  <a:lnTo>
                    <a:pt x="5525" y="4165"/>
                  </a:lnTo>
                  <a:lnTo>
                    <a:pt x="5534" y="4169"/>
                  </a:lnTo>
                  <a:lnTo>
                    <a:pt x="5544" y="4173"/>
                  </a:lnTo>
                  <a:lnTo>
                    <a:pt x="5554" y="4177"/>
                  </a:lnTo>
                  <a:lnTo>
                    <a:pt x="5564" y="4180"/>
                  </a:lnTo>
                  <a:lnTo>
                    <a:pt x="5587" y="4186"/>
                  </a:lnTo>
                  <a:lnTo>
                    <a:pt x="5611" y="4190"/>
                  </a:lnTo>
                  <a:lnTo>
                    <a:pt x="5638" y="4193"/>
                  </a:lnTo>
                  <a:lnTo>
                    <a:pt x="5667" y="4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8"/>
            <p:cNvSpPr>
              <a:spLocks/>
            </p:cNvSpPr>
            <p:nvPr/>
          </p:nvSpPr>
          <p:spPr bwMode="auto">
            <a:xfrm>
              <a:off x="2846388" y="3986213"/>
              <a:ext cx="681038" cy="468313"/>
            </a:xfrm>
            <a:custGeom>
              <a:avLst/>
              <a:gdLst/>
              <a:ahLst/>
              <a:cxnLst>
                <a:cxn ang="0">
                  <a:pos x="1665" y="1473"/>
                </a:cxn>
                <a:cxn ang="0">
                  <a:pos x="1744" y="1469"/>
                </a:cxn>
                <a:cxn ang="0">
                  <a:pos x="1819" y="1457"/>
                </a:cxn>
                <a:cxn ang="0">
                  <a:pos x="1889" y="1441"/>
                </a:cxn>
                <a:cxn ang="0">
                  <a:pos x="1950" y="1417"/>
                </a:cxn>
                <a:cxn ang="0">
                  <a:pos x="2005" y="1385"/>
                </a:cxn>
                <a:cxn ang="0">
                  <a:pos x="2052" y="1343"/>
                </a:cxn>
                <a:cxn ang="0">
                  <a:pos x="2091" y="1293"/>
                </a:cxn>
                <a:cxn ang="0">
                  <a:pos x="2120" y="1232"/>
                </a:cxn>
                <a:cxn ang="0">
                  <a:pos x="2140" y="1162"/>
                </a:cxn>
                <a:cxn ang="0">
                  <a:pos x="2149" y="1079"/>
                </a:cxn>
                <a:cxn ang="0">
                  <a:pos x="1707" y="0"/>
                </a:cxn>
                <a:cxn ang="0">
                  <a:pos x="1705" y="950"/>
                </a:cxn>
                <a:cxn ang="0">
                  <a:pos x="1693" y="1009"/>
                </a:cxn>
                <a:cxn ang="0">
                  <a:pos x="1671" y="1052"/>
                </a:cxn>
                <a:cxn ang="0">
                  <a:pos x="1642" y="1086"/>
                </a:cxn>
                <a:cxn ang="0">
                  <a:pos x="1605" y="1109"/>
                </a:cxn>
                <a:cxn ang="0">
                  <a:pos x="1562" y="1125"/>
                </a:cxn>
                <a:cxn ang="0">
                  <a:pos x="1514" y="1134"/>
                </a:cxn>
                <a:cxn ang="0">
                  <a:pos x="1368" y="1138"/>
                </a:cxn>
                <a:cxn ang="0">
                  <a:pos x="844" y="0"/>
                </a:cxn>
                <a:cxn ang="0">
                  <a:pos x="695" y="1136"/>
                </a:cxn>
                <a:cxn ang="0">
                  <a:pos x="611" y="1126"/>
                </a:cxn>
                <a:cxn ang="0">
                  <a:pos x="568" y="1114"/>
                </a:cxn>
                <a:cxn ang="0">
                  <a:pos x="529" y="1095"/>
                </a:cxn>
                <a:cxn ang="0">
                  <a:pos x="496" y="1068"/>
                </a:cxn>
                <a:cxn ang="0">
                  <a:pos x="471" y="1032"/>
                </a:cxn>
                <a:cxn ang="0">
                  <a:pos x="454" y="985"/>
                </a:cxn>
                <a:cxn ang="0">
                  <a:pos x="446" y="927"/>
                </a:cxn>
                <a:cxn ang="0">
                  <a:pos x="0" y="0"/>
                </a:cxn>
                <a:cxn ang="0">
                  <a:pos x="5" y="1122"/>
                </a:cxn>
                <a:cxn ang="0">
                  <a:pos x="20" y="1204"/>
                </a:cxn>
                <a:cxn ang="0">
                  <a:pos x="36" y="1249"/>
                </a:cxn>
                <a:cxn ang="0">
                  <a:pos x="56" y="1291"/>
                </a:cxn>
                <a:cxn ang="0">
                  <a:pos x="82" y="1328"/>
                </a:cxn>
                <a:cxn ang="0">
                  <a:pos x="112" y="1361"/>
                </a:cxn>
                <a:cxn ang="0">
                  <a:pos x="149" y="1390"/>
                </a:cxn>
                <a:cxn ang="0">
                  <a:pos x="192" y="1415"/>
                </a:cxn>
                <a:cxn ang="0">
                  <a:pos x="239" y="1435"/>
                </a:cxn>
                <a:cxn ang="0">
                  <a:pos x="300" y="1453"/>
                </a:cxn>
                <a:cxn ang="0">
                  <a:pos x="386" y="1466"/>
                </a:cxn>
                <a:cxn ang="0">
                  <a:pos x="485" y="1473"/>
                </a:cxn>
              </a:cxnLst>
              <a:rect l="0" t="0" r="r" b="b"/>
              <a:pathLst>
                <a:path w="2149" h="1473">
                  <a:moveTo>
                    <a:pt x="1331" y="1473"/>
                  </a:moveTo>
                  <a:lnTo>
                    <a:pt x="1637" y="1473"/>
                  </a:lnTo>
                  <a:lnTo>
                    <a:pt x="1665" y="1473"/>
                  </a:lnTo>
                  <a:lnTo>
                    <a:pt x="1692" y="1472"/>
                  </a:lnTo>
                  <a:lnTo>
                    <a:pt x="1718" y="1471"/>
                  </a:lnTo>
                  <a:lnTo>
                    <a:pt x="1744" y="1469"/>
                  </a:lnTo>
                  <a:lnTo>
                    <a:pt x="1770" y="1465"/>
                  </a:lnTo>
                  <a:lnTo>
                    <a:pt x="1796" y="1462"/>
                  </a:lnTo>
                  <a:lnTo>
                    <a:pt x="1819" y="1457"/>
                  </a:lnTo>
                  <a:lnTo>
                    <a:pt x="1843" y="1453"/>
                  </a:lnTo>
                  <a:lnTo>
                    <a:pt x="1866" y="1447"/>
                  </a:lnTo>
                  <a:lnTo>
                    <a:pt x="1889" y="1441"/>
                  </a:lnTo>
                  <a:lnTo>
                    <a:pt x="1910" y="1434"/>
                  </a:lnTo>
                  <a:lnTo>
                    <a:pt x="1930" y="1426"/>
                  </a:lnTo>
                  <a:lnTo>
                    <a:pt x="1950" y="1417"/>
                  </a:lnTo>
                  <a:lnTo>
                    <a:pt x="1969" y="1407"/>
                  </a:lnTo>
                  <a:lnTo>
                    <a:pt x="1988" y="1396"/>
                  </a:lnTo>
                  <a:lnTo>
                    <a:pt x="2005" y="1385"/>
                  </a:lnTo>
                  <a:lnTo>
                    <a:pt x="2022" y="1371"/>
                  </a:lnTo>
                  <a:lnTo>
                    <a:pt x="2037" y="1358"/>
                  </a:lnTo>
                  <a:lnTo>
                    <a:pt x="2052" y="1343"/>
                  </a:lnTo>
                  <a:lnTo>
                    <a:pt x="2067" y="1328"/>
                  </a:lnTo>
                  <a:lnTo>
                    <a:pt x="2079" y="1311"/>
                  </a:lnTo>
                  <a:lnTo>
                    <a:pt x="2091" y="1293"/>
                  </a:lnTo>
                  <a:lnTo>
                    <a:pt x="2101" y="1274"/>
                  </a:lnTo>
                  <a:lnTo>
                    <a:pt x="2111" y="1254"/>
                  </a:lnTo>
                  <a:lnTo>
                    <a:pt x="2120" y="1232"/>
                  </a:lnTo>
                  <a:lnTo>
                    <a:pt x="2128" y="1210"/>
                  </a:lnTo>
                  <a:lnTo>
                    <a:pt x="2135" y="1186"/>
                  </a:lnTo>
                  <a:lnTo>
                    <a:pt x="2140" y="1162"/>
                  </a:lnTo>
                  <a:lnTo>
                    <a:pt x="2144" y="1135"/>
                  </a:lnTo>
                  <a:lnTo>
                    <a:pt x="2147" y="1108"/>
                  </a:lnTo>
                  <a:lnTo>
                    <a:pt x="2149" y="1079"/>
                  </a:lnTo>
                  <a:lnTo>
                    <a:pt x="2149" y="1049"/>
                  </a:lnTo>
                  <a:lnTo>
                    <a:pt x="2149" y="0"/>
                  </a:lnTo>
                  <a:lnTo>
                    <a:pt x="1707" y="0"/>
                  </a:lnTo>
                  <a:lnTo>
                    <a:pt x="1707" y="904"/>
                  </a:lnTo>
                  <a:lnTo>
                    <a:pt x="1707" y="928"/>
                  </a:lnTo>
                  <a:lnTo>
                    <a:pt x="1705" y="950"/>
                  </a:lnTo>
                  <a:lnTo>
                    <a:pt x="1703" y="972"/>
                  </a:lnTo>
                  <a:lnTo>
                    <a:pt x="1698" y="991"/>
                  </a:lnTo>
                  <a:lnTo>
                    <a:pt x="1693" y="1009"/>
                  </a:lnTo>
                  <a:lnTo>
                    <a:pt x="1687" y="1024"/>
                  </a:lnTo>
                  <a:lnTo>
                    <a:pt x="1679" y="1039"/>
                  </a:lnTo>
                  <a:lnTo>
                    <a:pt x="1671" y="1052"/>
                  </a:lnTo>
                  <a:lnTo>
                    <a:pt x="1662" y="1064"/>
                  </a:lnTo>
                  <a:lnTo>
                    <a:pt x="1652" y="1076"/>
                  </a:lnTo>
                  <a:lnTo>
                    <a:pt x="1642" y="1086"/>
                  </a:lnTo>
                  <a:lnTo>
                    <a:pt x="1630" y="1095"/>
                  </a:lnTo>
                  <a:lnTo>
                    <a:pt x="1618" y="1103"/>
                  </a:lnTo>
                  <a:lnTo>
                    <a:pt x="1605" y="1109"/>
                  </a:lnTo>
                  <a:lnTo>
                    <a:pt x="1591" y="1116"/>
                  </a:lnTo>
                  <a:lnTo>
                    <a:pt x="1576" y="1120"/>
                  </a:lnTo>
                  <a:lnTo>
                    <a:pt x="1562" y="1125"/>
                  </a:lnTo>
                  <a:lnTo>
                    <a:pt x="1546" y="1128"/>
                  </a:lnTo>
                  <a:lnTo>
                    <a:pt x="1530" y="1132"/>
                  </a:lnTo>
                  <a:lnTo>
                    <a:pt x="1514" y="1134"/>
                  </a:lnTo>
                  <a:lnTo>
                    <a:pt x="1479" y="1137"/>
                  </a:lnTo>
                  <a:lnTo>
                    <a:pt x="1443" y="1138"/>
                  </a:lnTo>
                  <a:lnTo>
                    <a:pt x="1368" y="1138"/>
                  </a:lnTo>
                  <a:lnTo>
                    <a:pt x="1291" y="1137"/>
                  </a:lnTo>
                  <a:lnTo>
                    <a:pt x="1291" y="0"/>
                  </a:lnTo>
                  <a:lnTo>
                    <a:pt x="844" y="0"/>
                  </a:lnTo>
                  <a:lnTo>
                    <a:pt x="844" y="1137"/>
                  </a:lnTo>
                  <a:lnTo>
                    <a:pt x="768" y="1138"/>
                  </a:lnTo>
                  <a:lnTo>
                    <a:pt x="695" y="1136"/>
                  </a:lnTo>
                  <a:lnTo>
                    <a:pt x="661" y="1134"/>
                  </a:lnTo>
                  <a:lnTo>
                    <a:pt x="628" y="1129"/>
                  </a:lnTo>
                  <a:lnTo>
                    <a:pt x="611" y="1126"/>
                  </a:lnTo>
                  <a:lnTo>
                    <a:pt x="597" y="1123"/>
                  </a:lnTo>
                  <a:lnTo>
                    <a:pt x="582" y="1119"/>
                  </a:lnTo>
                  <a:lnTo>
                    <a:pt x="568" y="1114"/>
                  </a:lnTo>
                  <a:lnTo>
                    <a:pt x="554" y="1108"/>
                  </a:lnTo>
                  <a:lnTo>
                    <a:pt x="541" y="1103"/>
                  </a:lnTo>
                  <a:lnTo>
                    <a:pt x="529" y="1095"/>
                  </a:lnTo>
                  <a:lnTo>
                    <a:pt x="517" y="1087"/>
                  </a:lnTo>
                  <a:lnTo>
                    <a:pt x="506" y="1078"/>
                  </a:lnTo>
                  <a:lnTo>
                    <a:pt x="496" y="1068"/>
                  </a:lnTo>
                  <a:lnTo>
                    <a:pt x="487" y="1058"/>
                  </a:lnTo>
                  <a:lnTo>
                    <a:pt x="478" y="1045"/>
                  </a:lnTo>
                  <a:lnTo>
                    <a:pt x="471" y="1032"/>
                  </a:lnTo>
                  <a:lnTo>
                    <a:pt x="465" y="1017"/>
                  </a:lnTo>
                  <a:lnTo>
                    <a:pt x="458" y="1002"/>
                  </a:lnTo>
                  <a:lnTo>
                    <a:pt x="454" y="985"/>
                  </a:lnTo>
                  <a:lnTo>
                    <a:pt x="450" y="967"/>
                  </a:lnTo>
                  <a:lnTo>
                    <a:pt x="447" y="948"/>
                  </a:lnTo>
                  <a:lnTo>
                    <a:pt x="446" y="927"/>
                  </a:lnTo>
                  <a:lnTo>
                    <a:pt x="445" y="904"/>
                  </a:lnTo>
                  <a:lnTo>
                    <a:pt x="445" y="0"/>
                  </a:lnTo>
                  <a:lnTo>
                    <a:pt x="0" y="0"/>
                  </a:lnTo>
                  <a:lnTo>
                    <a:pt x="0" y="1049"/>
                  </a:lnTo>
                  <a:lnTo>
                    <a:pt x="1" y="1086"/>
                  </a:lnTo>
                  <a:lnTo>
                    <a:pt x="5" y="1122"/>
                  </a:lnTo>
                  <a:lnTo>
                    <a:pt x="9" y="1155"/>
                  </a:lnTo>
                  <a:lnTo>
                    <a:pt x="16" y="1189"/>
                  </a:lnTo>
                  <a:lnTo>
                    <a:pt x="20" y="1204"/>
                  </a:lnTo>
                  <a:lnTo>
                    <a:pt x="25" y="1219"/>
                  </a:lnTo>
                  <a:lnTo>
                    <a:pt x="29" y="1235"/>
                  </a:lnTo>
                  <a:lnTo>
                    <a:pt x="36" y="1249"/>
                  </a:lnTo>
                  <a:lnTo>
                    <a:pt x="42" y="1264"/>
                  </a:lnTo>
                  <a:lnTo>
                    <a:pt x="48" y="1277"/>
                  </a:lnTo>
                  <a:lnTo>
                    <a:pt x="56" y="1291"/>
                  </a:lnTo>
                  <a:lnTo>
                    <a:pt x="64" y="1303"/>
                  </a:lnTo>
                  <a:lnTo>
                    <a:pt x="73" y="1315"/>
                  </a:lnTo>
                  <a:lnTo>
                    <a:pt x="82" y="1328"/>
                  </a:lnTo>
                  <a:lnTo>
                    <a:pt x="92" y="1340"/>
                  </a:lnTo>
                  <a:lnTo>
                    <a:pt x="102" y="1351"/>
                  </a:lnTo>
                  <a:lnTo>
                    <a:pt x="112" y="1361"/>
                  </a:lnTo>
                  <a:lnTo>
                    <a:pt x="124" y="1371"/>
                  </a:lnTo>
                  <a:lnTo>
                    <a:pt x="137" y="1381"/>
                  </a:lnTo>
                  <a:lnTo>
                    <a:pt x="149" y="1390"/>
                  </a:lnTo>
                  <a:lnTo>
                    <a:pt x="163" y="1399"/>
                  </a:lnTo>
                  <a:lnTo>
                    <a:pt x="176" y="1407"/>
                  </a:lnTo>
                  <a:lnTo>
                    <a:pt x="192" y="1415"/>
                  </a:lnTo>
                  <a:lnTo>
                    <a:pt x="206" y="1423"/>
                  </a:lnTo>
                  <a:lnTo>
                    <a:pt x="223" y="1429"/>
                  </a:lnTo>
                  <a:lnTo>
                    <a:pt x="239" y="1435"/>
                  </a:lnTo>
                  <a:lnTo>
                    <a:pt x="257" y="1442"/>
                  </a:lnTo>
                  <a:lnTo>
                    <a:pt x="274" y="1446"/>
                  </a:lnTo>
                  <a:lnTo>
                    <a:pt x="300" y="1453"/>
                  </a:lnTo>
                  <a:lnTo>
                    <a:pt x="327" y="1458"/>
                  </a:lnTo>
                  <a:lnTo>
                    <a:pt x="356" y="1463"/>
                  </a:lnTo>
                  <a:lnTo>
                    <a:pt x="386" y="1466"/>
                  </a:lnTo>
                  <a:lnTo>
                    <a:pt x="418" y="1470"/>
                  </a:lnTo>
                  <a:lnTo>
                    <a:pt x="450" y="1472"/>
                  </a:lnTo>
                  <a:lnTo>
                    <a:pt x="485" y="1473"/>
                  </a:lnTo>
                  <a:lnTo>
                    <a:pt x="521" y="1473"/>
                  </a:lnTo>
                  <a:lnTo>
                    <a:pt x="1331" y="147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2286001" y="3986213"/>
              <a:ext cx="534988" cy="468313"/>
            </a:xfrm>
            <a:custGeom>
              <a:avLst/>
              <a:gdLst/>
              <a:ahLst/>
              <a:cxnLst>
                <a:cxn ang="0">
                  <a:pos x="443" y="563"/>
                </a:cxn>
                <a:cxn ang="0">
                  <a:pos x="446" y="517"/>
                </a:cxn>
                <a:cxn ang="0">
                  <a:pos x="455" y="478"/>
                </a:cxn>
                <a:cxn ang="0">
                  <a:pos x="468" y="443"/>
                </a:cxn>
                <a:cxn ang="0">
                  <a:pos x="487" y="414"/>
                </a:cxn>
                <a:cxn ang="0">
                  <a:pos x="511" y="391"/>
                </a:cxn>
                <a:cxn ang="0">
                  <a:pos x="538" y="372"/>
                </a:cxn>
                <a:cxn ang="0">
                  <a:pos x="581" y="353"/>
                </a:cxn>
                <a:cxn ang="0">
                  <a:pos x="657" y="338"/>
                </a:cxn>
                <a:cxn ang="0">
                  <a:pos x="1681" y="335"/>
                </a:cxn>
                <a:cxn ang="0">
                  <a:pos x="495" y="0"/>
                </a:cxn>
                <a:cxn ang="0">
                  <a:pos x="418" y="5"/>
                </a:cxn>
                <a:cxn ang="0">
                  <a:pos x="345" y="15"/>
                </a:cxn>
                <a:cxn ang="0">
                  <a:pos x="276" y="30"/>
                </a:cxn>
                <a:cxn ang="0">
                  <a:pos x="213" y="55"/>
                </a:cxn>
                <a:cxn ang="0">
                  <a:pos x="156" y="86"/>
                </a:cxn>
                <a:cxn ang="0">
                  <a:pos x="107" y="128"/>
                </a:cxn>
                <a:cxn ang="0">
                  <a:pos x="65" y="178"/>
                </a:cxn>
                <a:cxn ang="0">
                  <a:pos x="33" y="239"/>
                </a:cxn>
                <a:cxn ang="0">
                  <a:pos x="12" y="310"/>
                </a:cxn>
                <a:cxn ang="0">
                  <a:pos x="2" y="393"/>
                </a:cxn>
                <a:cxn ang="0">
                  <a:pos x="2" y="1079"/>
                </a:cxn>
                <a:cxn ang="0">
                  <a:pos x="12" y="1163"/>
                </a:cxn>
                <a:cxn ang="0">
                  <a:pos x="33" y="1235"/>
                </a:cxn>
                <a:cxn ang="0">
                  <a:pos x="65" y="1295"/>
                </a:cxn>
                <a:cxn ang="0">
                  <a:pos x="107" y="1345"/>
                </a:cxn>
                <a:cxn ang="0">
                  <a:pos x="156" y="1386"/>
                </a:cxn>
                <a:cxn ang="0">
                  <a:pos x="213" y="1418"/>
                </a:cxn>
                <a:cxn ang="0">
                  <a:pos x="276" y="1442"/>
                </a:cxn>
                <a:cxn ang="0">
                  <a:pos x="345" y="1458"/>
                </a:cxn>
                <a:cxn ang="0">
                  <a:pos x="418" y="1469"/>
                </a:cxn>
                <a:cxn ang="0">
                  <a:pos x="495" y="1473"/>
                </a:cxn>
                <a:cxn ang="0">
                  <a:pos x="1681" y="1137"/>
                </a:cxn>
                <a:cxn ang="0">
                  <a:pos x="657" y="1135"/>
                </a:cxn>
                <a:cxn ang="0">
                  <a:pos x="591" y="1124"/>
                </a:cxn>
                <a:cxn ang="0">
                  <a:pos x="558" y="1111"/>
                </a:cxn>
                <a:cxn ang="0">
                  <a:pos x="527" y="1095"/>
                </a:cxn>
                <a:cxn ang="0">
                  <a:pos x="501" y="1073"/>
                </a:cxn>
                <a:cxn ang="0">
                  <a:pos x="480" y="1047"/>
                </a:cxn>
                <a:cxn ang="0">
                  <a:pos x="463" y="1014"/>
                </a:cxn>
                <a:cxn ang="0">
                  <a:pos x="450" y="976"/>
                </a:cxn>
                <a:cxn ang="0">
                  <a:pos x="444" y="932"/>
                </a:cxn>
                <a:cxn ang="0">
                  <a:pos x="1681" y="899"/>
                </a:cxn>
              </a:cxnLst>
              <a:rect l="0" t="0" r="r" b="b"/>
              <a:pathLst>
                <a:path w="1681" h="1473">
                  <a:moveTo>
                    <a:pt x="1681" y="899"/>
                  </a:moveTo>
                  <a:lnTo>
                    <a:pt x="1681" y="563"/>
                  </a:lnTo>
                  <a:lnTo>
                    <a:pt x="443" y="563"/>
                  </a:lnTo>
                  <a:lnTo>
                    <a:pt x="444" y="547"/>
                  </a:lnTo>
                  <a:lnTo>
                    <a:pt x="444" y="532"/>
                  </a:lnTo>
                  <a:lnTo>
                    <a:pt x="446" y="517"/>
                  </a:lnTo>
                  <a:lnTo>
                    <a:pt x="448" y="504"/>
                  </a:lnTo>
                  <a:lnTo>
                    <a:pt x="450" y="490"/>
                  </a:lnTo>
                  <a:lnTo>
                    <a:pt x="455" y="478"/>
                  </a:lnTo>
                  <a:lnTo>
                    <a:pt x="458" y="466"/>
                  </a:lnTo>
                  <a:lnTo>
                    <a:pt x="463" y="455"/>
                  </a:lnTo>
                  <a:lnTo>
                    <a:pt x="468" y="443"/>
                  </a:lnTo>
                  <a:lnTo>
                    <a:pt x="474" y="433"/>
                  </a:lnTo>
                  <a:lnTo>
                    <a:pt x="481" y="423"/>
                  </a:lnTo>
                  <a:lnTo>
                    <a:pt x="487" y="414"/>
                  </a:lnTo>
                  <a:lnTo>
                    <a:pt x="494" y="406"/>
                  </a:lnTo>
                  <a:lnTo>
                    <a:pt x="502" y="399"/>
                  </a:lnTo>
                  <a:lnTo>
                    <a:pt x="511" y="391"/>
                  </a:lnTo>
                  <a:lnTo>
                    <a:pt x="519" y="384"/>
                  </a:lnTo>
                  <a:lnTo>
                    <a:pt x="529" y="377"/>
                  </a:lnTo>
                  <a:lnTo>
                    <a:pt x="538" y="372"/>
                  </a:lnTo>
                  <a:lnTo>
                    <a:pt x="549" y="366"/>
                  </a:lnTo>
                  <a:lnTo>
                    <a:pt x="559" y="362"/>
                  </a:lnTo>
                  <a:lnTo>
                    <a:pt x="581" y="353"/>
                  </a:lnTo>
                  <a:lnTo>
                    <a:pt x="606" y="346"/>
                  </a:lnTo>
                  <a:lnTo>
                    <a:pt x="631" y="341"/>
                  </a:lnTo>
                  <a:lnTo>
                    <a:pt x="657" y="338"/>
                  </a:lnTo>
                  <a:lnTo>
                    <a:pt x="687" y="336"/>
                  </a:lnTo>
                  <a:lnTo>
                    <a:pt x="716" y="335"/>
                  </a:lnTo>
                  <a:lnTo>
                    <a:pt x="1681" y="335"/>
                  </a:lnTo>
                  <a:lnTo>
                    <a:pt x="1681" y="0"/>
                  </a:lnTo>
                  <a:lnTo>
                    <a:pt x="521" y="0"/>
                  </a:lnTo>
                  <a:lnTo>
                    <a:pt x="495" y="0"/>
                  </a:lnTo>
                  <a:lnTo>
                    <a:pt x="469" y="1"/>
                  </a:lnTo>
                  <a:lnTo>
                    <a:pt x="444" y="2"/>
                  </a:lnTo>
                  <a:lnTo>
                    <a:pt x="418" y="5"/>
                  </a:lnTo>
                  <a:lnTo>
                    <a:pt x="393" y="7"/>
                  </a:lnTo>
                  <a:lnTo>
                    <a:pt x="369" y="10"/>
                  </a:lnTo>
                  <a:lnTo>
                    <a:pt x="345" y="15"/>
                  </a:lnTo>
                  <a:lnTo>
                    <a:pt x="322" y="19"/>
                  </a:lnTo>
                  <a:lnTo>
                    <a:pt x="298" y="25"/>
                  </a:lnTo>
                  <a:lnTo>
                    <a:pt x="276" y="30"/>
                  </a:lnTo>
                  <a:lnTo>
                    <a:pt x="255" y="38"/>
                  </a:lnTo>
                  <a:lnTo>
                    <a:pt x="233" y="46"/>
                  </a:lnTo>
                  <a:lnTo>
                    <a:pt x="213" y="55"/>
                  </a:lnTo>
                  <a:lnTo>
                    <a:pt x="193" y="64"/>
                  </a:lnTo>
                  <a:lnTo>
                    <a:pt x="174" y="75"/>
                  </a:lnTo>
                  <a:lnTo>
                    <a:pt x="156" y="86"/>
                  </a:lnTo>
                  <a:lnTo>
                    <a:pt x="138" y="100"/>
                  </a:lnTo>
                  <a:lnTo>
                    <a:pt x="122" y="113"/>
                  </a:lnTo>
                  <a:lnTo>
                    <a:pt x="107" y="128"/>
                  </a:lnTo>
                  <a:lnTo>
                    <a:pt x="92" y="143"/>
                  </a:lnTo>
                  <a:lnTo>
                    <a:pt x="78" y="160"/>
                  </a:lnTo>
                  <a:lnTo>
                    <a:pt x="65" y="178"/>
                  </a:lnTo>
                  <a:lnTo>
                    <a:pt x="53" y="197"/>
                  </a:lnTo>
                  <a:lnTo>
                    <a:pt x="43" y="217"/>
                  </a:lnTo>
                  <a:lnTo>
                    <a:pt x="33" y="239"/>
                  </a:lnTo>
                  <a:lnTo>
                    <a:pt x="25" y="261"/>
                  </a:lnTo>
                  <a:lnTo>
                    <a:pt x="17" y="284"/>
                  </a:lnTo>
                  <a:lnTo>
                    <a:pt x="12" y="310"/>
                  </a:lnTo>
                  <a:lnTo>
                    <a:pt x="7" y="336"/>
                  </a:lnTo>
                  <a:lnTo>
                    <a:pt x="4" y="364"/>
                  </a:lnTo>
                  <a:lnTo>
                    <a:pt x="2" y="393"/>
                  </a:lnTo>
                  <a:lnTo>
                    <a:pt x="0" y="424"/>
                  </a:lnTo>
                  <a:lnTo>
                    <a:pt x="0" y="1049"/>
                  </a:lnTo>
                  <a:lnTo>
                    <a:pt x="2" y="1079"/>
                  </a:lnTo>
                  <a:lnTo>
                    <a:pt x="4" y="1108"/>
                  </a:lnTo>
                  <a:lnTo>
                    <a:pt x="7" y="1136"/>
                  </a:lnTo>
                  <a:lnTo>
                    <a:pt x="12" y="1163"/>
                  </a:lnTo>
                  <a:lnTo>
                    <a:pt x="17" y="1188"/>
                  </a:lnTo>
                  <a:lnTo>
                    <a:pt x="25" y="1212"/>
                  </a:lnTo>
                  <a:lnTo>
                    <a:pt x="33" y="1235"/>
                  </a:lnTo>
                  <a:lnTo>
                    <a:pt x="43" y="1256"/>
                  </a:lnTo>
                  <a:lnTo>
                    <a:pt x="53" y="1276"/>
                  </a:lnTo>
                  <a:lnTo>
                    <a:pt x="65" y="1295"/>
                  </a:lnTo>
                  <a:lnTo>
                    <a:pt x="78" y="1313"/>
                  </a:lnTo>
                  <a:lnTo>
                    <a:pt x="91" y="1330"/>
                  </a:lnTo>
                  <a:lnTo>
                    <a:pt x="107" y="1345"/>
                  </a:lnTo>
                  <a:lnTo>
                    <a:pt x="122" y="1360"/>
                  </a:lnTo>
                  <a:lnTo>
                    <a:pt x="138" y="1373"/>
                  </a:lnTo>
                  <a:lnTo>
                    <a:pt x="156" y="1386"/>
                  </a:lnTo>
                  <a:lnTo>
                    <a:pt x="174" y="1398"/>
                  </a:lnTo>
                  <a:lnTo>
                    <a:pt x="193" y="1408"/>
                  </a:lnTo>
                  <a:lnTo>
                    <a:pt x="213" y="1418"/>
                  </a:lnTo>
                  <a:lnTo>
                    <a:pt x="233" y="1427"/>
                  </a:lnTo>
                  <a:lnTo>
                    <a:pt x="255" y="1435"/>
                  </a:lnTo>
                  <a:lnTo>
                    <a:pt x="276" y="1442"/>
                  </a:lnTo>
                  <a:lnTo>
                    <a:pt x="298" y="1448"/>
                  </a:lnTo>
                  <a:lnTo>
                    <a:pt x="322" y="1454"/>
                  </a:lnTo>
                  <a:lnTo>
                    <a:pt x="345" y="1458"/>
                  </a:lnTo>
                  <a:lnTo>
                    <a:pt x="369" y="1463"/>
                  </a:lnTo>
                  <a:lnTo>
                    <a:pt x="393" y="1466"/>
                  </a:lnTo>
                  <a:lnTo>
                    <a:pt x="418" y="1469"/>
                  </a:lnTo>
                  <a:lnTo>
                    <a:pt x="444" y="1471"/>
                  </a:lnTo>
                  <a:lnTo>
                    <a:pt x="469" y="1472"/>
                  </a:lnTo>
                  <a:lnTo>
                    <a:pt x="495" y="1473"/>
                  </a:lnTo>
                  <a:lnTo>
                    <a:pt x="521" y="1473"/>
                  </a:lnTo>
                  <a:lnTo>
                    <a:pt x="1681" y="1473"/>
                  </a:lnTo>
                  <a:lnTo>
                    <a:pt x="1681" y="1137"/>
                  </a:lnTo>
                  <a:lnTo>
                    <a:pt x="716" y="1137"/>
                  </a:lnTo>
                  <a:lnTo>
                    <a:pt x="685" y="1137"/>
                  </a:lnTo>
                  <a:lnTo>
                    <a:pt x="657" y="1135"/>
                  </a:lnTo>
                  <a:lnTo>
                    <a:pt x="630" y="1132"/>
                  </a:lnTo>
                  <a:lnTo>
                    <a:pt x="604" y="1126"/>
                  </a:lnTo>
                  <a:lnTo>
                    <a:pt x="591" y="1124"/>
                  </a:lnTo>
                  <a:lnTo>
                    <a:pt x="580" y="1119"/>
                  </a:lnTo>
                  <a:lnTo>
                    <a:pt x="568" y="1116"/>
                  </a:lnTo>
                  <a:lnTo>
                    <a:pt x="558" y="1111"/>
                  </a:lnTo>
                  <a:lnTo>
                    <a:pt x="547" y="1106"/>
                  </a:lnTo>
                  <a:lnTo>
                    <a:pt x="537" y="1100"/>
                  </a:lnTo>
                  <a:lnTo>
                    <a:pt x="527" y="1095"/>
                  </a:lnTo>
                  <a:lnTo>
                    <a:pt x="518" y="1088"/>
                  </a:lnTo>
                  <a:lnTo>
                    <a:pt x="510" y="1080"/>
                  </a:lnTo>
                  <a:lnTo>
                    <a:pt x="501" y="1073"/>
                  </a:lnTo>
                  <a:lnTo>
                    <a:pt x="493" y="1064"/>
                  </a:lnTo>
                  <a:lnTo>
                    <a:pt x="486" y="1056"/>
                  </a:lnTo>
                  <a:lnTo>
                    <a:pt x="480" y="1047"/>
                  </a:lnTo>
                  <a:lnTo>
                    <a:pt x="473" y="1037"/>
                  </a:lnTo>
                  <a:lnTo>
                    <a:pt x="467" y="1025"/>
                  </a:lnTo>
                  <a:lnTo>
                    <a:pt x="463" y="1014"/>
                  </a:lnTo>
                  <a:lnTo>
                    <a:pt x="458" y="1003"/>
                  </a:lnTo>
                  <a:lnTo>
                    <a:pt x="454" y="990"/>
                  </a:lnTo>
                  <a:lnTo>
                    <a:pt x="450" y="976"/>
                  </a:lnTo>
                  <a:lnTo>
                    <a:pt x="448" y="963"/>
                  </a:lnTo>
                  <a:lnTo>
                    <a:pt x="446" y="948"/>
                  </a:lnTo>
                  <a:lnTo>
                    <a:pt x="444" y="932"/>
                  </a:lnTo>
                  <a:lnTo>
                    <a:pt x="444" y="916"/>
                  </a:lnTo>
                  <a:lnTo>
                    <a:pt x="443" y="899"/>
                  </a:lnTo>
                  <a:lnTo>
                    <a:pt x="1681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1728788" y="3986213"/>
              <a:ext cx="531813" cy="468313"/>
            </a:xfrm>
            <a:custGeom>
              <a:avLst/>
              <a:gdLst/>
              <a:ahLst/>
              <a:cxnLst>
                <a:cxn ang="0">
                  <a:pos x="440" y="635"/>
                </a:cxn>
                <a:cxn ang="0">
                  <a:pos x="1232" y="1473"/>
                </a:cxn>
                <a:cxn ang="0">
                  <a:pos x="1677" y="1473"/>
                </a:cxn>
                <a:cxn ang="0">
                  <a:pos x="1677" y="0"/>
                </a:cxn>
                <a:cxn ang="0">
                  <a:pos x="1232" y="0"/>
                </a:cxn>
                <a:cxn ang="0">
                  <a:pos x="1232" y="823"/>
                </a:cxn>
                <a:cxn ang="0">
                  <a:pos x="440" y="0"/>
                </a:cxn>
                <a:cxn ang="0">
                  <a:pos x="0" y="0"/>
                </a:cxn>
                <a:cxn ang="0">
                  <a:pos x="0" y="1473"/>
                </a:cxn>
                <a:cxn ang="0">
                  <a:pos x="440" y="1473"/>
                </a:cxn>
                <a:cxn ang="0">
                  <a:pos x="440" y="635"/>
                </a:cxn>
              </a:cxnLst>
              <a:rect l="0" t="0" r="r" b="b"/>
              <a:pathLst>
                <a:path w="1677" h="1473">
                  <a:moveTo>
                    <a:pt x="440" y="635"/>
                  </a:moveTo>
                  <a:lnTo>
                    <a:pt x="1232" y="1473"/>
                  </a:lnTo>
                  <a:lnTo>
                    <a:pt x="1677" y="1473"/>
                  </a:lnTo>
                  <a:lnTo>
                    <a:pt x="1677" y="0"/>
                  </a:lnTo>
                  <a:lnTo>
                    <a:pt x="1232" y="0"/>
                  </a:lnTo>
                  <a:lnTo>
                    <a:pt x="1232" y="823"/>
                  </a:lnTo>
                  <a:lnTo>
                    <a:pt x="440" y="0"/>
                  </a:lnTo>
                  <a:lnTo>
                    <a:pt x="0" y="0"/>
                  </a:lnTo>
                  <a:lnTo>
                    <a:pt x="0" y="1473"/>
                  </a:lnTo>
                  <a:lnTo>
                    <a:pt x="440" y="1473"/>
                  </a:lnTo>
                  <a:lnTo>
                    <a:pt x="440" y="6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3671888" y="3986213"/>
              <a:ext cx="544513" cy="468313"/>
            </a:xfrm>
            <a:custGeom>
              <a:avLst/>
              <a:gdLst/>
              <a:ahLst/>
              <a:cxnLst>
                <a:cxn ang="0">
                  <a:pos x="620" y="335"/>
                </a:cxn>
                <a:cxn ang="0">
                  <a:pos x="0" y="335"/>
                </a:cxn>
                <a:cxn ang="0">
                  <a:pos x="0" y="0"/>
                </a:cxn>
                <a:cxn ang="0">
                  <a:pos x="1716" y="0"/>
                </a:cxn>
                <a:cxn ang="0">
                  <a:pos x="1716" y="335"/>
                </a:cxn>
                <a:cxn ang="0">
                  <a:pos x="1070" y="335"/>
                </a:cxn>
                <a:cxn ang="0">
                  <a:pos x="1070" y="1473"/>
                </a:cxn>
                <a:cxn ang="0">
                  <a:pos x="620" y="1473"/>
                </a:cxn>
                <a:cxn ang="0">
                  <a:pos x="620" y="335"/>
                </a:cxn>
              </a:cxnLst>
              <a:rect l="0" t="0" r="r" b="b"/>
              <a:pathLst>
                <a:path w="1716" h="1473">
                  <a:moveTo>
                    <a:pt x="620" y="335"/>
                  </a:moveTo>
                  <a:lnTo>
                    <a:pt x="0" y="335"/>
                  </a:lnTo>
                  <a:lnTo>
                    <a:pt x="0" y="0"/>
                  </a:lnTo>
                  <a:lnTo>
                    <a:pt x="1716" y="0"/>
                  </a:lnTo>
                  <a:lnTo>
                    <a:pt x="1716" y="335"/>
                  </a:lnTo>
                  <a:lnTo>
                    <a:pt x="1070" y="335"/>
                  </a:lnTo>
                  <a:lnTo>
                    <a:pt x="1070" y="1473"/>
                  </a:lnTo>
                  <a:lnTo>
                    <a:pt x="620" y="1473"/>
                  </a:lnTo>
                  <a:lnTo>
                    <a:pt x="620" y="3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>
              <a:off x="4243388" y="3986213"/>
              <a:ext cx="544513" cy="468313"/>
            </a:xfrm>
            <a:custGeom>
              <a:avLst/>
              <a:gdLst/>
              <a:ahLst/>
              <a:cxnLst>
                <a:cxn ang="0">
                  <a:pos x="450" y="899"/>
                </a:cxn>
                <a:cxn ang="0">
                  <a:pos x="450" y="1473"/>
                </a:cxn>
                <a:cxn ang="0">
                  <a:pos x="0" y="1473"/>
                </a:cxn>
                <a:cxn ang="0">
                  <a:pos x="0" y="0"/>
                </a:cxn>
                <a:cxn ang="0">
                  <a:pos x="450" y="0"/>
                </a:cxn>
                <a:cxn ang="0">
                  <a:pos x="450" y="563"/>
                </a:cxn>
                <a:cxn ang="0">
                  <a:pos x="1261" y="563"/>
                </a:cxn>
                <a:cxn ang="0">
                  <a:pos x="1261" y="0"/>
                </a:cxn>
                <a:cxn ang="0">
                  <a:pos x="1716" y="0"/>
                </a:cxn>
                <a:cxn ang="0">
                  <a:pos x="1716" y="1473"/>
                </a:cxn>
                <a:cxn ang="0">
                  <a:pos x="1261" y="1473"/>
                </a:cxn>
                <a:cxn ang="0">
                  <a:pos x="1261" y="899"/>
                </a:cxn>
                <a:cxn ang="0">
                  <a:pos x="450" y="899"/>
                </a:cxn>
              </a:cxnLst>
              <a:rect l="0" t="0" r="r" b="b"/>
              <a:pathLst>
                <a:path w="1716" h="1473">
                  <a:moveTo>
                    <a:pt x="450" y="899"/>
                  </a:moveTo>
                  <a:lnTo>
                    <a:pt x="450" y="1473"/>
                  </a:lnTo>
                  <a:lnTo>
                    <a:pt x="0" y="1473"/>
                  </a:lnTo>
                  <a:lnTo>
                    <a:pt x="0" y="0"/>
                  </a:lnTo>
                  <a:lnTo>
                    <a:pt x="450" y="0"/>
                  </a:lnTo>
                  <a:lnTo>
                    <a:pt x="450" y="563"/>
                  </a:lnTo>
                  <a:lnTo>
                    <a:pt x="1261" y="563"/>
                  </a:lnTo>
                  <a:lnTo>
                    <a:pt x="1261" y="0"/>
                  </a:lnTo>
                  <a:lnTo>
                    <a:pt x="1716" y="0"/>
                  </a:lnTo>
                  <a:lnTo>
                    <a:pt x="1716" y="1473"/>
                  </a:lnTo>
                  <a:lnTo>
                    <a:pt x="1261" y="1473"/>
                  </a:lnTo>
                  <a:lnTo>
                    <a:pt x="1261" y="899"/>
                  </a:lnTo>
                  <a:lnTo>
                    <a:pt x="450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33"/>
            <p:cNvSpPr>
              <a:spLocks noChangeArrowheads="1"/>
            </p:cNvSpPr>
            <p:nvPr/>
          </p:nvSpPr>
          <p:spPr bwMode="auto">
            <a:xfrm>
              <a:off x="4814888" y="3986213"/>
              <a:ext cx="142875" cy="4683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4984751" y="3986213"/>
              <a:ext cx="546100" cy="468313"/>
            </a:xfrm>
            <a:custGeom>
              <a:avLst/>
              <a:gdLst/>
              <a:ahLst/>
              <a:cxnLst>
                <a:cxn ang="0">
                  <a:pos x="1717" y="393"/>
                </a:cxn>
                <a:cxn ang="0">
                  <a:pos x="1711" y="337"/>
                </a:cxn>
                <a:cxn ang="0">
                  <a:pos x="1701" y="284"/>
                </a:cxn>
                <a:cxn ang="0">
                  <a:pos x="1687" y="239"/>
                </a:cxn>
                <a:cxn ang="0">
                  <a:pos x="1668" y="197"/>
                </a:cxn>
                <a:cxn ang="0">
                  <a:pos x="1644" y="160"/>
                </a:cxn>
                <a:cxn ang="0">
                  <a:pos x="1616" y="128"/>
                </a:cxn>
                <a:cxn ang="0">
                  <a:pos x="1585" y="100"/>
                </a:cxn>
                <a:cxn ang="0">
                  <a:pos x="1550" y="75"/>
                </a:cxn>
                <a:cxn ang="0">
                  <a:pos x="1511" y="55"/>
                </a:cxn>
                <a:cxn ang="0">
                  <a:pos x="1469" y="38"/>
                </a:cxn>
                <a:cxn ang="0">
                  <a:pos x="1425" y="25"/>
                </a:cxn>
                <a:cxn ang="0">
                  <a:pos x="1378" y="15"/>
                </a:cxn>
                <a:cxn ang="0">
                  <a:pos x="1327" y="7"/>
                </a:cxn>
                <a:cxn ang="0">
                  <a:pos x="1275" y="2"/>
                </a:cxn>
                <a:cxn ang="0">
                  <a:pos x="1221" y="0"/>
                </a:cxn>
                <a:cxn ang="0">
                  <a:pos x="531" y="0"/>
                </a:cxn>
                <a:cxn ang="0">
                  <a:pos x="481" y="1"/>
                </a:cxn>
                <a:cxn ang="0">
                  <a:pos x="431" y="6"/>
                </a:cxn>
                <a:cxn ang="0">
                  <a:pos x="381" y="12"/>
                </a:cxn>
                <a:cxn ang="0">
                  <a:pos x="334" y="24"/>
                </a:cxn>
                <a:cxn ang="0">
                  <a:pos x="289" y="37"/>
                </a:cxn>
                <a:cxn ang="0">
                  <a:pos x="245" y="54"/>
                </a:cxn>
                <a:cxn ang="0">
                  <a:pos x="203" y="74"/>
                </a:cxn>
                <a:cxn ang="0">
                  <a:pos x="165" y="98"/>
                </a:cxn>
                <a:cxn ang="0">
                  <a:pos x="130" y="124"/>
                </a:cxn>
                <a:cxn ang="0">
                  <a:pos x="98" y="156"/>
                </a:cxn>
                <a:cxn ang="0">
                  <a:pos x="70" y="190"/>
                </a:cxn>
                <a:cxn ang="0">
                  <a:pos x="46" y="230"/>
                </a:cxn>
                <a:cxn ang="0">
                  <a:pos x="27" y="272"/>
                </a:cxn>
                <a:cxn ang="0">
                  <a:pos x="12" y="318"/>
                </a:cxn>
                <a:cxn ang="0">
                  <a:pos x="3" y="369"/>
                </a:cxn>
                <a:cxn ang="0">
                  <a:pos x="0" y="424"/>
                </a:cxn>
                <a:cxn ang="0">
                  <a:pos x="454" y="1473"/>
                </a:cxn>
                <a:cxn ang="0">
                  <a:pos x="454" y="552"/>
                </a:cxn>
                <a:cxn ang="0">
                  <a:pos x="456" y="522"/>
                </a:cxn>
                <a:cxn ang="0">
                  <a:pos x="462" y="493"/>
                </a:cxn>
                <a:cxn ang="0">
                  <a:pos x="469" y="468"/>
                </a:cxn>
                <a:cxn ang="0">
                  <a:pos x="479" y="444"/>
                </a:cxn>
                <a:cxn ang="0">
                  <a:pos x="491" y="424"/>
                </a:cxn>
                <a:cxn ang="0">
                  <a:pos x="505" y="406"/>
                </a:cxn>
                <a:cxn ang="0">
                  <a:pos x="520" y="391"/>
                </a:cxn>
                <a:cxn ang="0">
                  <a:pos x="539" y="377"/>
                </a:cxn>
                <a:cxn ang="0">
                  <a:pos x="558" y="366"/>
                </a:cxn>
                <a:cxn ang="0">
                  <a:pos x="592" y="353"/>
                </a:cxn>
                <a:cxn ang="0">
                  <a:pos x="643" y="341"/>
                </a:cxn>
                <a:cxn ang="0">
                  <a:pos x="699" y="336"/>
                </a:cxn>
                <a:cxn ang="0">
                  <a:pos x="984" y="335"/>
                </a:cxn>
                <a:cxn ang="0">
                  <a:pos x="1047" y="337"/>
                </a:cxn>
                <a:cxn ang="0">
                  <a:pos x="1103" y="345"/>
                </a:cxn>
                <a:cxn ang="0">
                  <a:pos x="1152" y="358"/>
                </a:cxn>
                <a:cxn ang="0">
                  <a:pos x="1173" y="367"/>
                </a:cxn>
                <a:cxn ang="0">
                  <a:pos x="1192" y="380"/>
                </a:cxn>
                <a:cxn ang="0">
                  <a:pos x="1209" y="393"/>
                </a:cxn>
                <a:cxn ang="0">
                  <a:pos x="1223" y="410"/>
                </a:cxn>
                <a:cxn ang="0">
                  <a:pos x="1236" y="429"/>
                </a:cxn>
                <a:cxn ang="0">
                  <a:pos x="1247" y="451"/>
                </a:cxn>
                <a:cxn ang="0">
                  <a:pos x="1255" y="476"/>
                </a:cxn>
                <a:cxn ang="0">
                  <a:pos x="1260" y="503"/>
                </a:cxn>
                <a:cxn ang="0">
                  <a:pos x="1263" y="534"/>
                </a:cxn>
                <a:cxn ang="0">
                  <a:pos x="1265" y="569"/>
                </a:cxn>
                <a:cxn ang="0">
                  <a:pos x="1717" y="1473"/>
                </a:cxn>
              </a:cxnLst>
              <a:rect l="0" t="0" r="r" b="b"/>
              <a:pathLst>
                <a:path w="1717" h="1473">
                  <a:moveTo>
                    <a:pt x="1717" y="424"/>
                  </a:moveTo>
                  <a:lnTo>
                    <a:pt x="1717" y="393"/>
                  </a:lnTo>
                  <a:lnTo>
                    <a:pt x="1715" y="364"/>
                  </a:lnTo>
                  <a:lnTo>
                    <a:pt x="1711" y="337"/>
                  </a:lnTo>
                  <a:lnTo>
                    <a:pt x="1707" y="310"/>
                  </a:lnTo>
                  <a:lnTo>
                    <a:pt x="1701" y="284"/>
                  </a:lnTo>
                  <a:lnTo>
                    <a:pt x="1694" y="261"/>
                  </a:lnTo>
                  <a:lnTo>
                    <a:pt x="1687" y="239"/>
                  </a:lnTo>
                  <a:lnTo>
                    <a:pt x="1678" y="217"/>
                  </a:lnTo>
                  <a:lnTo>
                    <a:pt x="1668" y="197"/>
                  </a:lnTo>
                  <a:lnTo>
                    <a:pt x="1656" y="178"/>
                  </a:lnTo>
                  <a:lnTo>
                    <a:pt x="1644" y="160"/>
                  </a:lnTo>
                  <a:lnTo>
                    <a:pt x="1631" y="143"/>
                  </a:lnTo>
                  <a:lnTo>
                    <a:pt x="1616" y="128"/>
                  </a:lnTo>
                  <a:lnTo>
                    <a:pt x="1600" y="113"/>
                  </a:lnTo>
                  <a:lnTo>
                    <a:pt x="1585" y="100"/>
                  </a:lnTo>
                  <a:lnTo>
                    <a:pt x="1568" y="87"/>
                  </a:lnTo>
                  <a:lnTo>
                    <a:pt x="1550" y="75"/>
                  </a:lnTo>
                  <a:lnTo>
                    <a:pt x="1531" y="65"/>
                  </a:lnTo>
                  <a:lnTo>
                    <a:pt x="1511" y="55"/>
                  </a:lnTo>
                  <a:lnTo>
                    <a:pt x="1491" y="46"/>
                  </a:lnTo>
                  <a:lnTo>
                    <a:pt x="1469" y="38"/>
                  </a:lnTo>
                  <a:lnTo>
                    <a:pt x="1447" y="31"/>
                  </a:lnTo>
                  <a:lnTo>
                    <a:pt x="1425" y="25"/>
                  </a:lnTo>
                  <a:lnTo>
                    <a:pt x="1401" y="19"/>
                  </a:lnTo>
                  <a:lnTo>
                    <a:pt x="1378" y="15"/>
                  </a:lnTo>
                  <a:lnTo>
                    <a:pt x="1353" y="10"/>
                  </a:lnTo>
                  <a:lnTo>
                    <a:pt x="1327" y="7"/>
                  </a:lnTo>
                  <a:lnTo>
                    <a:pt x="1302" y="5"/>
                  </a:lnTo>
                  <a:lnTo>
                    <a:pt x="1275" y="2"/>
                  </a:lnTo>
                  <a:lnTo>
                    <a:pt x="1248" y="1"/>
                  </a:lnTo>
                  <a:lnTo>
                    <a:pt x="1221" y="0"/>
                  </a:lnTo>
                  <a:lnTo>
                    <a:pt x="1193" y="0"/>
                  </a:lnTo>
                  <a:lnTo>
                    <a:pt x="531" y="0"/>
                  </a:lnTo>
                  <a:lnTo>
                    <a:pt x="506" y="0"/>
                  </a:lnTo>
                  <a:lnTo>
                    <a:pt x="481" y="1"/>
                  </a:lnTo>
                  <a:lnTo>
                    <a:pt x="455" y="2"/>
                  </a:lnTo>
                  <a:lnTo>
                    <a:pt x="431" y="6"/>
                  </a:lnTo>
                  <a:lnTo>
                    <a:pt x="406" y="9"/>
                  </a:lnTo>
                  <a:lnTo>
                    <a:pt x="381" y="12"/>
                  </a:lnTo>
                  <a:lnTo>
                    <a:pt x="358" y="18"/>
                  </a:lnTo>
                  <a:lnTo>
                    <a:pt x="334" y="24"/>
                  </a:lnTo>
                  <a:lnTo>
                    <a:pt x="311" y="29"/>
                  </a:lnTo>
                  <a:lnTo>
                    <a:pt x="289" y="37"/>
                  </a:lnTo>
                  <a:lnTo>
                    <a:pt x="266" y="45"/>
                  </a:lnTo>
                  <a:lnTo>
                    <a:pt x="245" y="54"/>
                  </a:lnTo>
                  <a:lnTo>
                    <a:pt x="224" y="63"/>
                  </a:lnTo>
                  <a:lnTo>
                    <a:pt x="203" y="74"/>
                  </a:lnTo>
                  <a:lnTo>
                    <a:pt x="184" y="85"/>
                  </a:lnTo>
                  <a:lnTo>
                    <a:pt x="165" y="98"/>
                  </a:lnTo>
                  <a:lnTo>
                    <a:pt x="147" y="111"/>
                  </a:lnTo>
                  <a:lnTo>
                    <a:pt x="130" y="124"/>
                  </a:lnTo>
                  <a:lnTo>
                    <a:pt x="113" y="140"/>
                  </a:lnTo>
                  <a:lnTo>
                    <a:pt x="98" y="156"/>
                  </a:lnTo>
                  <a:lnTo>
                    <a:pt x="84" y="172"/>
                  </a:lnTo>
                  <a:lnTo>
                    <a:pt x="70" y="190"/>
                  </a:lnTo>
                  <a:lnTo>
                    <a:pt x="57" y="209"/>
                  </a:lnTo>
                  <a:lnTo>
                    <a:pt x="46" y="230"/>
                  </a:lnTo>
                  <a:lnTo>
                    <a:pt x="36" y="250"/>
                  </a:lnTo>
                  <a:lnTo>
                    <a:pt x="27" y="272"/>
                  </a:lnTo>
                  <a:lnTo>
                    <a:pt x="19" y="294"/>
                  </a:lnTo>
                  <a:lnTo>
                    <a:pt x="12" y="318"/>
                  </a:lnTo>
                  <a:lnTo>
                    <a:pt x="6" y="343"/>
                  </a:lnTo>
                  <a:lnTo>
                    <a:pt x="3" y="369"/>
                  </a:lnTo>
                  <a:lnTo>
                    <a:pt x="1" y="396"/>
                  </a:lnTo>
                  <a:lnTo>
                    <a:pt x="0" y="424"/>
                  </a:lnTo>
                  <a:lnTo>
                    <a:pt x="0" y="1473"/>
                  </a:lnTo>
                  <a:lnTo>
                    <a:pt x="454" y="1473"/>
                  </a:lnTo>
                  <a:lnTo>
                    <a:pt x="454" y="569"/>
                  </a:lnTo>
                  <a:lnTo>
                    <a:pt x="454" y="552"/>
                  </a:lnTo>
                  <a:lnTo>
                    <a:pt x="455" y="536"/>
                  </a:lnTo>
                  <a:lnTo>
                    <a:pt x="456" y="522"/>
                  </a:lnTo>
                  <a:lnTo>
                    <a:pt x="459" y="507"/>
                  </a:lnTo>
                  <a:lnTo>
                    <a:pt x="462" y="493"/>
                  </a:lnTo>
                  <a:lnTo>
                    <a:pt x="465" y="480"/>
                  </a:lnTo>
                  <a:lnTo>
                    <a:pt x="469" y="468"/>
                  </a:lnTo>
                  <a:lnTo>
                    <a:pt x="473" y="456"/>
                  </a:lnTo>
                  <a:lnTo>
                    <a:pt x="479" y="444"/>
                  </a:lnTo>
                  <a:lnTo>
                    <a:pt x="484" y="434"/>
                  </a:lnTo>
                  <a:lnTo>
                    <a:pt x="491" y="424"/>
                  </a:lnTo>
                  <a:lnTo>
                    <a:pt x="498" y="415"/>
                  </a:lnTo>
                  <a:lnTo>
                    <a:pt x="505" y="406"/>
                  </a:lnTo>
                  <a:lnTo>
                    <a:pt x="512" y="399"/>
                  </a:lnTo>
                  <a:lnTo>
                    <a:pt x="520" y="391"/>
                  </a:lnTo>
                  <a:lnTo>
                    <a:pt x="529" y="384"/>
                  </a:lnTo>
                  <a:lnTo>
                    <a:pt x="539" y="377"/>
                  </a:lnTo>
                  <a:lnTo>
                    <a:pt x="548" y="372"/>
                  </a:lnTo>
                  <a:lnTo>
                    <a:pt x="558" y="366"/>
                  </a:lnTo>
                  <a:lnTo>
                    <a:pt x="569" y="362"/>
                  </a:lnTo>
                  <a:lnTo>
                    <a:pt x="592" y="353"/>
                  </a:lnTo>
                  <a:lnTo>
                    <a:pt x="616" y="346"/>
                  </a:lnTo>
                  <a:lnTo>
                    <a:pt x="643" y="341"/>
                  </a:lnTo>
                  <a:lnTo>
                    <a:pt x="670" y="338"/>
                  </a:lnTo>
                  <a:lnTo>
                    <a:pt x="699" y="336"/>
                  </a:lnTo>
                  <a:lnTo>
                    <a:pt x="731" y="335"/>
                  </a:lnTo>
                  <a:lnTo>
                    <a:pt x="984" y="335"/>
                  </a:lnTo>
                  <a:lnTo>
                    <a:pt x="1016" y="336"/>
                  </a:lnTo>
                  <a:lnTo>
                    <a:pt x="1047" y="337"/>
                  </a:lnTo>
                  <a:lnTo>
                    <a:pt x="1075" y="340"/>
                  </a:lnTo>
                  <a:lnTo>
                    <a:pt x="1103" y="345"/>
                  </a:lnTo>
                  <a:lnTo>
                    <a:pt x="1128" y="350"/>
                  </a:lnTo>
                  <a:lnTo>
                    <a:pt x="1152" y="358"/>
                  </a:lnTo>
                  <a:lnTo>
                    <a:pt x="1162" y="363"/>
                  </a:lnTo>
                  <a:lnTo>
                    <a:pt x="1173" y="367"/>
                  </a:lnTo>
                  <a:lnTo>
                    <a:pt x="1182" y="373"/>
                  </a:lnTo>
                  <a:lnTo>
                    <a:pt x="1192" y="380"/>
                  </a:lnTo>
                  <a:lnTo>
                    <a:pt x="1200" y="386"/>
                  </a:lnTo>
                  <a:lnTo>
                    <a:pt x="1209" y="393"/>
                  </a:lnTo>
                  <a:lnTo>
                    <a:pt x="1216" y="401"/>
                  </a:lnTo>
                  <a:lnTo>
                    <a:pt x="1223" y="410"/>
                  </a:lnTo>
                  <a:lnTo>
                    <a:pt x="1230" y="419"/>
                  </a:lnTo>
                  <a:lnTo>
                    <a:pt x="1236" y="429"/>
                  </a:lnTo>
                  <a:lnTo>
                    <a:pt x="1241" y="440"/>
                  </a:lnTo>
                  <a:lnTo>
                    <a:pt x="1247" y="451"/>
                  </a:lnTo>
                  <a:lnTo>
                    <a:pt x="1251" y="462"/>
                  </a:lnTo>
                  <a:lnTo>
                    <a:pt x="1255" y="476"/>
                  </a:lnTo>
                  <a:lnTo>
                    <a:pt x="1258" y="489"/>
                  </a:lnTo>
                  <a:lnTo>
                    <a:pt x="1260" y="503"/>
                  </a:lnTo>
                  <a:lnTo>
                    <a:pt x="1262" y="518"/>
                  </a:lnTo>
                  <a:lnTo>
                    <a:pt x="1263" y="534"/>
                  </a:lnTo>
                  <a:lnTo>
                    <a:pt x="1265" y="551"/>
                  </a:lnTo>
                  <a:lnTo>
                    <a:pt x="1265" y="569"/>
                  </a:lnTo>
                  <a:lnTo>
                    <a:pt x="1265" y="1473"/>
                  </a:lnTo>
                  <a:lnTo>
                    <a:pt x="1717" y="1473"/>
                  </a:lnTo>
                  <a:lnTo>
                    <a:pt x="1717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5557838" y="3986213"/>
              <a:ext cx="544513" cy="468313"/>
            </a:xfrm>
            <a:custGeom>
              <a:avLst/>
              <a:gdLst/>
              <a:ahLst/>
              <a:cxnLst>
                <a:cxn ang="0">
                  <a:pos x="857" y="899"/>
                </a:cxn>
                <a:cxn ang="0">
                  <a:pos x="1260" y="1473"/>
                </a:cxn>
                <a:cxn ang="0">
                  <a:pos x="1715" y="1473"/>
                </a:cxn>
                <a:cxn ang="0">
                  <a:pos x="1250" y="737"/>
                </a:cxn>
                <a:cxn ang="0">
                  <a:pos x="1715" y="0"/>
                </a:cxn>
                <a:cxn ang="0">
                  <a:pos x="1260" y="0"/>
                </a:cxn>
                <a:cxn ang="0">
                  <a:pos x="855" y="559"/>
                </a:cxn>
                <a:cxn ang="0">
                  <a:pos x="450" y="559"/>
                </a:cxn>
                <a:cxn ang="0">
                  <a:pos x="450" y="0"/>
                </a:cxn>
                <a:cxn ang="0">
                  <a:pos x="0" y="0"/>
                </a:cxn>
                <a:cxn ang="0">
                  <a:pos x="0" y="1473"/>
                </a:cxn>
                <a:cxn ang="0">
                  <a:pos x="450" y="1473"/>
                </a:cxn>
                <a:cxn ang="0">
                  <a:pos x="450" y="899"/>
                </a:cxn>
                <a:cxn ang="0">
                  <a:pos x="857" y="899"/>
                </a:cxn>
              </a:cxnLst>
              <a:rect l="0" t="0" r="r" b="b"/>
              <a:pathLst>
                <a:path w="1715" h="1473">
                  <a:moveTo>
                    <a:pt x="857" y="899"/>
                  </a:moveTo>
                  <a:lnTo>
                    <a:pt x="1260" y="1473"/>
                  </a:lnTo>
                  <a:lnTo>
                    <a:pt x="1715" y="1473"/>
                  </a:lnTo>
                  <a:lnTo>
                    <a:pt x="1250" y="737"/>
                  </a:lnTo>
                  <a:lnTo>
                    <a:pt x="1715" y="0"/>
                  </a:lnTo>
                  <a:lnTo>
                    <a:pt x="1260" y="0"/>
                  </a:lnTo>
                  <a:lnTo>
                    <a:pt x="855" y="559"/>
                  </a:lnTo>
                  <a:lnTo>
                    <a:pt x="450" y="559"/>
                  </a:lnTo>
                  <a:lnTo>
                    <a:pt x="450" y="0"/>
                  </a:lnTo>
                  <a:lnTo>
                    <a:pt x="0" y="0"/>
                  </a:lnTo>
                  <a:lnTo>
                    <a:pt x="0" y="1473"/>
                  </a:lnTo>
                  <a:lnTo>
                    <a:pt x="450" y="1473"/>
                  </a:lnTo>
                  <a:lnTo>
                    <a:pt x="450" y="899"/>
                  </a:lnTo>
                  <a:lnTo>
                    <a:pt x="857" y="8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36"/>
            <p:cNvSpPr>
              <a:spLocks noChangeArrowheads="1"/>
            </p:cNvSpPr>
            <p:nvPr/>
          </p:nvSpPr>
          <p:spPr bwMode="auto">
            <a:xfrm>
              <a:off x="6129338" y="3986213"/>
              <a:ext cx="142875" cy="4683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6297613" y="3986213"/>
              <a:ext cx="546100" cy="468313"/>
            </a:xfrm>
            <a:custGeom>
              <a:avLst/>
              <a:gdLst/>
              <a:ahLst/>
              <a:cxnLst>
                <a:cxn ang="0">
                  <a:pos x="1717" y="393"/>
                </a:cxn>
                <a:cxn ang="0">
                  <a:pos x="1712" y="337"/>
                </a:cxn>
                <a:cxn ang="0">
                  <a:pos x="1702" y="284"/>
                </a:cxn>
                <a:cxn ang="0">
                  <a:pos x="1688" y="239"/>
                </a:cxn>
                <a:cxn ang="0">
                  <a:pos x="1668" y="197"/>
                </a:cxn>
                <a:cxn ang="0">
                  <a:pos x="1644" y="160"/>
                </a:cxn>
                <a:cxn ang="0">
                  <a:pos x="1617" y="128"/>
                </a:cxn>
                <a:cxn ang="0">
                  <a:pos x="1585" y="100"/>
                </a:cxn>
                <a:cxn ang="0">
                  <a:pos x="1550" y="75"/>
                </a:cxn>
                <a:cxn ang="0">
                  <a:pos x="1512" y="55"/>
                </a:cxn>
                <a:cxn ang="0">
                  <a:pos x="1470" y="38"/>
                </a:cxn>
                <a:cxn ang="0">
                  <a:pos x="1426" y="25"/>
                </a:cxn>
                <a:cxn ang="0">
                  <a:pos x="1378" y="15"/>
                </a:cxn>
                <a:cxn ang="0">
                  <a:pos x="1329" y="7"/>
                </a:cxn>
                <a:cxn ang="0">
                  <a:pos x="1276" y="2"/>
                </a:cxn>
                <a:cxn ang="0">
                  <a:pos x="1221" y="0"/>
                </a:cxn>
                <a:cxn ang="0">
                  <a:pos x="533" y="0"/>
                </a:cxn>
                <a:cxn ang="0">
                  <a:pos x="481" y="1"/>
                </a:cxn>
                <a:cxn ang="0">
                  <a:pos x="432" y="6"/>
                </a:cxn>
                <a:cxn ang="0">
                  <a:pos x="383" y="12"/>
                </a:cxn>
                <a:cxn ang="0">
                  <a:pos x="334" y="24"/>
                </a:cxn>
                <a:cxn ang="0">
                  <a:pos x="290" y="37"/>
                </a:cxn>
                <a:cxn ang="0">
                  <a:pos x="246" y="54"/>
                </a:cxn>
                <a:cxn ang="0">
                  <a:pos x="205" y="74"/>
                </a:cxn>
                <a:cxn ang="0">
                  <a:pos x="165" y="98"/>
                </a:cxn>
                <a:cxn ang="0">
                  <a:pos x="131" y="124"/>
                </a:cxn>
                <a:cxn ang="0">
                  <a:pos x="98" y="156"/>
                </a:cxn>
                <a:cxn ang="0">
                  <a:pos x="70" y="190"/>
                </a:cxn>
                <a:cxn ang="0">
                  <a:pos x="47" y="230"/>
                </a:cxn>
                <a:cxn ang="0">
                  <a:pos x="28" y="272"/>
                </a:cxn>
                <a:cxn ang="0">
                  <a:pos x="13" y="318"/>
                </a:cxn>
                <a:cxn ang="0">
                  <a:pos x="3" y="369"/>
                </a:cxn>
                <a:cxn ang="0">
                  <a:pos x="0" y="424"/>
                </a:cxn>
                <a:cxn ang="0">
                  <a:pos x="454" y="1473"/>
                </a:cxn>
                <a:cxn ang="0">
                  <a:pos x="455" y="552"/>
                </a:cxn>
                <a:cxn ang="0">
                  <a:pos x="458" y="522"/>
                </a:cxn>
                <a:cxn ang="0">
                  <a:pos x="462" y="493"/>
                </a:cxn>
                <a:cxn ang="0">
                  <a:pos x="470" y="468"/>
                </a:cxn>
                <a:cxn ang="0">
                  <a:pos x="480" y="444"/>
                </a:cxn>
                <a:cxn ang="0">
                  <a:pos x="491" y="424"/>
                </a:cxn>
                <a:cxn ang="0">
                  <a:pos x="506" y="406"/>
                </a:cxn>
                <a:cxn ang="0">
                  <a:pos x="521" y="391"/>
                </a:cxn>
                <a:cxn ang="0">
                  <a:pos x="539" y="377"/>
                </a:cxn>
                <a:cxn ang="0">
                  <a:pos x="559" y="366"/>
                </a:cxn>
                <a:cxn ang="0">
                  <a:pos x="593" y="353"/>
                </a:cxn>
                <a:cxn ang="0">
                  <a:pos x="643" y="341"/>
                </a:cxn>
                <a:cxn ang="0">
                  <a:pos x="701" y="336"/>
                </a:cxn>
                <a:cxn ang="0">
                  <a:pos x="984" y="335"/>
                </a:cxn>
                <a:cxn ang="0">
                  <a:pos x="1048" y="337"/>
                </a:cxn>
                <a:cxn ang="0">
                  <a:pos x="1104" y="345"/>
                </a:cxn>
                <a:cxn ang="0">
                  <a:pos x="1152" y="358"/>
                </a:cxn>
                <a:cxn ang="0">
                  <a:pos x="1173" y="367"/>
                </a:cxn>
                <a:cxn ang="0">
                  <a:pos x="1192" y="380"/>
                </a:cxn>
                <a:cxn ang="0">
                  <a:pos x="1209" y="393"/>
                </a:cxn>
                <a:cxn ang="0">
                  <a:pos x="1224" y="410"/>
                </a:cxn>
                <a:cxn ang="0">
                  <a:pos x="1237" y="429"/>
                </a:cxn>
                <a:cxn ang="0">
                  <a:pos x="1247" y="451"/>
                </a:cxn>
                <a:cxn ang="0">
                  <a:pos x="1255" y="476"/>
                </a:cxn>
                <a:cxn ang="0">
                  <a:pos x="1261" y="503"/>
                </a:cxn>
                <a:cxn ang="0">
                  <a:pos x="1265" y="534"/>
                </a:cxn>
                <a:cxn ang="0">
                  <a:pos x="1266" y="569"/>
                </a:cxn>
                <a:cxn ang="0">
                  <a:pos x="1718" y="1473"/>
                </a:cxn>
              </a:cxnLst>
              <a:rect l="0" t="0" r="r" b="b"/>
              <a:pathLst>
                <a:path w="1718" h="1473">
                  <a:moveTo>
                    <a:pt x="1718" y="424"/>
                  </a:moveTo>
                  <a:lnTo>
                    <a:pt x="1717" y="393"/>
                  </a:lnTo>
                  <a:lnTo>
                    <a:pt x="1716" y="364"/>
                  </a:lnTo>
                  <a:lnTo>
                    <a:pt x="1712" y="337"/>
                  </a:lnTo>
                  <a:lnTo>
                    <a:pt x="1708" y="310"/>
                  </a:lnTo>
                  <a:lnTo>
                    <a:pt x="1702" y="284"/>
                  </a:lnTo>
                  <a:lnTo>
                    <a:pt x="1696" y="261"/>
                  </a:lnTo>
                  <a:lnTo>
                    <a:pt x="1688" y="239"/>
                  </a:lnTo>
                  <a:lnTo>
                    <a:pt x="1678" y="217"/>
                  </a:lnTo>
                  <a:lnTo>
                    <a:pt x="1668" y="197"/>
                  </a:lnTo>
                  <a:lnTo>
                    <a:pt x="1656" y="178"/>
                  </a:lnTo>
                  <a:lnTo>
                    <a:pt x="1644" y="160"/>
                  </a:lnTo>
                  <a:lnTo>
                    <a:pt x="1631" y="143"/>
                  </a:lnTo>
                  <a:lnTo>
                    <a:pt x="1617" y="128"/>
                  </a:lnTo>
                  <a:lnTo>
                    <a:pt x="1602" y="113"/>
                  </a:lnTo>
                  <a:lnTo>
                    <a:pt x="1585" y="100"/>
                  </a:lnTo>
                  <a:lnTo>
                    <a:pt x="1568" y="87"/>
                  </a:lnTo>
                  <a:lnTo>
                    <a:pt x="1550" y="75"/>
                  </a:lnTo>
                  <a:lnTo>
                    <a:pt x="1531" y="65"/>
                  </a:lnTo>
                  <a:lnTo>
                    <a:pt x="1512" y="55"/>
                  </a:lnTo>
                  <a:lnTo>
                    <a:pt x="1491" y="46"/>
                  </a:lnTo>
                  <a:lnTo>
                    <a:pt x="1470" y="38"/>
                  </a:lnTo>
                  <a:lnTo>
                    <a:pt x="1448" y="31"/>
                  </a:lnTo>
                  <a:lnTo>
                    <a:pt x="1426" y="25"/>
                  </a:lnTo>
                  <a:lnTo>
                    <a:pt x="1402" y="19"/>
                  </a:lnTo>
                  <a:lnTo>
                    <a:pt x="1378" y="15"/>
                  </a:lnTo>
                  <a:lnTo>
                    <a:pt x="1353" y="10"/>
                  </a:lnTo>
                  <a:lnTo>
                    <a:pt x="1329" y="7"/>
                  </a:lnTo>
                  <a:lnTo>
                    <a:pt x="1302" y="5"/>
                  </a:lnTo>
                  <a:lnTo>
                    <a:pt x="1276" y="2"/>
                  </a:lnTo>
                  <a:lnTo>
                    <a:pt x="1249" y="1"/>
                  </a:lnTo>
                  <a:lnTo>
                    <a:pt x="1221" y="0"/>
                  </a:lnTo>
                  <a:lnTo>
                    <a:pt x="1193" y="0"/>
                  </a:lnTo>
                  <a:lnTo>
                    <a:pt x="533" y="0"/>
                  </a:lnTo>
                  <a:lnTo>
                    <a:pt x="507" y="0"/>
                  </a:lnTo>
                  <a:lnTo>
                    <a:pt x="481" y="1"/>
                  </a:lnTo>
                  <a:lnTo>
                    <a:pt x="457" y="2"/>
                  </a:lnTo>
                  <a:lnTo>
                    <a:pt x="432" y="6"/>
                  </a:lnTo>
                  <a:lnTo>
                    <a:pt x="407" y="9"/>
                  </a:lnTo>
                  <a:lnTo>
                    <a:pt x="383" y="12"/>
                  </a:lnTo>
                  <a:lnTo>
                    <a:pt x="359" y="18"/>
                  </a:lnTo>
                  <a:lnTo>
                    <a:pt x="334" y="24"/>
                  </a:lnTo>
                  <a:lnTo>
                    <a:pt x="312" y="29"/>
                  </a:lnTo>
                  <a:lnTo>
                    <a:pt x="290" y="37"/>
                  </a:lnTo>
                  <a:lnTo>
                    <a:pt x="267" y="45"/>
                  </a:lnTo>
                  <a:lnTo>
                    <a:pt x="246" y="54"/>
                  </a:lnTo>
                  <a:lnTo>
                    <a:pt x="225" y="63"/>
                  </a:lnTo>
                  <a:lnTo>
                    <a:pt x="205" y="74"/>
                  </a:lnTo>
                  <a:lnTo>
                    <a:pt x="185" y="85"/>
                  </a:lnTo>
                  <a:lnTo>
                    <a:pt x="165" y="98"/>
                  </a:lnTo>
                  <a:lnTo>
                    <a:pt x="148" y="111"/>
                  </a:lnTo>
                  <a:lnTo>
                    <a:pt x="131" y="124"/>
                  </a:lnTo>
                  <a:lnTo>
                    <a:pt x="114" y="140"/>
                  </a:lnTo>
                  <a:lnTo>
                    <a:pt x="98" y="156"/>
                  </a:lnTo>
                  <a:lnTo>
                    <a:pt x="84" y="172"/>
                  </a:lnTo>
                  <a:lnTo>
                    <a:pt x="70" y="190"/>
                  </a:lnTo>
                  <a:lnTo>
                    <a:pt x="58" y="209"/>
                  </a:lnTo>
                  <a:lnTo>
                    <a:pt x="47" y="230"/>
                  </a:lnTo>
                  <a:lnTo>
                    <a:pt x="37" y="250"/>
                  </a:lnTo>
                  <a:lnTo>
                    <a:pt x="28" y="272"/>
                  </a:lnTo>
                  <a:lnTo>
                    <a:pt x="20" y="294"/>
                  </a:lnTo>
                  <a:lnTo>
                    <a:pt x="13" y="318"/>
                  </a:lnTo>
                  <a:lnTo>
                    <a:pt x="8" y="343"/>
                  </a:lnTo>
                  <a:lnTo>
                    <a:pt x="3" y="369"/>
                  </a:lnTo>
                  <a:lnTo>
                    <a:pt x="1" y="396"/>
                  </a:lnTo>
                  <a:lnTo>
                    <a:pt x="0" y="424"/>
                  </a:lnTo>
                  <a:lnTo>
                    <a:pt x="0" y="1473"/>
                  </a:lnTo>
                  <a:lnTo>
                    <a:pt x="454" y="1473"/>
                  </a:lnTo>
                  <a:lnTo>
                    <a:pt x="454" y="569"/>
                  </a:lnTo>
                  <a:lnTo>
                    <a:pt x="455" y="552"/>
                  </a:lnTo>
                  <a:lnTo>
                    <a:pt x="455" y="536"/>
                  </a:lnTo>
                  <a:lnTo>
                    <a:pt x="458" y="522"/>
                  </a:lnTo>
                  <a:lnTo>
                    <a:pt x="460" y="507"/>
                  </a:lnTo>
                  <a:lnTo>
                    <a:pt x="462" y="493"/>
                  </a:lnTo>
                  <a:lnTo>
                    <a:pt x="465" y="480"/>
                  </a:lnTo>
                  <a:lnTo>
                    <a:pt x="470" y="468"/>
                  </a:lnTo>
                  <a:lnTo>
                    <a:pt x="474" y="456"/>
                  </a:lnTo>
                  <a:lnTo>
                    <a:pt x="480" y="444"/>
                  </a:lnTo>
                  <a:lnTo>
                    <a:pt x="486" y="434"/>
                  </a:lnTo>
                  <a:lnTo>
                    <a:pt x="491" y="424"/>
                  </a:lnTo>
                  <a:lnTo>
                    <a:pt x="498" y="415"/>
                  </a:lnTo>
                  <a:lnTo>
                    <a:pt x="506" y="406"/>
                  </a:lnTo>
                  <a:lnTo>
                    <a:pt x="514" y="399"/>
                  </a:lnTo>
                  <a:lnTo>
                    <a:pt x="521" y="391"/>
                  </a:lnTo>
                  <a:lnTo>
                    <a:pt x="530" y="384"/>
                  </a:lnTo>
                  <a:lnTo>
                    <a:pt x="539" y="377"/>
                  </a:lnTo>
                  <a:lnTo>
                    <a:pt x="549" y="372"/>
                  </a:lnTo>
                  <a:lnTo>
                    <a:pt x="559" y="366"/>
                  </a:lnTo>
                  <a:lnTo>
                    <a:pt x="571" y="362"/>
                  </a:lnTo>
                  <a:lnTo>
                    <a:pt x="593" y="353"/>
                  </a:lnTo>
                  <a:lnTo>
                    <a:pt x="618" y="346"/>
                  </a:lnTo>
                  <a:lnTo>
                    <a:pt x="643" y="341"/>
                  </a:lnTo>
                  <a:lnTo>
                    <a:pt x="671" y="338"/>
                  </a:lnTo>
                  <a:lnTo>
                    <a:pt x="701" y="336"/>
                  </a:lnTo>
                  <a:lnTo>
                    <a:pt x="731" y="335"/>
                  </a:lnTo>
                  <a:lnTo>
                    <a:pt x="984" y="335"/>
                  </a:lnTo>
                  <a:lnTo>
                    <a:pt x="1017" y="336"/>
                  </a:lnTo>
                  <a:lnTo>
                    <a:pt x="1048" y="337"/>
                  </a:lnTo>
                  <a:lnTo>
                    <a:pt x="1077" y="340"/>
                  </a:lnTo>
                  <a:lnTo>
                    <a:pt x="1104" y="345"/>
                  </a:lnTo>
                  <a:lnTo>
                    <a:pt x="1129" y="350"/>
                  </a:lnTo>
                  <a:lnTo>
                    <a:pt x="1152" y="358"/>
                  </a:lnTo>
                  <a:lnTo>
                    <a:pt x="1163" y="363"/>
                  </a:lnTo>
                  <a:lnTo>
                    <a:pt x="1173" y="367"/>
                  </a:lnTo>
                  <a:lnTo>
                    <a:pt x="1183" y="373"/>
                  </a:lnTo>
                  <a:lnTo>
                    <a:pt x="1192" y="380"/>
                  </a:lnTo>
                  <a:lnTo>
                    <a:pt x="1201" y="386"/>
                  </a:lnTo>
                  <a:lnTo>
                    <a:pt x="1209" y="393"/>
                  </a:lnTo>
                  <a:lnTo>
                    <a:pt x="1217" y="401"/>
                  </a:lnTo>
                  <a:lnTo>
                    <a:pt x="1224" y="410"/>
                  </a:lnTo>
                  <a:lnTo>
                    <a:pt x="1230" y="419"/>
                  </a:lnTo>
                  <a:lnTo>
                    <a:pt x="1237" y="429"/>
                  </a:lnTo>
                  <a:lnTo>
                    <a:pt x="1242" y="440"/>
                  </a:lnTo>
                  <a:lnTo>
                    <a:pt x="1247" y="451"/>
                  </a:lnTo>
                  <a:lnTo>
                    <a:pt x="1251" y="462"/>
                  </a:lnTo>
                  <a:lnTo>
                    <a:pt x="1255" y="476"/>
                  </a:lnTo>
                  <a:lnTo>
                    <a:pt x="1258" y="489"/>
                  </a:lnTo>
                  <a:lnTo>
                    <a:pt x="1261" y="503"/>
                  </a:lnTo>
                  <a:lnTo>
                    <a:pt x="1264" y="518"/>
                  </a:lnTo>
                  <a:lnTo>
                    <a:pt x="1265" y="534"/>
                  </a:lnTo>
                  <a:lnTo>
                    <a:pt x="1266" y="551"/>
                  </a:lnTo>
                  <a:lnTo>
                    <a:pt x="1266" y="569"/>
                  </a:lnTo>
                  <a:lnTo>
                    <a:pt x="1266" y="1473"/>
                  </a:lnTo>
                  <a:lnTo>
                    <a:pt x="1718" y="1473"/>
                  </a:lnTo>
                  <a:lnTo>
                    <a:pt x="1718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6870701" y="3986213"/>
              <a:ext cx="544513" cy="468313"/>
            </a:xfrm>
            <a:custGeom>
              <a:avLst/>
              <a:gdLst/>
              <a:ahLst/>
              <a:cxnLst>
                <a:cxn ang="0">
                  <a:pos x="1715" y="1473"/>
                </a:cxn>
                <a:cxn ang="0">
                  <a:pos x="504" y="1473"/>
                </a:cxn>
                <a:cxn ang="0">
                  <a:pos x="449" y="1471"/>
                </a:cxn>
                <a:cxn ang="0">
                  <a:pos x="395" y="1466"/>
                </a:cxn>
                <a:cxn ang="0">
                  <a:pos x="345" y="1458"/>
                </a:cxn>
                <a:cxn ang="0">
                  <a:pos x="297" y="1448"/>
                </a:cxn>
                <a:cxn ang="0">
                  <a:pos x="252" y="1435"/>
                </a:cxn>
                <a:cxn ang="0">
                  <a:pos x="209" y="1419"/>
                </a:cxn>
                <a:cxn ang="0">
                  <a:pos x="170" y="1398"/>
                </a:cxn>
                <a:cxn ang="0">
                  <a:pos x="134" y="1375"/>
                </a:cxn>
                <a:cxn ang="0">
                  <a:pos x="103" y="1347"/>
                </a:cxn>
                <a:cxn ang="0">
                  <a:pos x="75" y="1314"/>
                </a:cxn>
                <a:cxn ang="0">
                  <a:pos x="50" y="1277"/>
                </a:cxn>
                <a:cxn ang="0">
                  <a:pos x="30" y="1236"/>
                </a:cxn>
                <a:cxn ang="0">
                  <a:pos x="16" y="1189"/>
                </a:cxn>
                <a:cxn ang="0">
                  <a:pos x="6" y="1137"/>
                </a:cxn>
                <a:cxn ang="0">
                  <a:pos x="0" y="1079"/>
                </a:cxn>
                <a:cxn ang="0">
                  <a:pos x="0" y="424"/>
                </a:cxn>
                <a:cxn ang="0">
                  <a:pos x="2" y="364"/>
                </a:cxn>
                <a:cxn ang="0">
                  <a:pos x="10" y="309"/>
                </a:cxn>
                <a:cxn ang="0">
                  <a:pos x="23" y="260"/>
                </a:cxn>
                <a:cxn ang="0">
                  <a:pos x="40" y="216"/>
                </a:cxn>
                <a:cxn ang="0">
                  <a:pos x="62" y="177"/>
                </a:cxn>
                <a:cxn ang="0">
                  <a:pos x="89" y="142"/>
                </a:cxn>
                <a:cxn ang="0">
                  <a:pos x="119" y="112"/>
                </a:cxn>
                <a:cxn ang="0">
                  <a:pos x="152" y="85"/>
                </a:cxn>
                <a:cxn ang="0">
                  <a:pos x="189" y="64"/>
                </a:cxn>
                <a:cxn ang="0">
                  <a:pos x="231" y="45"/>
                </a:cxn>
                <a:cxn ang="0">
                  <a:pos x="274" y="30"/>
                </a:cxn>
                <a:cxn ang="0">
                  <a:pos x="321" y="19"/>
                </a:cxn>
                <a:cxn ang="0">
                  <a:pos x="371" y="10"/>
                </a:cxn>
                <a:cxn ang="0">
                  <a:pos x="422" y="5"/>
                </a:cxn>
                <a:cxn ang="0">
                  <a:pos x="476" y="1"/>
                </a:cxn>
                <a:cxn ang="0">
                  <a:pos x="532" y="0"/>
                </a:cxn>
                <a:cxn ang="0">
                  <a:pos x="1715" y="335"/>
                </a:cxn>
                <a:cxn ang="0">
                  <a:pos x="700" y="336"/>
                </a:cxn>
                <a:cxn ang="0">
                  <a:pos x="644" y="341"/>
                </a:cxn>
                <a:cxn ang="0">
                  <a:pos x="593" y="353"/>
                </a:cxn>
                <a:cxn ang="0">
                  <a:pos x="560" y="367"/>
                </a:cxn>
                <a:cxn ang="0">
                  <a:pos x="540" y="378"/>
                </a:cxn>
                <a:cxn ang="0">
                  <a:pos x="522" y="392"/>
                </a:cxn>
                <a:cxn ang="0">
                  <a:pos x="505" y="408"/>
                </a:cxn>
                <a:cxn ang="0">
                  <a:pos x="492" y="425"/>
                </a:cxn>
                <a:cxn ang="0">
                  <a:pos x="479" y="446"/>
                </a:cxn>
                <a:cxn ang="0">
                  <a:pos x="469" y="468"/>
                </a:cxn>
                <a:cxn ang="0">
                  <a:pos x="462" y="494"/>
                </a:cxn>
                <a:cxn ang="0">
                  <a:pos x="457" y="522"/>
                </a:cxn>
                <a:cxn ang="0">
                  <a:pos x="455" y="552"/>
                </a:cxn>
                <a:cxn ang="0">
                  <a:pos x="455" y="904"/>
                </a:cxn>
                <a:cxn ang="0">
                  <a:pos x="456" y="936"/>
                </a:cxn>
                <a:cxn ang="0">
                  <a:pos x="459" y="966"/>
                </a:cxn>
                <a:cxn ang="0">
                  <a:pos x="466" y="992"/>
                </a:cxn>
                <a:cxn ang="0">
                  <a:pos x="474" y="1016"/>
                </a:cxn>
                <a:cxn ang="0">
                  <a:pos x="485" y="1038"/>
                </a:cxn>
                <a:cxn ang="0">
                  <a:pos x="498" y="1057"/>
                </a:cxn>
                <a:cxn ang="0">
                  <a:pos x="513" y="1073"/>
                </a:cxn>
                <a:cxn ang="0">
                  <a:pos x="530" y="1088"/>
                </a:cxn>
                <a:cxn ang="0">
                  <a:pos x="549" y="1100"/>
                </a:cxn>
                <a:cxn ang="0">
                  <a:pos x="570" y="1111"/>
                </a:cxn>
                <a:cxn ang="0">
                  <a:pos x="617" y="1126"/>
                </a:cxn>
                <a:cxn ang="0">
                  <a:pos x="671" y="1135"/>
                </a:cxn>
                <a:cxn ang="0">
                  <a:pos x="731" y="1137"/>
                </a:cxn>
                <a:cxn ang="0">
                  <a:pos x="1265" y="655"/>
                </a:cxn>
              </a:cxnLst>
              <a:rect l="0" t="0" r="r" b="b"/>
              <a:pathLst>
                <a:path w="1715" h="1473">
                  <a:moveTo>
                    <a:pt x="1715" y="655"/>
                  </a:moveTo>
                  <a:lnTo>
                    <a:pt x="1715" y="1473"/>
                  </a:lnTo>
                  <a:lnTo>
                    <a:pt x="532" y="1473"/>
                  </a:lnTo>
                  <a:lnTo>
                    <a:pt x="504" y="1473"/>
                  </a:lnTo>
                  <a:lnTo>
                    <a:pt x="476" y="1472"/>
                  </a:lnTo>
                  <a:lnTo>
                    <a:pt x="449" y="1471"/>
                  </a:lnTo>
                  <a:lnTo>
                    <a:pt x="422" y="1469"/>
                  </a:lnTo>
                  <a:lnTo>
                    <a:pt x="395" y="1466"/>
                  </a:lnTo>
                  <a:lnTo>
                    <a:pt x="371" y="1463"/>
                  </a:lnTo>
                  <a:lnTo>
                    <a:pt x="345" y="1458"/>
                  </a:lnTo>
                  <a:lnTo>
                    <a:pt x="321" y="1454"/>
                  </a:lnTo>
                  <a:lnTo>
                    <a:pt x="297" y="1448"/>
                  </a:lnTo>
                  <a:lnTo>
                    <a:pt x="274" y="1443"/>
                  </a:lnTo>
                  <a:lnTo>
                    <a:pt x="252" y="1435"/>
                  </a:lnTo>
                  <a:lnTo>
                    <a:pt x="231" y="1427"/>
                  </a:lnTo>
                  <a:lnTo>
                    <a:pt x="209" y="1419"/>
                  </a:lnTo>
                  <a:lnTo>
                    <a:pt x="189" y="1409"/>
                  </a:lnTo>
                  <a:lnTo>
                    <a:pt x="170" y="1398"/>
                  </a:lnTo>
                  <a:lnTo>
                    <a:pt x="152" y="1387"/>
                  </a:lnTo>
                  <a:lnTo>
                    <a:pt x="134" y="1375"/>
                  </a:lnTo>
                  <a:lnTo>
                    <a:pt x="119" y="1361"/>
                  </a:lnTo>
                  <a:lnTo>
                    <a:pt x="103" y="1347"/>
                  </a:lnTo>
                  <a:lnTo>
                    <a:pt x="89" y="1331"/>
                  </a:lnTo>
                  <a:lnTo>
                    <a:pt x="75" y="1314"/>
                  </a:lnTo>
                  <a:lnTo>
                    <a:pt x="62" y="1296"/>
                  </a:lnTo>
                  <a:lnTo>
                    <a:pt x="50" y="1277"/>
                  </a:lnTo>
                  <a:lnTo>
                    <a:pt x="40" y="1257"/>
                  </a:lnTo>
                  <a:lnTo>
                    <a:pt x="30" y="1236"/>
                  </a:lnTo>
                  <a:lnTo>
                    <a:pt x="23" y="1213"/>
                  </a:lnTo>
                  <a:lnTo>
                    <a:pt x="16" y="1189"/>
                  </a:lnTo>
                  <a:lnTo>
                    <a:pt x="10" y="1164"/>
                  </a:lnTo>
                  <a:lnTo>
                    <a:pt x="6" y="1137"/>
                  </a:lnTo>
                  <a:lnTo>
                    <a:pt x="2" y="1109"/>
                  </a:lnTo>
                  <a:lnTo>
                    <a:pt x="0" y="1079"/>
                  </a:lnTo>
                  <a:lnTo>
                    <a:pt x="0" y="1049"/>
                  </a:lnTo>
                  <a:lnTo>
                    <a:pt x="0" y="424"/>
                  </a:lnTo>
                  <a:lnTo>
                    <a:pt x="0" y="393"/>
                  </a:lnTo>
                  <a:lnTo>
                    <a:pt x="2" y="364"/>
                  </a:lnTo>
                  <a:lnTo>
                    <a:pt x="6" y="336"/>
                  </a:lnTo>
                  <a:lnTo>
                    <a:pt x="10" y="309"/>
                  </a:lnTo>
                  <a:lnTo>
                    <a:pt x="16" y="283"/>
                  </a:lnTo>
                  <a:lnTo>
                    <a:pt x="23" y="260"/>
                  </a:lnTo>
                  <a:lnTo>
                    <a:pt x="30" y="237"/>
                  </a:lnTo>
                  <a:lnTo>
                    <a:pt x="40" y="216"/>
                  </a:lnTo>
                  <a:lnTo>
                    <a:pt x="50" y="196"/>
                  </a:lnTo>
                  <a:lnTo>
                    <a:pt x="62" y="177"/>
                  </a:lnTo>
                  <a:lnTo>
                    <a:pt x="75" y="159"/>
                  </a:lnTo>
                  <a:lnTo>
                    <a:pt x="89" y="142"/>
                  </a:lnTo>
                  <a:lnTo>
                    <a:pt x="103" y="127"/>
                  </a:lnTo>
                  <a:lnTo>
                    <a:pt x="119" y="112"/>
                  </a:lnTo>
                  <a:lnTo>
                    <a:pt x="134" y="99"/>
                  </a:lnTo>
                  <a:lnTo>
                    <a:pt x="152" y="85"/>
                  </a:lnTo>
                  <a:lnTo>
                    <a:pt x="170" y="74"/>
                  </a:lnTo>
                  <a:lnTo>
                    <a:pt x="189" y="64"/>
                  </a:lnTo>
                  <a:lnTo>
                    <a:pt x="209" y="54"/>
                  </a:lnTo>
                  <a:lnTo>
                    <a:pt x="231" y="45"/>
                  </a:lnTo>
                  <a:lnTo>
                    <a:pt x="252" y="37"/>
                  </a:lnTo>
                  <a:lnTo>
                    <a:pt x="274" y="30"/>
                  </a:lnTo>
                  <a:lnTo>
                    <a:pt x="297" y="24"/>
                  </a:lnTo>
                  <a:lnTo>
                    <a:pt x="321" y="19"/>
                  </a:lnTo>
                  <a:lnTo>
                    <a:pt x="345" y="14"/>
                  </a:lnTo>
                  <a:lnTo>
                    <a:pt x="371" y="10"/>
                  </a:lnTo>
                  <a:lnTo>
                    <a:pt x="395" y="7"/>
                  </a:lnTo>
                  <a:lnTo>
                    <a:pt x="422" y="5"/>
                  </a:lnTo>
                  <a:lnTo>
                    <a:pt x="449" y="2"/>
                  </a:lnTo>
                  <a:lnTo>
                    <a:pt x="476" y="1"/>
                  </a:lnTo>
                  <a:lnTo>
                    <a:pt x="504" y="0"/>
                  </a:lnTo>
                  <a:lnTo>
                    <a:pt x="532" y="0"/>
                  </a:lnTo>
                  <a:lnTo>
                    <a:pt x="1715" y="0"/>
                  </a:lnTo>
                  <a:lnTo>
                    <a:pt x="1715" y="335"/>
                  </a:lnTo>
                  <a:lnTo>
                    <a:pt x="731" y="335"/>
                  </a:lnTo>
                  <a:lnTo>
                    <a:pt x="700" y="336"/>
                  </a:lnTo>
                  <a:lnTo>
                    <a:pt x="671" y="338"/>
                  </a:lnTo>
                  <a:lnTo>
                    <a:pt x="644" y="341"/>
                  </a:lnTo>
                  <a:lnTo>
                    <a:pt x="617" y="346"/>
                  </a:lnTo>
                  <a:lnTo>
                    <a:pt x="593" y="353"/>
                  </a:lnTo>
                  <a:lnTo>
                    <a:pt x="570" y="362"/>
                  </a:lnTo>
                  <a:lnTo>
                    <a:pt x="560" y="367"/>
                  </a:lnTo>
                  <a:lnTo>
                    <a:pt x="549" y="372"/>
                  </a:lnTo>
                  <a:lnTo>
                    <a:pt x="540" y="378"/>
                  </a:lnTo>
                  <a:lnTo>
                    <a:pt x="530" y="385"/>
                  </a:lnTo>
                  <a:lnTo>
                    <a:pt x="522" y="392"/>
                  </a:lnTo>
                  <a:lnTo>
                    <a:pt x="513" y="400"/>
                  </a:lnTo>
                  <a:lnTo>
                    <a:pt x="505" y="408"/>
                  </a:lnTo>
                  <a:lnTo>
                    <a:pt x="498" y="416"/>
                  </a:lnTo>
                  <a:lnTo>
                    <a:pt x="492" y="425"/>
                  </a:lnTo>
                  <a:lnTo>
                    <a:pt x="485" y="436"/>
                  </a:lnTo>
                  <a:lnTo>
                    <a:pt x="479" y="446"/>
                  </a:lnTo>
                  <a:lnTo>
                    <a:pt x="474" y="457"/>
                  </a:lnTo>
                  <a:lnTo>
                    <a:pt x="469" y="468"/>
                  </a:lnTo>
                  <a:lnTo>
                    <a:pt x="466" y="480"/>
                  </a:lnTo>
                  <a:lnTo>
                    <a:pt x="462" y="494"/>
                  </a:lnTo>
                  <a:lnTo>
                    <a:pt x="459" y="507"/>
                  </a:lnTo>
                  <a:lnTo>
                    <a:pt x="457" y="522"/>
                  </a:lnTo>
                  <a:lnTo>
                    <a:pt x="456" y="536"/>
                  </a:lnTo>
                  <a:lnTo>
                    <a:pt x="455" y="552"/>
                  </a:lnTo>
                  <a:lnTo>
                    <a:pt x="455" y="569"/>
                  </a:lnTo>
                  <a:lnTo>
                    <a:pt x="455" y="904"/>
                  </a:lnTo>
                  <a:lnTo>
                    <a:pt x="455" y="920"/>
                  </a:lnTo>
                  <a:lnTo>
                    <a:pt x="456" y="936"/>
                  </a:lnTo>
                  <a:lnTo>
                    <a:pt x="457" y="951"/>
                  </a:lnTo>
                  <a:lnTo>
                    <a:pt x="459" y="966"/>
                  </a:lnTo>
                  <a:lnTo>
                    <a:pt x="462" y="979"/>
                  </a:lnTo>
                  <a:lnTo>
                    <a:pt x="466" y="992"/>
                  </a:lnTo>
                  <a:lnTo>
                    <a:pt x="469" y="1004"/>
                  </a:lnTo>
                  <a:lnTo>
                    <a:pt x="474" y="1016"/>
                  </a:lnTo>
                  <a:lnTo>
                    <a:pt x="479" y="1028"/>
                  </a:lnTo>
                  <a:lnTo>
                    <a:pt x="485" y="1038"/>
                  </a:lnTo>
                  <a:lnTo>
                    <a:pt x="492" y="1048"/>
                  </a:lnTo>
                  <a:lnTo>
                    <a:pt x="498" y="1057"/>
                  </a:lnTo>
                  <a:lnTo>
                    <a:pt x="505" y="1066"/>
                  </a:lnTo>
                  <a:lnTo>
                    <a:pt x="513" y="1073"/>
                  </a:lnTo>
                  <a:lnTo>
                    <a:pt x="522" y="1081"/>
                  </a:lnTo>
                  <a:lnTo>
                    <a:pt x="530" y="1088"/>
                  </a:lnTo>
                  <a:lnTo>
                    <a:pt x="540" y="1095"/>
                  </a:lnTo>
                  <a:lnTo>
                    <a:pt x="549" y="1100"/>
                  </a:lnTo>
                  <a:lnTo>
                    <a:pt x="560" y="1106"/>
                  </a:lnTo>
                  <a:lnTo>
                    <a:pt x="570" y="1111"/>
                  </a:lnTo>
                  <a:lnTo>
                    <a:pt x="593" y="1119"/>
                  </a:lnTo>
                  <a:lnTo>
                    <a:pt x="617" y="1126"/>
                  </a:lnTo>
                  <a:lnTo>
                    <a:pt x="644" y="1132"/>
                  </a:lnTo>
                  <a:lnTo>
                    <a:pt x="671" y="1135"/>
                  </a:lnTo>
                  <a:lnTo>
                    <a:pt x="700" y="1137"/>
                  </a:lnTo>
                  <a:lnTo>
                    <a:pt x="731" y="1137"/>
                  </a:lnTo>
                  <a:lnTo>
                    <a:pt x="1265" y="1137"/>
                  </a:lnTo>
                  <a:lnTo>
                    <a:pt x="1265" y="655"/>
                  </a:lnTo>
                  <a:lnTo>
                    <a:pt x="1715" y="6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动作按钮: 前进或下一项 20">
            <a:hlinkClick r:id="rId2" highlightClick="1"/>
          </p:cNvPr>
          <p:cNvSpPr/>
          <p:nvPr userDrawn="1"/>
        </p:nvSpPr>
        <p:spPr>
          <a:xfrm>
            <a:off x="3524250" y="6453188"/>
            <a:ext cx="196850" cy="196850"/>
          </a:xfrm>
          <a:prstGeom prst="actionButtonForwardNex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6831013" y="6356350"/>
            <a:ext cx="2133600" cy="365125"/>
          </a:xfrm>
        </p:spPr>
        <p:txBody>
          <a:bodyPr/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674FBDF1-DF2B-403E-ABC8-2054D2B7E17C}" type="slidenum">
              <a:rPr lang="zh-CN" altLang="en-US">
                <a:solidFill>
                  <a:srgbClr val="0F6FC6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F6FC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962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6C6F3-58BA-4789-93B4-B3AB7B86513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82FB1-2DBF-4C3B-9910-964A2E1E555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921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8355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75EF9-0323-42DF-B9CD-4AD58450B41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A74A3-A45D-40BE-BFE7-BFF8386753A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5186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3990A-789E-4F33-9443-04D6EADAFDC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32C90-14B2-4C5C-921C-DBEF85ECC8E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8057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2C17C-85D0-451E-8740-BBF8494FA37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E2819-C1CE-47CC-B305-EF938863EAF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8855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810314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16200000">
            <a:off x="358634" y="3686843"/>
            <a:ext cx="5400600" cy="56443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234663" y="116632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作为自我形象的拖延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27" name="Picture 3" descr="C:\Users\hundund\Desktop\push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207108">
            <a:off x="7064604" y="-110741"/>
            <a:ext cx="1364054" cy="132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2890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1869044" y="4869160"/>
            <a:ext cx="6264696" cy="12241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 userDrawn="1"/>
        </p:nvSpPr>
        <p:spPr>
          <a:xfrm>
            <a:off x="1024813" y="1859002"/>
            <a:ext cx="6747810" cy="120995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2" descr="C:\Users\hundund\Desktop\hand-symbol-graphic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99592" y="4437112"/>
            <a:ext cx="1820150" cy="201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hundund\Desktop\hand-symbol-graphic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205" b="94880" l="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16216" y="1464039"/>
            <a:ext cx="1820150" cy="201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1024813" y="3478102"/>
            <a:ext cx="7651643" cy="914400"/>
          </a:xfrm>
        </p:spPr>
        <p:txBody>
          <a:bodyPr/>
          <a:lstStyle>
            <a:lvl1pPr marL="0" indent="0"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733885" y="5178896"/>
            <a:ext cx="4971177" cy="914400"/>
          </a:xfrm>
        </p:spPr>
        <p:txBody>
          <a:bodyPr/>
          <a:lstStyle>
            <a:lvl1pPr>
              <a:defRPr lang="zh-CN" altLang="en-US" sz="3200" kern="1200" dirty="0" smtClean="0">
                <a:solidFill>
                  <a:schemeClr val="accent3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经典综艺体简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1056972" y="2242470"/>
            <a:ext cx="5947221" cy="682474"/>
          </a:xfrm>
        </p:spPr>
        <p:txBody>
          <a:bodyPr/>
          <a:lstStyle>
            <a:lvl1pPr marL="0" algn="l" defTabSz="914400" rtl="0" eaLnBrk="1" latinLnBrk="0" hangingPunct="1">
              <a:lnSpc>
                <a:spcPts val="3400"/>
              </a:lnSpc>
              <a:defRPr lang="zh-CN" altLang="en-US" sz="3200" kern="1200" dirty="0" smtClean="0"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经典综艺体简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</a:t>
            </a: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22" name="矩形 2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685285" y="23504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拖延处理技巧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25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571922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 userDrawn="1"/>
        </p:nvSpPr>
        <p:spPr>
          <a:xfrm>
            <a:off x="1187624" y="1859002"/>
            <a:ext cx="6912767" cy="120995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1279929" y="4869160"/>
            <a:ext cx="6264696" cy="12241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hundund\Desktop\hand-symbol-graphic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16216" y="4437112"/>
            <a:ext cx="1820150" cy="201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hundund\Desktop\hand-symbol-graphic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205" b="94880" l="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99592" y="1464039"/>
            <a:ext cx="1820150" cy="201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1024813" y="3478102"/>
            <a:ext cx="8777540" cy="914400"/>
          </a:xfrm>
        </p:spPr>
        <p:txBody>
          <a:bodyPr/>
          <a:lstStyle>
            <a:lvl1pPr marL="0" indent="0"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2704291" y="5369704"/>
            <a:ext cx="4971177" cy="367064"/>
          </a:xfrm>
        </p:spPr>
        <p:txBody>
          <a:bodyPr/>
          <a:lstStyle>
            <a:lvl1pPr>
              <a:defRPr lang="zh-CN" altLang="en-US" sz="3200" kern="1200" dirty="0" smtClean="0">
                <a:solidFill>
                  <a:schemeClr val="accent3">
                    <a:lumMod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经典综艺体简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</a:t>
            </a:r>
          </a:p>
        </p:txBody>
      </p:sp>
      <p:sp>
        <p:nvSpPr>
          <p:cNvPr id="26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2719742" y="2154560"/>
            <a:ext cx="5947221" cy="914400"/>
          </a:xfrm>
        </p:spPr>
        <p:txBody>
          <a:bodyPr/>
          <a:lstStyle>
            <a:lvl1pPr marL="0" algn="l" defTabSz="914400" rtl="0" eaLnBrk="1" latinLnBrk="0" hangingPunct="1">
              <a:lnSpc>
                <a:spcPts val="3400"/>
              </a:lnSpc>
              <a:defRPr lang="zh-CN" altLang="en-US" sz="3200" kern="1200" dirty="0" smtClean="0"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经典综艺体简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6" name="Picture 2" descr="C:\Users\hundund\Desktop\push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 userDrawn="1"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9" name="矩形 18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85285" y="235044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拖延处理技巧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21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593735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10743-6222-4B6F-820F-EF8B293A72BD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F489-39FA-4FEA-B402-99FCF030D7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478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10743-6222-4B6F-820F-EF8B293A72BD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F489-39FA-4FEA-B402-99FCF030D7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4907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10743-6222-4B6F-820F-EF8B293A72BD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F489-39FA-4FEA-B402-99FCF030D7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9055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10743-6222-4B6F-820F-EF8B293A72BD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AF489-39FA-4FEA-B402-99FCF030D7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8117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10743-6222-4B6F-820F-EF8B293A72BD}" type="datetimeFigureOut">
              <a:rPr lang="zh-CN" altLang="en-US" smtClean="0"/>
              <a:pPr/>
              <a:t>2015/6/19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AF489-39FA-4FEA-B402-99FCF030D7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942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B9F96D-CCB5-485C-98B6-E18A52091DF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135A1C-67E9-45A3-AA4E-410C0ABE8AE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125538"/>
            <a:ext cx="82296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1" name="标题占位符 1"/>
          <p:cNvSpPr>
            <a:spLocks noGrp="1"/>
          </p:cNvSpPr>
          <p:nvPr>
            <p:ph type="title"/>
          </p:nvPr>
        </p:nvSpPr>
        <p:spPr bwMode="auto">
          <a:xfrm>
            <a:off x="395288" y="203200"/>
            <a:ext cx="83534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00108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6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7.wdp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microsoft.com/office/2007/relationships/hdphoto" Target="../media/hdphoto9.wdp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microsoft.com/office/2007/relationships/hdphoto" Target="../media/hdphoto12.wdp"/><Relationship Id="rId4" Type="http://schemas.openxmlformats.org/officeDocument/2006/relationships/image" Target="../media/image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microsoft.com/office/2007/relationships/hdphoto" Target="../media/hdphoto13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microsoft.com/office/2007/relationships/hdphoto" Target="../media/hdphoto1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5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57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58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5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4.wdp"/></Relationships>
</file>

<file path=ppt/slides/_rels/slide60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61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62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63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64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65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9.png"/><Relationship Id="rId4" Type="http://schemas.microsoft.com/office/2007/relationships/hdphoto" Target="../media/hdphoto5.wdp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microsoft.com/office/2007/relationships/hdphoto" Target="../media/hdphoto16.wdp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undund\Desktop\image个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03"/>
          <a:stretch/>
        </p:blipFill>
        <p:spPr bwMode="auto">
          <a:xfrm rot="16200000">
            <a:off x="6904604" y="98108"/>
            <a:ext cx="2336392" cy="214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1" y="2996953"/>
            <a:ext cx="9144001" cy="1696778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139952" y="3118674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拖延心理学</a:t>
            </a:r>
            <a:endParaRPr lang="zh-CN" alt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pic>
        <p:nvPicPr>
          <p:cNvPr id="5123" name="Picture 3" descr="C:\Users\hundund\Desktop\1354699173038_4p3e4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58" r="17107"/>
          <a:stretch/>
        </p:blipFill>
        <p:spPr bwMode="auto">
          <a:xfrm>
            <a:off x="539552" y="794463"/>
            <a:ext cx="3430586" cy="522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59891" y="4118948"/>
            <a:ext cx="3132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[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]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简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博克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/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[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]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莱诺拉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袁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 rot="20521949">
            <a:off x="4121899" y="2815531"/>
            <a:ext cx="415498" cy="41549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读</a:t>
            </a:r>
            <a:endParaRPr lang="zh-CN" altLang="en-US" dirty="0">
              <a:solidFill>
                <a:schemeClr val="bg1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56376" y="455613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      -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羽鳍</a:t>
            </a:r>
            <a:r>
              <a:rPr lang="en-US" altLang="zh-CN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-</a:t>
            </a:r>
            <a:endParaRPr lang="zh-CN" altLang="en-US" sz="1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43014" y="10486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提炼制作：</a:t>
            </a:r>
            <a:endParaRPr lang="zh-CN" altLang="en-US" sz="1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pic>
        <p:nvPicPr>
          <p:cNvPr id="1028" name="Picture 4" descr="C:\Users\hundund\Desktop\1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4055" y="455613"/>
            <a:ext cx="381099" cy="38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53044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对角圆角矩形 54"/>
          <p:cNvSpPr/>
          <p:nvPr/>
        </p:nvSpPr>
        <p:spPr>
          <a:xfrm>
            <a:off x="6372200" y="1969598"/>
            <a:ext cx="2341353" cy="709551"/>
          </a:xfrm>
          <a:prstGeom prst="round2Diag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6222" y="1783036"/>
            <a:ext cx="6408712" cy="4392490"/>
            <a:chOff x="3807346" y="1484782"/>
            <a:chExt cx="6408712" cy="4392490"/>
          </a:xfrm>
        </p:grpSpPr>
        <p:pic>
          <p:nvPicPr>
            <p:cNvPr id="4098" name="Picture 2" descr="C:\Users\hundund\Desktop\1354699173038_4p3e4n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artisticPencilGrayscale/>
                      </a14:imgEffect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655" y="1484782"/>
              <a:ext cx="4096841" cy="4392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4" name="图示 3"/>
            <p:cNvGraphicFramePr/>
            <p:nvPr>
              <p:extLst>
                <p:ext uri="{D42A27DB-BD31-4B8C-83A1-F6EECF244321}">
                  <p14:modId xmlns:p14="http://schemas.microsoft.com/office/powerpoint/2010/main" xmlns="" val="2375098696"/>
                </p:ext>
              </p:extLst>
            </p:nvPr>
          </p:nvGraphicFramePr>
          <p:xfrm>
            <a:off x="3807346" y="1484784"/>
            <a:ext cx="6408712" cy="43520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5484586" y="4848135"/>
            <a:ext cx="3294354" cy="1546395"/>
            <a:chOff x="5359476" y="4613547"/>
            <a:chExt cx="3294354" cy="1546395"/>
          </a:xfrm>
        </p:grpSpPr>
        <p:grpSp>
          <p:nvGrpSpPr>
            <p:cNvPr id="10" name="组合 9"/>
            <p:cNvGrpSpPr/>
            <p:nvPr/>
          </p:nvGrpSpPr>
          <p:grpSpPr>
            <a:xfrm>
              <a:off x="5359476" y="4613547"/>
              <a:ext cx="1701034" cy="1546395"/>
              <a:chOff x="5895302" y="4653136"/>
              <a:chExt cx="2129587" cy="1935988"/>
            </a:xfrm>
          </p:grpSpPr>
          <p:sp>
            <p:nvSpPr>
              <p:cNvPr id="11" name="形状 10"/>
              <p:cNvSpPr/>
              <p:nvPr/>
            </p:nvSpPr>
            <p:spPr>
              <a:xfrm rot="4396374">
                <a:off x="6007338" y="5038382"/>
                <a:ext cx="1671260" cy="1165495"/>
              </a:xfrm>
              <a:prstGeom prst="swooshArrow">
                <a:avLst>
                  <a:gd name="adj1" fmla="val 16310"/>
                  <a:gd name="adj2" fmla="val 3137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椭圆 11"/>
              <p:cNvSpPr/>
              <p:nvPr/>
            </p:nvSpPr>
            <p:spPr>
              <a:xfrm>
                <a:off x="6576963" y="5153395"/>
                <a:ext cx="42204" cy="42204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3" name="椭圆 12"/>
              <p:cNvSpPr/>
              <p:nvPr/>
            </p:nvSpPr>
            <p:spPr>
              <a:xfrm>
                <a:off x="6815264" y="5336346"/>
                <a:ext cx="42204" cy="42204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椭圆 13"/>
              <p:cNvSpPr/>
              <p:nvPr/>
            </p:nvSpPr>
            <p:spPr>
              <a:xfrm>
                <a:off x="7029501" y="5550466"/>
                <a:ext cx="42204" cy="42204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任意多边形 14"/>
              <p:cNvSpPr/>
              <p:nvPr/>
            </p:nvSpPr>
            <p:spPr>
              <a:xfrm>
                <a:off x="5895302" y="4653136"/>
                <a:ext cx="787947" cy="309758"/>
              </a:xfrm>
              <a:custGeom>
                <a:avLst/>
                <a:gdLst>
                  <a:gd name="connsiteX0" fmla="*/ 0 w 787947"/>
                  <a:gd name="connsiteY0" fmla="*/ 0 h 309758"/>
                  <a:gd name="connsiteX1" fmla="*/ 787947 w 787947"/>
                  <a:gd name="connsiteY1" fmla="*/ 0 h 309758"/>
                  <a:gd name="connsiteX2" fmla="*/ 787947 w 787947"/>
                  <a:gd name="connsiteY2" fmla="*/ 309758 h 309758"/>
                  <a:gd name="connsiteX3" fmla="*/ 0 w 787947"/>
                  <a:gd name="connsiteY3" fmla="*/ 309758 h 309758"/>
                  <a:gd name="connsiteX4" fmla="*/ 0 w 787947"/>
                  <a:gd name="connsiteY4" fmla="*/ 0 h 30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947" h="309758">
                    <a:moveTo>
                      <a:pt x="0" y="0"/>
                    </a:moveTo>
                    <a:lnTo>
                      <a:pt x="787947" y="0"/>
                    </a:lnTo>
                    <a:lnTo>
                      <a:pt x="787947" y="309758"/>
                    </a:lnTo>
                    <a:lnTo>
                      <a:pt x="0" y="30975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2860" tIns="22860" rIns="22860" bIns="22860" numCol="1" spcCol="1270" anchor="b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853616" y="5019618"/>
                <a:ext cx="1171273" cy="309758"/>
              </a:xfrm>
              <a:custGeom>
                <a:avLst/>
                <a:gdLst>
                  <a:gd name="connsiteX0" fmla="*/ 0 w 1171273"/>
                  <a:gd name="connsiteY0" fmla="*/ 0 h 309758"/>
                  <a:gd name="connsiteX1" fmla="*/ 1171273 w 1171273"/>
                  <a:gd name="connsiteY1" fmla="*/ 0 h 309758"/>
                  <a:gd name="connsiteX2" fmla="*/ 1171273 w 1171273"/>
                  <a:gd name="connsiteY2" fmla="*/ 309758 h 309758"/>
                  <a:gd name="connsiteX3" fmla="*/ 0 w 1171273"/>
                  <a:gd name="connsiteY3" fmla="*/ 309758 h 309758"/>
                  <a:gd name="connsiteX4" fmla="*/ 0 w 1171273"/>
                  <a:gd name="connsiteY4" fmla="*/ 0 h 30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273" h="309758">
                    <a:moveTo>
                      <a:pt x="0" y="0"/>
                    </a:moveTo>
                    <a:lnTo>
                      <a:pt x="1171273" y="0"/>
                    </a:lnTo>
                    <a:lnTo>
                      <a:pt x="1171273" y="309758"/>
                    </a:lnTo>
                    <a:lnTo>
                      <a:pt x="0" y="30975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lvl="0" algn="l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895302" y="5202569"/>
                <a:ext cx="787947" cy="309758"/>
              </a:xfrm>
              <a:custGeom>
                <a:avLst/>
                <a:gdLst>
                  <a:gd name="connsiteX0" fmla="*/ 0 w 787947"/>
                  <a:gd name="connsiteY0" fmla="*/ 0 h 309758"/>
                  <a:gd name="connsiteX1" fmla="*/ 787947 w 787947"/>
                  <a:gd name="connsiteY1" fmla="*/ 0 h 309758"/>
                  <a:gd name="connsiteX2" fmla="*/ 787947 w 787947"/>
                  <a:gd name="connsiteY2" fmla="*/ 309758 h 309758"/>
                  <a:gd name="connsiteX3" fmla="*/ 0 w 787947"/>
                  <a:gd name="connsiteY3" fmla="*/ 309758 h 309758"/>
                  <a:gd name="connsiteX4" fmla="*/ 0 w 787947"/>
                  <a:gd name="connsiteY4" fmla="*/ 0 h 30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947" h="309758">
                    <a:moveTo>
                      <a:pt x="0" y="0"/>
                    </a:moveTo>
                    <a:lnTo>
                      <a:pt x="787947" y="0"/>
                    </a:lnTo>
                    <a:lnTo>
                      <a:pt x="787947" y="309758"/>
                    </a:lnTo>
                    <a:lnTo>
                      <a:pt x="0" y="30975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lvl="0" algn="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184535" y="5786076"/>
                <a:ext cx="42204" cy="42204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9" name="任意多边形 18"/>
              <p:cNvSpPr/>
              <p:nvPr/>
            </p:nvSpPr>
            <p:spPr>
              <a:xfrm>
                <a:off x="7236942" y="5416690"/>
                <a:ext cx="787947" cy="309758"/>
              </a:xfrm>
              <a:custGeom>
                <a:avLst/>
                <a:gdLst>
                  <a:gd name="connsiteX0" fmla="*/ 0 w 787947"/>
                  <a:gd name="connsiteY0" fmla="*/ 0 h 309758"/>
                  <a:gd name="connsiteX1" fmla="*/ 787947 w 787947"/>
                  <a:gd name="connsiteY1" fmla="*/ 0 h 309758"/>
                  <a:gd name="connsiteX2" fmla="*/ 787947 w 787947"/>
                  <a:gd name="connsiteY2" fmla="*/ 309758 h 309758"/>
                  <a:gd name="connsiteX3" fmla="*/ 0 w 787947"/>
                  <a:gd name="connsiteY3" fmla="*/ 309758 h 309758"/>
                  <a:gd name="connsiteX4" fmla="*/ 0 w 787947"/>
                  <a:gd name="connsiteY4" fmla="*/ 0 h 30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947" h="309758">
                    <a:moveTo>
                      <a:pt x="0" y="0"/>
                    </a:moveTo>
                    <a:lnTo>
                      <a:pt x="787947" y="0"/>
                    </a:lnTo>
                    <a:lnTo>
                      <a:pt x="787947" y="309758"/>
                    </a:lnTo>
                    <a:lnTo>
                      <a:pt x="0" y="30975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lvl="0" algn="l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5895302" y="5652299"/>
                <a:ext cx="1171273" cy="309758"/>
              </a:xfrm>
              <a:custGeom>
                <a:avLst/>
                <a:gdLst>
                  <a:gd name="connsiteX0" fmla="*/ 0 w 1171273"/>
                  <a:gd name="connsiteY0" fmla="*/ 0 h 309758"/>
                  <a:gd name="connsiteX1" fmla="*/ 1171273 w 1171273"/>
                  <a:gd name="connsiteY1" fmla="*/ 0 h 309758"/>
                  <a:gd name="connsiteX2" fmla="*/ 1171273 w 1171273"/>
                  <a:gd name="connsiteY2" fmla="*/ 309758 h 309758"/>
                  <a:gd name="connsiteX3" fmla="*/ 0 w 1171273"/>
                  <a:gd name="connsiteY3" fmla="*/ 309758 h 309758"/>
                  <a:gd name="connsiteX4" fmla="*/ 0 w 1171273"/>
                  <a:gd name="connsiteY4" fmla="*/ 0 h 30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273" h="309758">
                    <a:moveTo>
                      <a:pt x="0" y="0"/>
                    </a:moveTo>
                    <a:lnTo>
                      <a:pt x="1171273" y="0"/>
                    </a:lnTo>
                    <a:lnTo>
                      <a:pt x="1171273" y="309758"/>
                    </a:lnTo>
                    <a:lnTo>
                      <a:pt x="0" y="30975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lvl="0" algn="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960095" y="6279366"/>
                <a:ext cx="1064793" cy="309758"/>
              </a:xfrm>
              <a:custGeom>
                <a:avLst/>
                <a:gdLst>
                  <a:gd name="connsiteX0" fmla="*/ 0 w 1064793"/>
                  <a:gd name="connsiteY0" fmla="*/ 0 h 309758"/>
                  <a:gd name="connsiteX1" fmla="*/ 1064793 w 1064793"/>
                  <a:gd name="connsiteY1" fmla="*/ 0 h 309758"/>
                  <a:gd name="connsiteX2" fmla="*/ 1064793 w 1064793"/>
                  <a:gd name="connsiteY2" fmla="*/ 309758 h 309758"/>
                  <a:gd name="connsiteX3" fmla="*/ 0 w 1064793"/>
                  <a:gd name="connsiteY3" fmla="*/ 309758 h 309758"/>
                  <a:gd name="connsiteX4" fmla="*/ 0 w 1064793"/>
                  <a:gd name="connsiteY4" fmla="*/ 0 h 30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4793" h="309758">
                    <a:moveTo>
                      <a:pt x="0" y="0"/>
                    </a:moveTo>
                    <a:lnTo>
                      <a:pt x="1064793" y="0"/>
                    </a:lnTo>
                    <a:lnTo>
                      <a:pt x="1064793" y="309758"/>
                    </a:lnTo>
                    <a:lnTo>
                      <a:pt x="0" y="30975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2860" tIns="22860" rIns="22860" bIns="22860" numCol="1" spcCol="1270" anchor="t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800" kern="1200" dirty="0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5930007" y="4807946"/>
              <a:ext cx="272382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懊悔：我应该早点开始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   我可以做任何事，除了这件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     感到内疚，我无法享受任何事情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        逃避，我希望没人发现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69682" y="2248160"/>
            <a:ext cx="1575063" cy="1291834"/>
            <a:chOff x="6308578" y="1018449"/>
            <a:chExt cx="1567102" cy="1285305"/>
          </a:xfrm>
        </p:grpSpPr>
        <p:grpSp>
          <p:nvGrpSpPr>
            <p:cNvPr id="41" name="组合 40"/>
            <p:cNvGrpSpPr/>
            <p:nvPr/>
          </p:nvGrpSpPr>
          <p:grpSpPr>
            <a:xfrm rot="11373134">
              <a:off x="6308578" y="1018449"/>
              <a:ext cx="1413836" cy="1285305"/>
              <a:chOff x="4991141" y="462638"/>
              <a:chExt cx="4470401" cy="4063999"/>
            </a:xfrm>
          </p:grpSpPr>
          <p:sp>
            <p:nvSpPr>
              <p:cNvPr id="42" name="形状 41"/>
              <p:cNvSpPr/>
              <p:nvPr/>
            </p:nvSpPr>
            <p:spPr>
              <a:xfrm rot="4495102">
                <a:off x="5226326" y="1271342"/>
                <a:ext cx="3508287" cy="2446592"/>
              </a:xfrm>
              <a:prstGeom prst="swooshArrow">
                <a:avLst>
                  <a:gd name="adj1" fmla="val 16310"/>
                  <a:gd name="adj2" fmla="val 3137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3" name="椭圆 42"/>
              <p:cNvSpPr/>
              <p:nvPr/>
            </p:nvSpPr>
            <p:spPr>
              <a:xfrm>
                <a:off x="6690300" y="1699719"/>
                <a:ext cx="88595" cy="88595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椭圆 43"/>
              <p:cNvSpPr/>
              <p:nvPr/>
            </p:nvSpPr>
            <p:spPr>
              <a:xfrm>
                <a:off x="7461891" y="2451965"/>
                <a:ext cx="88595" cy="88595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5" name="任意多边形 44"/>
              <p:cNvSpPr/>
              <p:nvPr/>
            </p:nvSpPr>
            <p:spPr>
              <a:xfrm>
                <a:off x="4991141" y="462638"/>
                <a:ext cx="1654048" cy="650240"/>
              </a:xfrm>
              <a:custGeom>
                <a:avLst/>
                <a:gdLst>
                  <a:gd name="connsiteX0" fmla="*/ 0 w 1654048"/>
                  <a:gd name="connsiteY0" fmla="*/ 0 h 650240"/>
                  <a:gd name="connsiteX1" fmla="*/ 1654048 w 1654048"/>
                  <a:gd name="connsiteY1" fmla="*/ 0 h 650240"/>
                  <a:gd name="connsiteX2" fmla="*/ 1654048 w 1654048"/>
                  <a:gd name="connsiteY2" fmla="*/ 650240 h 650240"/>
                  <a:gd name="connsiteX3" fmla="*/ 0 w 1654048"/>
                  <a:gd name="connsiteY3" fmla="*/ 650240 h 650240"/>
                  <a:gd name="connsiteX4" fmla="*/ 0 w 1654048"/>
                  <a:gd name="connsiteY4" fmla="*/ 0 h 650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4048" h="650240">
                    <a:moveTo>
                      <a:pt x="0" y="0"/>
                    </a:moveTo>
                    <a:lnTo>
                      <a:pt x="1654048" y="0"/>
                    </a:lnTo>
                    <a:lnTo>
                      <a:pt x="1654048" y="650240"/>
                    </a:lnTo>
                    <a:lnTo>
                      <a:pt x="0" y="65024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990" tIns="46990" rIns="46990" bIns="46990" numCol="1" spcCol="1270" anchor="b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7181638" y="1418897"/>
                <a:ext cx="2279903" cy="650240"/>
              </a:xfrm>
              <a:custGeom>
                <a:avLst/>
                <a:gdLst>
                  <a:gd name="connsiteX0" fmla="*/ 0 w 2279903"/>
                  <a:gd name="connsiteY0" fmla="*/ 0 h 650240"/>
                  <a:gd name="connsiteX1" fmla="*/ 2279903 w 2279903"/>
                  <a:gd name="connsiteY1" fmla="*/ 0 h 650240"/>
                  <a:gd name="connsiteX2" fmla="*/ 2279903 w 2279903"/>
                  <a:gd name="connsiteY2" fmla="*/ 650240 h 650240"/>
                  <a:gd name="connsiteX3" fmla="*/ 0 w 2279903"/>
                  <a:gd name="connsiteY3" fmla="*/ 650240 h 650240"/>
                  <a:gd name="connsiteX4" fmla="*/ 0 w 2279903"/>
                  <a:gd name="connsiteY4" fmla="*/ 0 h 650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9903" h="650240">
                    <a:moveTo>
                      <a:pt x="0" y="0"/>
                    </a:moveTo>
                    <a:lnTo>
                      <a:pt x="2279903" y="0"/>
                    </a:lnTo>
                    <a:lnTo>
                      <a:pt x="2279903" y="650240"/>
                    </a:lnTo>
                    <a:lnTo>
                      <a:pt x="0" y="65024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990" tIns="46990" rIns="46990" bIns="46990" numCol="1" spcCol="1270" anchor="ctr" anchorCtr="0">
                <a:noAutofit/>
              </a:bodyPr>
              <a:lstStyle/>
              <a:p>
                <a:pPr lvl="0" algn="l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 dirty="0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4991141" y="2171143"/>
                <a:ext cx="2235200" cy="650240"/>
              </a:xfrm>
              <a:custGeom>
                <a:avLst/>
                <a:gdLst>
                  <a:gd name="connsiteX0" fmla="*/ 0 w 2235200"/>
                  <a:gd name="connsiteY0" fmla="*/ 0 h 650240"/>
                  <a:gd name="connsiteX1" fmla="*/ 2235200 w 2235200"/>
                  <a:gd name="connsiteY1" fmla="*/ 0 h 650240"/>
                  <a:gd name="connsiteX2" fmla="*/ 2235200 w 2235200"/>
                  <a:gd name="connsiteY2" fmla="*/ 650240 h 650240"/>
                  <a:gd name="connsiteX3" fmla="*/ 0 w 2235200"/>
                  <a:gd name="connsiteY3" fmla="*/ 650240 h 650240"/>
                  <a:gd name="connsiteX4" fmla="*/ 0 w 2235200"/>
                  <a:gd name="connsiteY4" fmla="*/ 0 h 650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5200" h="650240">
                    <a:moveTo>
                      <a:pt x="0" y="0"/>
                    </a:moveTo>
                    <a:lnTo>
                      <a:pt x="2235200" y="0"/>
                    </a:lnTo>
                    <a:lnTo>
                      <a:pt x="2235200" y="650240"/>
                    </a:lnTo>
                    <a:lnTo>
                      <a:pt x="0" y="65024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990" tIns="46990" rIns="46990" bIns="46990" numCol="1" spcCol="1270" anchor="ctr" anchorCtr="0">
                <a:noAutofit/>
              </a:bodyPr>
              <a:lstStyle/>
              <a:p>
                <a:pPr lvl="0" algn="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7226342" y="3876397"/>
                <a:ext cx="2235200" cy="650240"/>
              </a:xfrm>
              <a:custGeom>
                <a:avLst/>
                <a:gdLst>
                  <a:gd name="connsiteX0" fmla="*/ 0 w 2235200"/>
                  <a:gd name="connsiteY0" fmla="*/ 0 h 650240"/>
                  <a:gd name="connsiteX1" fmla="*/ 2235200 w 2235200"/>
                  <a:gd name="connsiteY1" fmla="*/ 0 h 650240"/>
                  <a:gd name="connsiteX2" fmla="*/ 2235200 w 2235200"/>
                  <a:gd name="connsiteY2" fmla="*/ 650240 h 650240"/>
                  <a:gd name="connsiteX3" fmla="*/ 0 w 2235200"/>
                  <a:gd name="connsiteY3" fmla="*/ 650240 h 650240"/>
                  <a:gd name="connsiteX4" fmla="*/ 0 w 2235200"/>
                  <a:gd name="connsiteY4" fmla="*/ 0 h 650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5200" h="650240">
                    <a:moveTo>
                      <a:pt x="0" y="0"/>
                    </a:moveTo>
                    <a:lnTo>
                      <a:pt x="2235200" y="0"/>
                    </a:lnTo>
                    <a:lnTo>
                      <a:pt x="2235200" y="650240"/>
                    </a:lnTo>
                    <a:lnTo>
                      <a:pt x="0" y="65024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6990" tIns="46990" rIns="46990" bIns="46990" numCol="1" spcCol="1270" anchor="t" anchorCtr="0">
                <a:noAutofit/>
              </a:bodyPr>
              <a:lstStyle/>
              <a:p>
                <a:pPr lvl="0" algn="ctr" defTabSz="1644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700" kern="1200" dirty="0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6998517" y="1447260"/>
              <a:ext cx="8771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背水一战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黑体" pitchFamily="49" charset="-122"/>
                  <a:ea typeface="黑体" pitchFamily="49" charset="-122"/>
                </a:rPr>
                <a:t> 彻底放弃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685285" y="24958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拖延怪圈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4" name="Picture 2" descr="C:\Users\hundund\Desktop\push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6427639" y="196959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循环</a:t>
            </a:r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周期：</a:t>
            </a:r>
            <a:endParaRPr lang="en-US" altLang="zh-CN" sz="1600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几年</a:t>
            </a:r>
            <a:r>
              <a:rPr lang="en-US" altLang="zh-CN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日</a:t>
            </a:r>
            <a:r>
              <a:rPr lang="en-US" altLang="zh-CN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星期</a:t>
            </a:r>
            <a:r>
              <a:rPr lang="en-US" altLang="zh-CN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小时</a:t>
            </a:r>
            <a:endParaRPr lang="zh-CN" altLang="en-US" sz="1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56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0864" y="2996952"/>
            <a:ext cx="6646627" cy="1711095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23800" y="3298501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天生拖延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狂</a:t>
            </a:r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？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pic>
        <p:nvPicPr>
          <p:cNvPr id="1026" name="Picture 2" descr="C:\Users\hundund\Desktop\f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42457"/>
            <a:ext cx="4932040" cy="461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71802" y="4206442"/>
            <a:ext cx="4892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□ 拖延基因存在吗   □ 生物因素造成拖延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2012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07059" y="2744285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3832" y="3588057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但一些生物上的因素会导致拖延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23832" y="276176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世界上并不存在拖延基因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1792228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天生注定拖延？</a:t>
            </a:r>
            <a:endParaRPr lang="en-US" altLang="zh-CN" sz="44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63070" y="3319189"/>
            <a:ext cx="840469" cy="845889"/>
            <a:chOff x="1519082" y="2492896"/>
            <a:chExt cx="840469" cy="845889"/>
          </a:xfrm>
        </p:grpSpPr>
        <p:sp>
          <p:nvSpPr>
            <p:cNvPr id="10" name="矩形 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607059" y="2534312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23832" y="4111277"/>
            <a:ext cx="3004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√ 对恐惧的防卫心理机制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√ 注意力缺失紊乱症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√ 抑郁症的倾向于变种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√ 焦虑症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85285" y="249580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作为自我形象的拖延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5" name="Picture 2" descr="C:\Users\hundund\Desktop\push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0" y="1"/>
            <a:ext cx="9183904" cy="1387171"/>
            <a:chOff x="0" y="1"/>
            <a:chExt cx="9183904" cy="1387171"/>
          </a:xfrm>
        </p:grpSpPr>
        <p:sp>
          <p:nvSpPr>
            <p:cNvPr id="17" name="矩形 16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85285" y="249580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存在</a:t>
              </a:r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拖延基因吗？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9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964018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9532" y="1703689"/>
            <a:ext cx="592982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拖延逃避的不是某个任务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而是这个任务引发的</a:t>
            </a:r>
            <a:r>
              <a:rPr lang="zh-CN" altLang="en-US" sz="28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</a:rPr>
              <a:t>感受</a:t>
            </a:r>
            <a:endParaRPr lang="en-US" altLang="zh-CN" sz="2800" dirty="0" smtClean="0">
              <a:solidFill>
                <a:srgbClr val="FF993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心理防卫机制阻止痛苦和恐惧的情绪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Users\hundund\Desktop\手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259" y="2796362"/>
            <a:ext cx="4536504" cy="312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hundund\Desktop\脑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4546" y="2894513"/>
            <a:ext cx="4251701" cy="293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85285" y="249580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存在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拖延基因吗？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7" name="Picture 2" descr="C:\Users\hundund\Desktop\pus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0" y="1"/>
            <a:ext cx="9183904" cy="1387171"/>
            <a:chOff x="0" y="1"/>
            <a:chExt cx="9183904" cy="1387171"/>
          </a:xfrm>
        </p:grpSpPr>
        <p:sp>
          <p:nvSpPr>
            <p:cNvPr id="9" name="矩形 8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85285" y="249580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对</a:t>
              </a: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恐惧的防卫心理机制</a:t>
              </a:r>
            </a:p>
          </p:txBody>
        </p:sp>
        <p:pic>
          <p:nvPicPr>
            <p:cNvPr id="11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485392" y="5553805"/>
            <a:ext cx="3010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感知碰触感：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400~500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毫秒</a:t>
            </a:r>
            <a:endParaRPr lang="zh-CN" altLang="en-US" dirty="0">
              <a:solidFill>
                <a:srgbClr val="FF99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8930" y="5579948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感知恐惧：</a:t>
            </a:r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毫秒</a:t>
            </a:r>
            <a:endParaRPr lang="zh-CN" altLang="en-US" dirty="0">
              <a:solidFill>
                <a:srgbClr val="FF993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458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5285" y="249580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对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恐惧的防卫心理机制</a:t>
            </a:r>
          </a:p>
        </p:txBody>
      </p:sp>
      <p:pic>
        <p:nvPicPr>
          <p:cNvPr id="3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0" y="1"/>
            <a:ext cx="9183904" cy="1696129"/>
            <a:chOff x="0" y="1"/>
            <a:chExt cx="9183904" cy="1696129"/>
          </a:xfrm>
        </p:grpSpPr>
        <p:sp>
          <p:nvSpPr>
            <p:cNvPr id="5" name="矩形 4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85285" y="249580"/>
              <a:ext cx="6862776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注意力</a:t>
              </a: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缺失紊乱</a:t>
              </a:r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症（</a:t>
              </a:r>
              <a:r>
                <a:rPr lang="en-US" altLang="zh-CN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ADD</a:t>
              </a:r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）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7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1789263" y="1990249"/>
            <a:ext cx="274947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核心症状：</a:t>
            </a:r>
            <a:endParaRPr lang="en-US" altLang="zh-CN" sz="40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注意力分散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冲动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躁动</a:t>
            </a:r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不安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37548" y="4419109"/>
            <a:ext cx="55707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不是普通的注意力分散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而是就算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自己有意愿，也不能专注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5" descr="C:\Users\hundund\Desktop\2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7655" y="2046927"/>
            <a:ext cx="1887192" cy="188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66725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5285" y="249580"/>
            <a:ext cx="68627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注意力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缺失紊乱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症（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ADD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）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3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0" y="1"/>
            <a:ext cx="9183904" cy="1387171"/>
            <a:chOff x="0" y="1"/>
            <a:chExt cx="9183904" cy="1387171"/>
          </a:xfrm>
        </p:grpSpPr>
        <p:sp>
          <p:nvSpPr>
            <p:cNvPr id="5" name="矩形 4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85285" y="249580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抑郁症</a:t>
              </a: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的</a:t>
              </a:r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倾向与变种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7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1114077" y="1628800"/>
            <a:ext cx="6955750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季节性情绪紊乱：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白天缩短，光线减少造成疲惫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冬天无法完成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夏天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轻易做到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抑郁症：</a:t>
            </a:r>
            <a:endParaRPr lang="en-US" altLang="zh-CN" sz="40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茫然的未来，工作毫无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生物、心理、环境共同起作用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抑郁越重，拖得越久，对神经结构的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永久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损害越大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0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0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C:\Users\hundund\Desktop\0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36" t="18161" r="25967" b="18220"/>
          <a:stretch/>
        </p:blipFill>
        <p:spPr bwMode="auto">
          <a:xfrm>
            <a:off x="6053604" y="1879141"/>
            <a:ext cx="2016223" cy="195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7161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6444208" y="1948850"/>
            <a:ext cx="1902784" cy="1902784"/>
          </a:xfrm>
          <a:prstGeom prst="ellipse">
            <a:avLst/>
          </a:prstGeom>
          <a:solidFill>
            <a:srgbClr val="E5B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685285" y="249580"/>
            <a:ext cx="68627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注意力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缺失紊乱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症（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ADD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）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3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0" y="1"/>
            <a:ext cx="9183904" cy="1387171"/>
            <a:chOff x="0" y="1"/>
            <a:chExt cx="9183904" cy="1387171"/>
          </a:xfrm>
        </p:grpSpPr>
        <p:sp>
          <p:nvSpPr>
            <p:cNvPr id="5" name="矩形 4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85285" y="249580"/>
              <a:ext cx="18774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焦虑症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7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1114077" y="1628800"/>
            <a:ext cx="7191392" cy="446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强迫症：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做事前不停列举好处和坏处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反复检查炉子是否关掉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脑锁住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脑中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无法解除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危机信号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邋遢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分子和囤积狂：</a:t>
            </a:r>
            <a:endParaRPr lang="en-US" altLang="zh-CN" sz="40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优柔寡断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对饭错误的恐惧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邋遢分子</a:t>
            </a:r>
            <a:endParaRPr lang="en-US" altLang="zh-CN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“或许某一天需要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; 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可能再也没有这种东西了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; 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未来或许会值钱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是外祖母的东西</a:t>
            </a:r>
            <a:r>
              <a:rPr lang="en-US" altLang="zh-CN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”——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这些理由都是</a:t>
            </a: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脑锁住的表现形式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手杖形箭头 9"/>
          <p:cNvSpPr/>
          <p:nvPr/>
        </p:nvSpPr>
        <p:spPr>
          <a:xfrm>
            <a:off x="7100403" y="2110336"/>
            <a:ext cx="737245" cy="789906"/>
          </a:xfrm>
          <a:prstGeom prst="utur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手杖形箭头 10"/>
          <p:cNvSpPr/>
          <p:nvPr/>
        </p:nvSpPr>
        <p:spPr>
          <a:xfrm rot="10800000">
            <a:off x="7026978" y="2780928"/>
            <a:ext cx="737245" cy="789906"/>
          </a:xfrm>
          <a:prstGeom prst="utur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034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97373" y="2996952"/>
            <a:ext cx="6646627" cy="1711095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779912" y="3298501"/>
            <a:ext cx="54825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拖延 感受一下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pic>
        <p:nvPicPr>
          <p:cNvPr id="1026" name="Picture 2" descr="C:\Users\hundund\Desktop\f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42457"/>
            <a:ext cx="4932040" cy="461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67326" y="4206442"/>
            <a:ext cx="22220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□ 拖延的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心理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原因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69911" y="3441774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，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xmlns="" val="52443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hundund\Desktop\1 [转换]-01_副本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35" y="2276872"/>
            <a:ext cx="9105265" cy="44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原因</a:t>
            </a: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4438" y="135354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恐惧失败</a:t>
            </a:r>
            <a:endParaRPr lang="zh-CN" altLang="en-US" sz="5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146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5338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失败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764174" y="4013338"/>
            <a:ext cx="3589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自我价值</a:t>
            </a:r>
            <a:r>
              <a:rPr lang="en-US" altLang="zh-CN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能力≠表现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8630" y="3168406"/>
            <a:ext cx="3589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自我价值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表现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5297022" y="3275217"/>
            <a:ext cx="576064" cy="1155476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801078" y="3185549"/>
            <a:ext cx="6783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拖</a:t>
            </a:r>
            <a:endParaRPr lang="en-US" altLang="zh-CN" sz="4000" spc="-15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spc="-15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延</a:t>
            </a:r>
            <a:endParaRPr lang="en-US" altLang="zh-CN" sz="4000" spc="-15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602823" y="1340768"/>
            <a:ext cx="6353553" cy="3308598"/>
            <a:chOff x="1182682" y="2901276"/>
            <a:chExt cx="6353553" cy="3308598"/>
          </a:xfrm>
        </p:grpSpPr>
        <p:sp>
          <p:nvSpPr>
            <p:cNvPr id="29" name="TextBox 28"/>
            <p:cNvSpPr txBox="1"/>
            <p:nvPr/>
          </p:nvSpPr>
          <p:spPr>
            <a:xfrm>
              <a:off x="2119367" y="3430741"/>
              <a:ext cx="54168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如果我付出所有努力，结果还是不够好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我无法承受此结局</a:t>
              </a: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682" y="2901276"/>
              <a:ext cx="1077539" cy="3308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900" dirty="0">
                  <a:solidFill>
                    <a:schemeClr val="bg1">
                      <a:lumMod val="50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“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63688" y="5188400"/>
            <a:ext cx="54168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的潜力很出色，如果再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给我一星期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我会做得好多了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20272" y="4584898"/>
            <a:ext cx="1077539" cy="330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900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”</a:t>
            </a:r>
            <a:endParaRPr lang="zh-CN" altLang="en-US" sz="20900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07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0864" y="2996952"/>
            <a:ext cx="6646627" cy="1711095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hundund\Desktop\f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42457"/>
            <a:ext cx="4932040" cy="461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101237" y="3401124"/>
            <a:ext cx="5295299" cy="1107996"/>
            <a:chOff x="4101237" y="3284984"/>
            <a:chExt cx="5295299" cy="1107996"/>
          </a:xfrm>
        </p:grpSpPr>
        <p:sp>
          <p:nvSpPr>
            <p:cNvPr id="2" name="TextBox 1"/>
            <p:cNvSpPr txBox="1"/>
            <p:nvPr/>
          </p:nvSpPr>
          <p:spPr>
            <a:xfrm>
              <a:off x="4834069" y="3284984"/>
              <a:ext cx="456246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尚黑 G0v1 粗体" pitchFamily="50" charset="-122"/>
                  <a:ea typeface="造字工房尚黑 G0v1 粗体" pitchFamily="50" charset="-122"/>
                </a:rPr>
                <a:t>拖延</a:t>
              </a:r>
              <a:r>
                <a:rPr lang="en-US" altLang="zh-CN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尚黑 G0v1 粗体" pitchFamily="50" charset="-122"/>
                  <a:ea typeface="造字工房尚黑 G0v1 粗体" pitchFamily="50" charset="-122"/>
                </a:rPr>
                <a:t>Style</a:t>
              </a:r>
              <a:r>
                <a:rPr lang="zh-CN" altLang="en-US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尚黑 G0v1 粗体" pitchFamily="50" charset="-122"/>
                  <a:ea typeface="造字工房尚黑 G0v1 粗体" pitchFamily="50" charset="-122"/>
                </a:rPr>
                <a:t>？</a:t>
              </a:r>
              <a:endPara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01237" y="3284984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尚黑 G0v1 粗体" pitchFamily="50" charset="-122"/>
                  <a:ea typeface="造字工房尚黑 G0v1 粗体" pitchFamily="50" charset="-122"/>
                </a:rPr>
                <a:t>你是</a:t>
              </a:r>
              <a:endPara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endParaRPr>
            </a:p>
            <a:p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尚黑 G0v1 粗体" pitchFamily="50" charset="-122"/>
                  <a:ea typeface="造字工房尚黑 G0v1 粗体" pitchFamily="50" charset="-122"/>
                </a:rPr>
                <a:t>哪种</a:t>
              </a:r>
              <a:endParaRPr lang="zh-CN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180139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5338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恐惧失败</a:t>
            </a: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752716" y="1852852"/>
            <a:ext cx="4564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恐惧失败</a:t>
            </a:r>
            <a:r>
              <a:rPr lang="en-US" altLang="zh-CN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追求完美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40450" y="2537028"/>
            <a:ext cx="634019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担心被别人或自我评判，害怕自己不足被发现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害怕付出最大努力还是做得不够好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恐惧自己幻想出来的灾难性后果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24724" y="44313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固定心态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12458" y="5118283"/>
            <a:ext cx="6647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每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次表现都被看成对你能力的一次衡量性定论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失败永远决定了你这个人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61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5285" y="249580"/>
            <a:ext cx="55338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恐惧失败</a:t>
            </a: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567616" y="2029525"/>
            <a:ext cx="6048672" cy="3779588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hundund\Desktop\手铐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73" b="97802" l="9442" r="944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"/>
          <a:stretch/>
        </p:blipFill>
        <p:spPr bwMode="auto">
          <a:xfrm rot="13527808">
            <a:off x="6591607" y="4298359"/>
            <a:ext cx="1792342" cy="279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1701152" y="1901170"/>
            <a:ext cx="2438800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148478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怎么破？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7548" y="2408689"/>
            <a:ext cx="578235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提醒自己：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幻想中的失败场景是被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自我夸大</a:t>
            </a:r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固定心态转为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成长心态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是可以发展提升的</a:t>
            </a:r>
            <a:endParaRPr lang="en-US" altLang="zh-CN" sz="2800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完美是让你提升自己的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推动力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并非致命打击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8300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undund\Desktop\1 [转换]-02_副本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35" y="2276872"/>
            <a:ext cx="9105265" cy="44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5285" y="249580"/>
            <a:ext cx="41344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拖延的心理原因</a:t>
            </a: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47664" y="135354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恐惧</a:t>
            </a:r>
            <a:r>
              <a:rPr lang="zh-CN" altLang="en-US" sz="5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</a:t>
            </a:r>
          </a:p>
        </p:txBody>
      </p:sp>
    </p:spTree>
    <p:extLst>
      <p:ext uri="{BB962C8B-B14F-4D97-AF65-F5344CB8AC3E}">
        <p14:creationId xmlns:p14="http://schemas.microsoft.com/office/powerpoint/2010/main" xmlns="" val="2571037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2823" y="1340768"/>
            <a:ext cx="6353553" cy="3308598"/>
            <a:chOff x="1182682" y="2901276"/>
            <a:chExt cx="6353553" cy="3308598"/>
          </a:xfrm>
        </p:grpSpPr>
        <p:sp>
          <p:nvSpPr>
            <p:cNvPr id="3" name="TextBox 2"/>
            <p:cNvSpPr txBox="1"/>
            <p:nvPr/>
          </p:nvSpPr>
          <p:spPr>
            <a:xfrm>
              <a:off x="2119367" y="3430741"/>
              <a:ext cx="54168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当你历经千万辛苦终于打破跳杆记录时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别人会怎么做？他们把横杆升高了。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82682" y="2901276"/>
              <a:ext cx="1077539" cy="3308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900" dirty="0">
                  <a:solidFill>
                    <a:schemeClr val="bg1">
                      <a:lumMod val="50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“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63688" y="5188400"/>
            <a:ext cx="55178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临时抱佛脚得了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，好友们费工夫才得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成功会伤害别人，我得考虑他们的感受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0272" y="4584898"/>
            <a:ext cx="1077539" cy="330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900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”</a:t>
            </a:r>
            <a:endParaRPr lang="zh-CN" altLang="en-US" sz="20900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5338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恐惧成功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801078" y="3185549"/>
            <a:ext cx="6783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-15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拖</a:t>
            </a:r>
            <a:endParaRPr lang="en-US" altLang="zh-CN" sz="4000" spc="-15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spc="-15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延</a:t>
            </a:r>
            <a:endParaRPr lang="en-US" altLang="zh-CN" sz="4000" spc="-15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49767" y="3591345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用拖延代替选择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上下箭头 12"/>
          <p:cNvSpPr/>
          <p:nvPr/>
        </p:nvSpPr>
        <p:spPr>
          <a:xfrm>
            <a:off x="5314146" y="3308314"/>
            <a:ext cx="486932" cy="1128798"/>
          </a:xfrm>
          <a:prstGeom prst="upDown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4464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5338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成功</a:t>
            </a: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716" y="1852852"/>
            <a:ext cx="4564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恐惧成功</a:t>
            </a:r>
            <a:r>
              <a:rPr lang="en-US" altLang="zh-CN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引起内疚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0450" y="2571869"/>
            <a:ext cx="676819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成功需付出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:  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聚光灯下的压力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变成工作狂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开始了就停不下来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成功有危险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:  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我不能伤害别人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我会受到伤害，自己无力反击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成功是禁区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:  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我不配成功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“幸存者歉疚”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我命中注定不能成功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2802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5285" y="249580"/>
            <a:ext cx="55338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恐惧成功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567616" y="2029525"/>
            <a:ext cx="6048672" cy="3779588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 descr="C:\Users\hundund\Desktop\手铐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73" b="97802" l="9442" r="944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"/>
          <a:stretch/>
        </p:blipFill>
        <p:spPr bwMode="auto">
          <a:xfrm rot="13527808">
            <a:off x="6591607" y="4298359"/>
            <a:ext cx="1792342" cy="279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701152" y="1901170"/>
            <a:ext cx="2438800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148478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怎么破？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37548" y="2408689"/>
            <a:ext cx="5211683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提醒自己：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你所假定的被孤立后果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并非真实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变故造就新世界：</a:t>
            </a:r>
            <a:endParaRPr lang="en-US" altLang="zh-CN" sz="2800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会进入一个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更好的人生阶段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你可以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改变自己适应环境和成功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750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undund\Desktop\1 [转换]-03_副本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15" y="2276872"/>
            <a:ext cx="9105265" cy="44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5285" y="249580"/>
            <a:ext cx="41344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拖延的心理原因</a:t>
            </a: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59832" y="135354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争控制权</a:t>
            </a:r>
            <a:endParaRPr lang="zh-CN" altLang="en-US" sz="5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077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5338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争控制权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602823" y="1340768"/>
            <a:ext cx="6661329" cy="3308598"/>
            <a:chOff x="1182682" y="2901276"/>
            <a:chExt cx="6661329" cy="3308598"/>
          </a:xfrm>
        </p:grpSpPr>
        <p:sp>
          <p:nvSpPr>
            <p:cNvPr id="6" name="TextBox 5"/>
            <p:cNvSpPr txBox="1"/>
            <p:nvPr/>
          </p:nvSpPr>
          <p:spPr>
            <a:xfrm>
              <a:off x="2119367" y="3430741"/>
              <a:ext cx="572464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客户来信息，让你下午一点回电给他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虽然有时间，但你还是拖到三点才打电话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82682" y="2901276"/>
              <a:ext cx="1077539" cy="3308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900" dirty="0">
                  <a:solidFill>
                    <a:schemeClr val="bg1">
                      <a:lumMod val="50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“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835696" y="5157192"/>
            <a:ext cx="5163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妻子催了你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次，让你把衣柜收拾好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虽然你答应会弄，但从来不上手去做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20272" y="4584898"/>
            <a:ext cx="1077539" cy="330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900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”</a:t>
            </a:r>
            <a:endParaRPr lang="zh-CN" altLang="en-US" sz="20900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96591" y="3591345"/>
            <a:ext cx="68996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自我价值</a:t>
            </a:r>
            <a:r>
              <a:rPr lang="en-US" altLang="zh-CN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具有独立性，反对受控制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=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表现（通过拖延“我”说了算）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9878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38641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争控制权</a:t>
            </a: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9176" y="170080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争夺控制权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6910" y="2419825"/>
            <a:ext cx="480131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打破规则的欲望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弱势者的权利，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报复的滋味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Deadline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的危险快感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秘密战斗：我合群，只是拖延而已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世界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不可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预知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防卫哲学：     他强我弱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投降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347864" y="5127575"/>
            <a:ext cx="432048" cy="1037729"/>
          </a:xfrm>
          <a:prstGeom prst="leftBrac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763688" y="3861048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个人独立宣言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320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5285" y="249580"/>
            <a:ext cx="55338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争控制权</a:t>
            </a: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567616" y="2029525"/>
            <a:ext cx="6048672" cy="3779588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 descr="C:\Users\hundund\Desktop\手铐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73" b="97802" l="9442" r="944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"/>
          <a:stretch/>
        </p:blipFill>
        <p:spPr bwMode="auto">
          <a:xfrm rot="13527808">
            <a:off x="6591607" y="4298359"/>
            <a:ext cx="1792342" cy="279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701152" y="1901170"/>
            <a:ext cx="2438800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148478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怎么破？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37548" y="2408689"/>
            <a:ext cx="592982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把抵制当做警示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你的抵制情绪是针对现实还是自身？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提醒自己：</a:t>
            </a:r>
            <a:endParaRPr lang="en-US" altLang="zh-CN" sz="2800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请求不一定是控制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规则不一定是牢房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人合作可能是件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令人开心的事</a:t>
            </a:r>
          </a:p>
        </p:txBody>
      </p:sp>
    </p:spTree>
    <p:extLst>
      <p:ext uri="{BB962C8B-B14F-4D97-AF65-F5344CB8AC3E}">
        <p14:creationId xmlns:p14="http://schemas.microsoft.com/office/powerpoint/2010/main" xmlns="" val="1664660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16200000">
            <a:off x="358634" y="3686843"/>
            <a:ext cx="5400600" cy="5644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52780" y="2228671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小丑</a:t>
            </a:r>
            <a:endParaRPr lang="zh-CN" altLang="en-US" sz="7200" dirty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1055" y="2420888"/>
            <a:ext cx="1826141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拖延经历</a:t>
            </a:r>
            <a:endParaRPr lang="en-US" altLang="zh-CN" sz="3200" dirty="0" smtClean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200" dirty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作为</a:t>
            </a: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笑料</a:t>
            </a:r>
            <a:endParaRPr lang="zh-CN" altLang="en-US" sz="3200" dirty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4788" y="3717032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拿最近赶时间的戏剧性经历娱乐朋友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担心放弃拖延让自己失去个性和风趣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249580"/>
            <a:ext cx="5043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你是哪种拖延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Style?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3" descr="C:\Users\hundund\Desktop\3320946_210615302371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75432" y="1700808"/>
            <a:ext cx="196132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hundund\Desktop\pus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185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undund\Desktop\1 [转换]-04_副本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2276872"/>
            <a:ext cx="9105265" cy="44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5285" y="249580"/>
            <a:ext cx="41344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心理原因</a:t>
            </a: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55976" y="1353542"/>
            <a:ext cx="32512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恐惧</a:t>
            </a:r>
            <a:r>
              <a:rPr lang="zh-CN" altLang="en-US" sz="5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亲</a:t>
            </a:r>
            <a:r>
              <a:rPr lang="en-US" altLang="zh-CN" sz="5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5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疏</a:t>
            </a:r>
            <a:endParaRPr lang="zh-CN" altLang="en-US" sz="5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679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7342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恐惧亲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/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疏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330209" y="445990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他们想得寸进尺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1680" y="278092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别人会给我帮助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7380312" y="2924944"/>
            <a:ext cx="576064" cy="661721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699792" y="3573016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-15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维护心理舒适边界</a:t>
            </a:r>
            <a:endParaRPr lang="en-US" altLang="zh-CN" sz="4000" spc="-15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39508" y="1870233"/>
            <a:ext cx="54168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若在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个团队里，我满脑子都是好创意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但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一个人待着，我没有一点头绪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22253" y="1340768"/>
            <a:ext cx="1077539" cy="330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900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“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91680" y="5188400"/>
            <a:ext cx="54700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我只是想上个小提琴班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，结果又被父母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安排进读谱班、作曲班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48264" y="4584898"/>
            <a:ext cx="1077539" cy="330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900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”</a:t>
            </a:r>
            <a:endParaRPr lang="zh-CN" altLang="en-US" sz="20900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下箭头 14"/>
          <p:cNvSpPr/>
          <p:nvPr/>
        </p:nvSpPr>
        <p:spPr>
          <a:xfrm rot="10800000">
            <a:off x="1691680" y="4249788"/>
            <a:ext cx="576064" cy="661721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979712" y="4869160"/>
            <a:ext cx="3268230" cy="0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317842" y="2966162"/>
            <a:ext cx="3268230" cy="0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25634" y="3926959"/>
            <a:ext cx="1135860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732240" y="3933056"/>
            <a:ext cx="1135860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2021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7342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恐惧亲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/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疏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752716" y="185285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恐惧疏远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40450" y="2537028"/>
            <a:ext cx="5724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自己无法独立在社会生存，没有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安全感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需要陪伴，最后关头总会有人出现在身边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24724" y="400506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恐惧亲近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12458" y="469197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人保持距离让他们更自在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拖延是逃跑的一种方式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415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7342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恐惧亲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/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疏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567616" y="2029525"/>
            <a:ext cx="6048672" cy="3779588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hundund\Desktop\手铐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73" b="97802" l="9442" r="944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"/>
          <a:stretch/>
        </p:blipFill>
        <p:spPr bwMode="auto">
          <a:xfrm rot="13527808">
            <a:off x="6591607" y="4298359"/>
            <a:ext cx="1792342" cy="279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701152" y="1901170"/>
            <a:ext cx="2438800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148478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怎么破？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7548" y="2408689"/>
            <a:ext cx="592982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提醒自己：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用拖延换取的内心舒适边界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不能解决人际关系中的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根本问题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良好的关系：依赖和独立之间的平衡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面对并解决彼此的分歧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让心灵获得成长的机会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264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hundund\Desktop\1 [转换]-05_副本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35" y="2276872"/>
            <a:ext cx="9105265" cy="44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85285" y="249580"/>
            <a:ext cx="41344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拖延的心理原因</a:t>
            </a: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7" name="Picture 2" descr="C:\Users\hundund\Desktop\pus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24128" y="135354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主观</a:t>
            </a:r>
            <a:r>
              <a:rPr lang="zh-CN" altLang="en-US" sz="5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zh-CN" altLang="en-US" sz="5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130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53388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主观时间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768630" y="285293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时间观念不一致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602823" y="1340768"/>
            <a:ext cx="6342332" cy="3308598"/>
            <a:chOff x="1182682" y="2901276"/>
            <a:chExt cx="6342332" cy="3308598"/>
          </a:xfrm>
        </p:grpSpPr>
        <p:sp>
          <p:nvSpPr>
            <p:cNvPr id="29" name="TextBox 28"/>
            <p:cNvSpPr txBox="1"/>
            <p:nvPr/>
          </p:nvSpPr>
          <p:spPr>
            <a:xfrm>
              <a:off x="2119367" y="3430741"/>
              <a:ext cx="540564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点出发 </a:t>
              </a:r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= 9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点后</a:t>
              </a:r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点前 ≈</a:t>
              </a:r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9:20 =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丈夫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点出发 </a:t>
              </a:r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= 8:50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已经全收拾好了 </a:t>
              </a:r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=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妻子</a:t>
              </a:r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82682" y="2901276"/>
              <a:ext cx="1077539" cy="3308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900" dirty="0">
                  <a:solidFill>
                    <a:schemeClr val="bg1">
                      <a:lumMod val="50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“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710469" y="5188400"/>
            <a:ext cx="54700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我深深地沉浸在自己喜欢做的事情中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不知道究竟过去了几分钟还是几个小时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20272" y="4584898"/>
            <a:ext cx="1077539" cy="330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900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”</a:t>
            </a:r>
            <a:endParaRPr lang="zh-CN" altLang="en-US" sz="20900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40056" y="450898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陷入自己的时间区域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854" y="3645024"/>
            <a:ext cx="3323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主观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时间≠客观时间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23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5338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主观时间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752716" y="170080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未来折扣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40450" y="2384984"/>
            <a:ext cx="51090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当一件事或一个目标设在遥远的未来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它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就给人不真实的感觉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它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看上去没有实际上那么重要</a:t>
            </a:r>
            <a:endParaRPr lang="en-US" altLang="zh-CN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24724" y="4144603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时间感的演化</a:t>
            </a:r>
            <a:endParaRPr lang="en-US" altLang="zh-CN" sz="40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12458" y="4831515"/>
            <a:ext cx="63401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不同年龄段对时间的感觉也不一样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时间阶段和你的人生阶段不一致，会陷入麻烦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岁和</a:t>
            </a:r>
            <a:r>
              <a:rPr lang="en-US" altLang="zh-CN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岁推迟要孩子的决定不是一码事</a:t>
            </a:r>
            <a:endParaRPr lang="en-US" altLang="zh-CN" sz="24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3005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5338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拖延的心理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 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主观时间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567616" y="2029525"/>
            <a:ext cx="6048672" cy="3779588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hundund\Desktop\手铐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73" b="97802" l="9442" r="944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"/>
          <a:stretch/>
        </p:blipFill>
        <p:spPr bwMode="auto">
          <a:xfrm rot="13527808">
            <a:off x="6591607" y="4298359"/>
            <a:ext cx="1792342" cy="279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701152" y="1901170"/>
            <a:ext cx="2438800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148478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怎么破？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7548" y="2408689"/>
            <a:ext cx="5211683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提醒自己：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达成</a:t>
            </a:r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协议，分清主观和客观时间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成熟时间：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承认和接受主观和客观时间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两者间有弹性、自然地过渡</a:t>
            </a:r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与时间合作而非争战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11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97373" y="2996952"/>
            <a:ext cx="6646627" cy="1711095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427984" y="3298501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拖延大作战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pic>
        <p:nvPicPr>
          <p:cNvPr id="1026" name="Picture 2" descr="C:\Users\hundund\Desktop\f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42457"/>
            <a:ext cx="4932040" cy="461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30515" y="4206442"/>
            <a:ext cx="4214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□ 沙场点兵  □ 作战方案 □ 速读手册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004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87343" y="249580"/>
            <a:ext cx="5950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沙场点兵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找出拖延原因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6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6258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undund\Desktop\30.x_lar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90542">
            <a:off x="-380296" y="3135517"/>
            <a:ext cx="4982215" cy="391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31840" y="1484784"/>
            <a:ext cx="557075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对成功所需能力</a:t>
            </a:r>
            <a:endParaRPr lang="en-US" altLang="zh-CN" sz="6000" dirty="0" smtClean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  <a:p>
            <a:r>
              <a:rPr lang="zh-CN" altLang="en-US" sz="60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缺乏信心</a:t>
            </a:r>
            <a:endParaRPr lang="zh-CN" altLang="en-US" sz="6000" dirty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5518" y="3573016"/>
            <a:ext cx="428835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把建立一个比较现实的、能够达成的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同时容易衡量的目标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再把目标分成几个易操作的小目标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每一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个小单元都能短时间完成它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267526" y="3423776"/>
            <a:ext cx="5336922" cy="0"/>
          </a:xfrm>
          <a:prstGeom prst="line">
            <a:avLst/>
          </a:prstGeom>
          <a:ln>
            <a:prstDash val="lg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402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16200000">
            <a:off x="353718" y="3686843"/>
            <a:ext cx="5400600" cy="5644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20876" y="2228671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圣人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39151" y="2420888"/>
            <a:ext cx="1826141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帮助他人</a:t>
            </a:r>
            <a:endParaRPr lang="en-US" altLang="zh-CN" sz="3200" dirty="0" smtClean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失去自己</a:t>
            </a:r>
            <a:endParaRPr lang="zh-CN" altLang="en-US" sz="3200" dirty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2884" y="3717032"/>
            <a:ext cx="45448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把照顾好别人作为自己生活目标和价值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对待自己的事情却一拖再拖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牺牲所有业余时间以此感觉自己被需要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pic>
        <p:nvPicPr>
          <p:cNvPr id="3" name="Picture 2" descr="C:\Users\hundund\Desktop\37bOOOPICf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615" b="97692" l="160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7544" y="1854501"/>
            <a:ext cx="2637307" cy="423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0" y="1"/>
            <a:ext cx="9183904" cy="1387171"/>
            <a:chOff x="0" y="1"/>
            <a:chExt cx="9183904" cy="1387171"/>
          </a:xfrm>
        </p:grpSpPr>
        <p:sp>
          <p:nvSpPr>
            <p:cNvPr id="11" name="矩形 10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85285" y="249580"/>
              <a:ext cx="504336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你是哪种拖延</a:t>
              </a:r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Style?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3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140509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87343" y="249580"/>
            <a:ext cx="5950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沙场点兵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找出拖延原因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6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6258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undund\Desktop\668573_114902041513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331"/>
          <a:stretch/>
        </p:blipFill>
        <p:spPr bwMode="auto">
          <a:xfrm rot="2510285">
            <a:off x="-1209216" y="3312492"/>
            <a:ext cx="6264696" cy="343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131840" y="1484784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对完成任务有</a:t>
            </a:r>
            <a:endParaRPr lang="en-US" altLang="zh-CN" sz="6000" dirty="0" smtClean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  <a:p>
            <a:r>
              <a:rPr lang="zh-CN" altLang="en-US" sz="60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反感心理</a:t>
            </a:r>
            <a:endParaRPr lang="zh-CN" altLang="en-US" sz="6000" dirty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95518" y="3573016"/>
            <a:ext cx="531427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其实令你不舒服的原因是你把它和自己的恐惧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或者焦虑联系了起来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当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你对自己的恐惧逐渐了解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并接受真实的自己后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问题迎刃而解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267526" y="3423776"/>
            <a:ext cx="5120898" cy="0"/>
          </a:xfrm>
          <a:prstGeom prst="line">
            <a:avLst/>
          </a:prstGeom>
          <a:ln>
            <a:prstDash val="lg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3888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87343" y="249580"/>
            <a:ext cx="5950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沙场点兵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找出拖延原因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6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6258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hundund\Desktop\2457331_112549748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05"/>
          <a:stretch/>
        </p:blipFill>
        <p:spPr bwMode="auto">
          <a:xfrm rot="2461341">
            <a:off x="-983410" y="3309686"/>
            <a:ext cx="6016197" cy="320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31840" y="1530658"/>
            <a:ext cx="57246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目标和结果太遥远</a:t>
            </a:r>
            <a:endParaRPr lang="en-US" altLang="zh-CN" sz="5400" dirty="0" smtClean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  <a:p>
            <a:r>
              <a:rPr lang="zh-CN" altLang="en-US" sz="54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感受不到意义</a:t>
            </a:r>
            <a:endParaRPr lang="zh-CN" altLang="en-US" sz="5400" dirty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5518" y="3573016"/>
            <a:ext cx="50577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将任务分成小段，并经常奖赏自己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发掘自己的价值观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一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个长远的目标对界定你是谁和你想要什么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都是非常重要的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275856" y="3423776"/>
            <a:ext cx="5472608" cy="0"/>
          </a:xfrm>
          <a:prstGeom prst="line">
            <a:avLst/>
          </a:prstGeom>
          <a:ln>
            <a:prstDash val="lg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13314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87343" y="249580"/>
            <a:ext cx="5950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沙场点兵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找出拖延原因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6" name="Picture 2" descr="C:\Users\hundund\Desktop\pus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6258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p【PS素材】\素材\the-broken-chain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261218">
            <a:off x="-400529" y="3352765"/>
            <a:ext cx="4958663" cy="370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31840" y="1484784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无法自我约束</a:t>
            </a:r>
            <a:endParaRPr lang="en-US" altLang="zh-CN" sz="6000" dirty="0" smtClean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  <a:p>
            <a:r>
              <a:rPr lang="zh-CN" altLang="en-US" sz="60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易冲动和分心</a:t>
            </a:r>
            <a:endParaRPr lang="zh-CN" altLang="en-US" sz="6000" dirty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5518" y="3573016"/>
            <a:ext cx="454483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通过运动来放松大脑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“神圣停顿”</a:t>
            </a: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：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感到恐惧和自责</a:t>
            </a:r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停下手中的事几秒钟，什么都不想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只去留意自己的呼吸和身体感觉</a:t>
            </a:r>
            <a:endParaRPr lang="en-US" altLang="zh-CN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267526" y="3423776"/>
            <a:ext cx="5120898" cy="0"/>
          </a:xfrm>
          <a:prstGeom prst="line">
            <a:avLst/>
          </a:prstGeom>
          <a:ln>
            <a:prstDash val="lg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4372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hundund\Desktop\20110518122533932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871" b="86693" l="6667" r="95167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989"/>
          <a:stretch/>
        </p:blipFill>
        <p:spPr bwMode="auto">
          <a:xfrm>
            <a:off x="6381284" y="4581128"/>
            <a:ext cx="2511196" cy="1925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7343" y="249580"/>
            <a:ext cx="5950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沙场点兵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盘点你的挣扎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6258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hundund\Desktop\map-marker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66862"/>
            <a:ext cx="419504" cy="41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91104" y="1628800"/>
            <a:ext cx="697498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盘点挣扎：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2~3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个自己拖延经历，想想为什么拖延，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什么诱发了它，你的感受是什么？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它们之间有什么共同性么？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盘点内在和外在后果：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例：金钱损失（外）  自责焦虑（内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回顾你的拖延行为和后果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注意你的感受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平息自责，想想学到了什么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hundund\Desktop\map-marker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01584"/>
            <a:ext cx="419504" cy="41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9391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hundund\Desktop\20110518122533932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871" b="86693" l="6667" r="95167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989"/>
          <a:stretch/>
        </p:blipFill>
        <p:spPr bwMode="auto">
          <a:xfrm>
            <a:off x="6381284" y="4581128"/>
            <a:ext cx="2511196" cy="1925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7343" y="249580"/>
            <a:ext cx="5950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沙场点兵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盘点你的挣扎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6258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hundund\Desktop\map-marker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66862"/>
            <a:ext cx="419504" cy="41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91104" y="1628800"/>
            <a:ext cx="700704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盘点拖延领域：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家务、工作、学业、个人呵护、社交、财务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</a:t>
            </a:r>
            <a:r>
              <a:rPr lang="en-US" altLang="zh-CN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大领域，哪个是你的重灾区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盘点拖延风格和借口：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你拖延的时候在做什么？你的借口是？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都列出清单自己看看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批判，盘点是为了让自己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更好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的察觉拖延行为和心理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hundund\Desktop\map-marker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4636" y="3413677"/>
            <a:ext cx="419504" cy="41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794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xmlns="" val="1350147340"/>
              </p:ext>
            </p:extLst>
          </p:nvPr>
        </p:nvGraphicFramePr>
        <p:xfrm>
          <a:off x="1331640" y="167810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87343" y="249580"/>
            <a:ext cx="48221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沙场点兵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一周计划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5" name="Picture 2" descr="C:\Users\hundund\Desktop\push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6258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hundund\Desktop\20110518122533932.jpg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871" b="86693" l="6667" r="95167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989"/>
          <a:stretch/>
        </p:blipFill>
        <p:spPr bwMode="auto">
          <a:xfrm>
            <a:off x="6876256" y="5085184"/>
            <a:ext cx="1872208" cy="143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90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23728" y="1862781"/>
            <a:ext cx="5112568" cy="86645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051720" y="3377155"/>
            <a:ext cx="5112568" cy="86645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066536" y="5055027"/>
            <a:ext cx="5112568" cy="86645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C:\Users\hundund\Desktop\1_100418174909_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296" b="98592" l="3400" r="94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85267"/>
            <a:ext cx="2304256" cy="1636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hundund\Desktop\1_100418174909_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4157" b="97691" l="9978" r="89579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11720"/>
            <a:ext cx="1872208" cy="179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undund\Desktop\1658-11112Q024407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9848" b="99495" l="9899" r="89933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70091"/>
            <a:ext cx="2479128" cy="1648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12831" y="1942063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考虑和判断时间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12831" y="3456437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学会接受和拒绝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84839" y="5134309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利用身体来减压</a:t>
            </a:r>
            <a:endParaRPr lang="en-US" altLang="zh-CN" sz="4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687343" y="24958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拖延作战方案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4" name="Picture 2" descr="C:\Users\hundund\Desktop\push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6258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6189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学会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接受和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拒绝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851269" y="1888388"/>
            <a:ext cx="7371347" cy="4207787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254" y="1731014"/>
            <a:ext cx="3637762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3289" y="1412776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与时间相处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2276872"/>
            <a:ext cx="6288901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练习判断时间的能力：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估计一件事完成花了多少时间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对比真实情况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找出最佳时间：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找出一天中什么时间段你的脑力最旺盛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提前计划，预防意外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4" descr="C:\Users\hundund\Desktop\1658-11112Q0244079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596" b="98990" l="9732" r="93960"/>
                    </a14:imgEffect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0816" y="4941168"/>
            <a:ext cx="2479128" cy="164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681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学会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接受和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拒绝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851269" y="1888388"/>
            <a:ext cx="7371347" cy="4207787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254" y="1731014"/>
            <a:ext cx="3637762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3289" y="1412776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与时间相处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80953" y="2060848"/>
            <a:ext cx="415498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解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除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须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做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情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外</a:t>
            </a:r>
          </a:p>
          <a:p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4" descr="C:\Users\hundund\Desktop\1658-11112Q0244079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596" b="98990" l="9732" r="93960"/>
                    </a14:imgEffect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0816" y="4941168"/>
            <a:ext cx="2479128" cy="164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609162" y="141277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非计划日程表：</a:t>
            </a:r>
            <a:endParaRPr lang="en-US" altLang="zh-CN" sz="2400" b="1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1" b="75352"/>
          <a:stretch/>
        </p:blipFill>
        <p:spPr bwMode="auto">
          <a:xfrm>
            <a:off x="1113289" y="2204864"/>
            <a:ext cx="5330919" cy="1347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950"/>
          <a:stretch/>
        </p:blipFill>
        <p:spPr bwMode="auto">
          <a:xfrm>
            <a:off x="1095771" y="3822097"/>
            <a:ext cx="5365954" cy="291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699792" y="3552901"/>
            <a:ext cx="72008" cy="237137"/>
            <a:chOff x="6948264" y="3288759"/>
            <a:chExt cx="72008" cy="237137"/>
          </a:xfrm>
        </p:grpSpPr>
        <p:sp>
          <p:nvSpPr>
            <p:cNvPr id="2" name="椭圆 1"/>
            <p:cNvSpPr/>
            <p:nvPr/>
          </p:nvSpPr>
          <p:spPr>
            <a:xfrm>
              <a:off x="6948264" y="3288759"/>
              <a:ext cx="72008" cy="720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948264" y="3369689"/>
              <a:ext cx="72008" cy="720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948264" y="3453888"/>
              <a:ext cx="72008" cy="720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89734" y="3549094"/>
            <a:ext cx="72008" cy="237137"/>
            <a:chOff x="6948264" y="3288759"/>
            <a:chExt cx="72008" cy="237137"/>
          </a:xfrm>
        </p:grpSpPr>
        <p:sp>
          <p:nvSpPr>
            <p:cNvPr id="19" name="椭圆 18"/>
            <p:cNvSpPr/>
            <p:nvPr/>
          </p:nvSpPr>
          <p:spPr>
            <a:xfrm>
              <a:off x="6948264" y="3288759"/>
              <a:ext cx="72008" cy="720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948264" y="3369689"/>
              <a:ext cx="72008" cy="720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948264" y="3453888"/>
              <a:ext cx="72008" cy="720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732240" y="2050970"/>
            <a:ext cx="41549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还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剩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下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少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间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实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现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576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学会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接受和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拒绝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851269" y="1888388"/>
            <a:ext cx="7371347" cy="4207787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254" y="1731014"/>
            <a:ext cx="3637762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4" name="Picture 4" descr="C:\Users\hundund\Desktop\1658-11112Q0244079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596" b="98990" l="9732" r="93960"/>
                    </a14:imgEffect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0816" y="4941168"/>
            <a:ext cx="2479128" cy="164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76" t="1540"/>
          <a:stretch/>
        </p:blipFill>
        <p:spPr bwMode="auto">
          <a:xfrm>
            <a:off x="611560" y="1412776"/>
            <a:ext cx="4315302" cy="454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61" t="4083" r="6841" b="18081"/>
          <a:stretch/>
        </p:blipFill>
        <p:spPr bwMode="auto">
          <a:xfrm>
            <a:off x="4427984" y="3509565"/>
            <a:ext cx="4405238" cy="18489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5" name="TextBox 24"/>
          <p:cNvSpPr txBox="1"/>
          <p:nvPr/>
        </p:nvSpPr>
        <p:spPr>
          <a:xfrm>
            <a:off x="4998870" y="1432538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非计划日程表：</a:t>
            </a:r>
            <a:endParaRPr lang="en-US" altLang="zh-CN" sz="2400" b="1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38892" y="1988840"/>
            <a:ext cx="2531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除必须花费时间项目外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每周完成目标可用时间：</a:t>
            </a:r>
            <a:r>
              <a:rPr lang="en-US" altLang="zh-CN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4.5</a:t>
            </a:r>
            <a:r>
              <a:rPr lang="zh-CN" alt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endParaRPr lang="en-US" altLang="zh-CN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1447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16200000">
            <a:off x="367660" y="3686843"/>
            <a:ext cx="5400600" cy="5644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61806" y="2228671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万事通</a:t>
            </a:r>
            <a:endParaRPr lang="zh-CN" altLang="en-US" sz="7200" dirty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0762" y="2420888"/>
            <a:ext cx="1826141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无所不知</a:t>
            </a:r>
            <a:endParaRPr lang="en-US" altLang="zh-CN" sz="3200" dirty="0" smtClean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了解万事</a:t>
            </a:r>
            <a:endParaRPr lang="zh-CN" altLang="en-US" sz="3200" dirty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33814" y="3717032"/>
            <a:ext cx="45448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想让自己看起来无所不知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从政治、哲学、技术到手工篮子的编织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忘记自己本职的工作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花费大量的时间去沉溺网络、下载资料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pic>
        <p:nvPicPr>
          <p:cNvPr id="3" name="Picture 2" descr="C:\Users\hundund\Desktop\2489240_171315082859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52232" y="1801942"/>
            <a:ext cx="2382110" cy="433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0" y="1"/>
            <a:ext cx="9183904" cy="1387171"/>
            <a:chOff x="0" y="1"/>
            <a:chExt cx="9183904" cy="1387171"/>
          </a:xfrm>
        </p:grpSpPr>
        <p:sp>
          <p:nvSpPr>
            <p:cNvPr id="11" name="矩形 10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85285" y="249580"/>
              <a:ext cx="504336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你是哪种拖延</a:t>
              </a:r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Style?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3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07159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3864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武器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学会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接受和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拒绝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851269" y="1888388"/>
            <a:ext cx="7371347" cy="4207787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254" y="1731014"/>
            <a:ext cx="2917681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3289" y="141277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学会接受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2276872"/>
            <a:ext cx="5929828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公开承诺：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告诉朋友你的计划或者</a:t>
            </a:r>
            <a:r>
              <a:rPr lang="en-US" altLang="zh-CN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点名时间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寻求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帮助：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让别人冷静客观的评价你，帮助你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成长挑战：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应对挑战有利于成长，别用拖延逃避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C:\Users\hundund\Desktop\1_100418174909_4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64" b="100000" l="9978" r="89579"/>
                    </a14:imgEffect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00032"/>
            <a:ext cx="1872208" cy="179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799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3864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武器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学会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接受和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拒绝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851269" y="1888388"/>
            <a:ext cx="7371347" cy="4207787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254" y="1731014"/>
            <a:ext cx="2917681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3289" y="141277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学会拒绝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2276872"/>
            <a:ext cx="6930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大声说</a:t>
            </a:r>
            <a:r>
              <a:rPr lang="zh-CN" altLang="en-US" sz="2800" b="1" spc="-3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ＮＯ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对空洞性</a:t>
            </a:r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不必要、不合适的人和事说</a:t>
            </a:r>
            <a:r>
              <a:rPr lang="zh-CN" altLang="en-US" sz="2800" spc="-3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ＮＯ</a:t>
            </a:r>
            <a:endParaRPr lang="en-US" altLang="zh-CN" sz="2800" spc="-3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C:\Users\hundund\Desktop\1_100418174909_4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464" b="100000" l="9978" r="89579"/>
                    </a14:imgEffect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800032"/>
            <a:ext cx="1872208" cy="179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237362" y="3412157"/>
            <a:ext cx="700704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扔掉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件杂物：</a:t>
            </a:r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（报纸</a:t>
            </a:r>
            <a:r>
              <a:rPr lang="zh-CN" alt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杂志无论多少</a:t>
            </a:r>
            <a:r>
              <a:rPr lang="zh-C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都只算一</a:t>
            </a:r>
            <a:r>
              <a:rPr lang="zh-CN" alt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件）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任何你不知道有什么用或为什么保留的东西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然后做个清单看看，你会为自己自豪的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2" y="5013176"/>
            <a:ext cx="5929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对电子上瘾说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你真的需要每分钟都刷新下微博吗？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311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85285" y="249580"/>
            <a:ext cx="538641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武器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: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利用身体来减压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9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851269" y="1888388"/>
            <a:ext cx="7371347" cy="4207787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254" y="1731014"/>
            <a:ext cx="3458688" cy="40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2276872"/>
            <a:ext cx="6288901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运动起来：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运动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个十几分钟，无论是跑步</a:t>
            </a:r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还是</a:t>
            </a:r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散步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都会让你接下来更清醒，精神更集中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神圣停顿：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当你感到焦虑、内疚、恐惧、自责时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停下手中的事几秒钟，什么都不想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只去留意自己的呼吸和身体感觉</a:t>
            </a:r>
            <a:endParaRPr lang="en-US" altLang="zh-CN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3" descr="C:\Users\hundund\Desktop\1_100418174909_7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296" b="100000" l="1800" r="97600"/>
                    </a14:imgEffect>
                    <a14:imgEffect>
                      <a14:artisticPencilSketch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9024" y="4797150"/>
            <a:ext cx="2304256" cy="163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13289" y="1412776"/>
            <a:ext cx="34387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启动</a:t>
            </a:r>
            <a:r>
              <a:rPr lang="en-US" altLang="zh-CN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&amp;</a:t>
            </a:r>
            <a:r>
              <a:rPr lang="zh-CN" altLang="en-US" sz="5400" dirty="0" smtClean="0">
                <a:solidFill>
                  <a:schemeClr val="accent6">
                    <a:lumMod val="75000"/>
                  </a:schemeClr>
                </a:solidFill>
                <a:latin typeface="造字工房尚黑 G0v1 粗体" pitchFamily="50" charset="-122"/>
                <a:ea typeface="造字工房尚黑 G0v1 粗体" pitchFamily="50" charset="-122"/>
              </a:rPr>
              <a:t>暂停</a:t>
            </a:r>
            <a:endParaRPr lang="zh-CN" altLang="en-US" sz="5400" dirty="0">
              <a:solidFill>
                <a:schemeClr val="accent6">
                  <a:lumMod val="75000"/>
                </a:schemeClr>
              </a:solidFill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49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"/>
          <p:cNvSpPr txBox="1">
            <a:spLocks/>
          </p:cNvSpPr>
          <p:nvPr/>
        </p:nvSpPr>
        <p:spPr>
          <a:xfrm>
            <a:off x="5004048" y="1700808"/>
            <a:ext cx="3528392" cy="41446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为挫折做好心理准备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尽量将任务分派出去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保护你的时间，说不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留意你的习惯性借口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奖赏你一路上的进步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将拖延看成一个信号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4" name="文本占位符 1"/>
          <p:cNvSpPr txBox="1">
            <a:spLocks/>
          </p:cNvSpPr>
          <p:nvPr/>
        </p:nvSpPr>
        <p:spPr>
          <a:xfrm>
            <a:off x="971600" y="1741003"/>
            <a:ext cx="3664024" cy="40289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确立可观察的目标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设定一个务实的目标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把目标化解成迷你目标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现实客观地对待时间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每次只要迈出一小步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利用接下来的</a:t>
            </a: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dirty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dirty="0" smtClean="0">
              <a:latin typeface="+mn-ea"/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zh-CN" altLang="en-US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83568" y="1484784"/>
            <a:ext cx="7992888" cy="4752528"/>
          </a:xfrm>
          <a:prstGeom prst="roundRect">
            <a:avLst>
              <a:gd name="adj" fmla="val 7665"/>
            </a:avLst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hundund\Desktop\ce6ecd2a664871310044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772" b="92231" l="1333" r="98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030"/>
          <a:stretch/>
        </p:blipFill>
        <p:spPr bwMode="auto">
          <a:xfrm>
            <a:off x="3393208" y="5233764"/>
            <a:ext cx="2330920" cy="136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685285" y="249580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拖延作战速读手册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3" name="Picture 2" descr="C:\Users\hundund\Desktop\push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4591952" y="1663700"/>
            <a:ext cx="0" cy="3781524"/>
          </a:xfrm>
          <a:prstGeom prst="line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18670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确立可观察的目标</a:t>
            </a: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618649"/>
            <a:ext cx="6311842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我要在</a:t>
            </a:r>
            <a:r>
              <a:rPr lang="en-US" altLang="zh-CN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日前整理我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办公桌</a:t>
            </a:r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ctr">
              <a:buNone/>
            </a:pP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我要停止拖延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目标需要具体能观察的，而不是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模糊和抽象的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4779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</a:t>
            </a:r>
            <a:r>
              <a:rPr lang="zh-CN" altLang="en-US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设立一个务实的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目标</a:t>
            </a: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64305"/>
            <a:ext cx="631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我会每天花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半个小时学习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英语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ctr">
              <a:buNone/>
            </a:pP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我绝不再拖延</a:t>
            </a:r>
            <a:endParaRPr lang="en-US" altLang="zh-CN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不要异想天开，要选择一个能接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受的程度最低的目标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560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把目标化解成迷你目标</a:t>
            </a:r>
          </a:p>
          <a:p>
            <a:endParaRPr lang="zh-CN" altLang="en-US" sz="4800" dirty="0"/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01008"/>
            <a:ext cx="6311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打算今晚花</a:t>
            </a:r>
            <a:r>
              <a:rPr lang="en-US" altLang="zh-CN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分钟整理数据</a:t>
            </a:r>
            <a:endParaRPr lang="en-US" altLang="zh-CN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明天花一小时根据数据填报告</a:t>
            </a:r>
          </a:p>
          <a:p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546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打算写那份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报告</a:t>
            </a:r>
            <a:endParaRPr lang="zh-CN" altLang="en-US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迷你目标比大目标更容易达成，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小目标累积成大目标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8635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4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现实客观地对待时间</a:t>
            </a: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/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01008"/>
            <a:ext cx="6311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最好检查下我的日程表</a:t>
            </a:r>
            <a:endParaRPr lang="en-US" altLang="zh-CN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上次花的时间超出了预期</a:t>
            </a:r>
          </a:p>
          <a:p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54683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明天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我有充足的时间做此事</a:t>
            </a:r>
          </a:p>
          <a:p>
            <a:endParaRPr lang="zh-CN" altLang="en-US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问自己：我真正能抽出多少时间，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而事实上会花费多少时间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7970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每次只要迈出一小步</a:t>
            </a: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/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64305"/>
            <a:ext cx="631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我可以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采取的第一个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行动是什么</a:t>
            </a:r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546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一坐下来就要把事情做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完</a:t>
            </a:r>
            <a:endParaRPr lang="zh-CN" altLang="en-US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不要想一下子做完整件事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每次只要一小步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9473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8035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6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利用接下来的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15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分钟</a:t>
            </a: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/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01008"/>
            <a:ext cx="6311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分钟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en-US" altLang="zh-CN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事情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的哪个部分我可以上手去做</a:t>
            </a:r>
          </a:p>
          <a:p>
            <a:endParaRPr lang="zh-CN" altLang="en-US" sz="3200" dirty="0" smtClean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59724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只有</a:t>
            </a:r>
            <a:r>
              <a:rPr lang="en-US" altLang="zh-CN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15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分钟了，何必费力去做</a:t>
            </a:r>
          </a:p>
          <a:p>
            <a:endParaRPr lang="zh-CN" altLang="en-US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任何事你都可以忍受</a:t>
            </a:r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分钟内做事是很有意义的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7646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16200000">
            <a:off x="353718" y="3686843"/>
            <a:ext cx="5400600" cy="5644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2228671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超人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66139" y="2420888"/>
            <a:ext cx="1826141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最后关头</a:t>
            </a:r>
            <a:endParaRPr lang="en-US" altLang="zh-CN" sz="3200" dirty="0" smtClean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拯救世界</a:t>
            </a:r>
            <a:endParaRPr lang="zh-CN" altLang="en-US" sz="3200" dirty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3717032"/>
            <a:ext cx="40318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拖延制造最后关头大难临头的局面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希望能扮演转危为安的英雄角色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让奇迹般的解决方案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使自己感觉与众不同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pic>
        <p:nvPicPr>
          <p:cNvPr id="1026" name="Picture 2" descr="C:\Users\hundund\Desktop\8739404_162219733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000" b="90000" l="17556" r="100000">
                        <a14:backgroundMark x1="89845" y1="86563" x2="89845" y2="86563"/>
                        <a14:backgroundMark x1="58003" y1="66719" x2="58003" y2="66719"/>
                        <a14:backgroundMark x1="60241" y1="87656" x2="60241" y2="876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-108520" y="1988840"/>
            <a:ext cx="3202051" cy="352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0" y="1"/>
            <a:ext cx="9183904" cy="1387171"/>
            <a:chOff x="0" y="1"/>
            <a:chExt cx="9183904" cy="1387171"/>
          </a:xfrm>
        </p:grpSpPr>
        <p:sp>
          <p:nvSpPr>
            <p:cNvPr id="11" name="矩形 10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85285" y="249580"/>
              <a:ext cx="504336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你是哪种拖延</a:t>
              </a:r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Style?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3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796885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8035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7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为挫折做好心理准备</a:t>
            </a:r>
          </a:p>
          <a:p>
            <a:endParaRPr lang="zh-CN" altLang="en-US" sz="48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 smtClean="0"/>
          </a:p>
          <a:p>
            <a:endParaRPr lang="zh-CN" altLang="en-US" sz="48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73016"/>
            <a:ext cx="6311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虽然</a:t>
            </a:r>
            <a:r>
              <a:rPr lang="zh-CN" altLang="en-US" sz="24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教授不在，但是我</a:t>
            </a:r>
            <a:r>
              <a:rPr lang="zh-CN" altLang="en-US" sz="24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可以在</a:t>
            </a:r>
            <a:r>
              <a:rPr lang="zh-CN" altLang="en-US" sz="24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他回来前列出论文</a:t>
            </a:r>
            <a:r>
              <a:rPr lang="zh-CN" altLang="en-US" sz="24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提纲</a:t>
            </a:r>
            <a:endParaRPr lang="zh-CN" altLang="en-US" sz="3200" dirty="0" smtClean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6307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教授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不在办公室，我无法写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论文，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所以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我想去看那场电影</a:t>
            </a:r>
            <a:endParaRPr lang="zh-CN" altLang="en-US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困难不过是一个需要你去解决的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3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而不是你个人价值的反映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4190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8035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8.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尽量将任务分派出去</a:t>
            </a: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/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455129"/>
            <a:ext cx="6311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会找合适的人来做这件事</a:t>
            </a:r>
            <a:endParaRPr lang="en-US" altLang="zh-CN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这样我就有时间做更重要的事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3200" dirty="0" smtClean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700209"/>
            <a:ext cx="5972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是唯一能做好这件事的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人</a:t>
            </a:r>
            <a:endParaRPr lang="zh-CN" altLang="en-US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没有人可以什么事情都做</a:t>
            </a:r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</a:p>
          <a:p>
            <a:r>
              <a:rPr lang="zh-CN" altLang="en-US" sz="3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你也是</a:t>
            </a: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3042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5"/>
            <a:ext cx="8777540" cy="87560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9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保护你的时间，说</a:t>
            </a:r>
            <a:r>
              <a:rPr lang="zh-CN" altLang="en-US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不</a:t>
            </a:r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/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75918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会在做完事情后再回电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你</a:t>
            </a:r>
          </a:p>
          <a:p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6307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必须对任何需要我的人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有求必应</a:t>
            </a:r>
            <a:endParaRPr lang="zh-CN" altLang="en-US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为了从事重要的事，你可以对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“紧急”的事情置之不理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404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10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留意你的习惯性</a:t>
            </a:r>
            <a:r>
              <a:rPr lang="zh-CN" altLang="en-US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借口</a:t>
            </a:r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/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01008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累了，所以我将只花</a:t>
            </a:r>
            <a:r>
              <a:rPr lang="en-US" altLang="zh-CN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分钟写报告，然后小睡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片刻</a:t>
            </a:r>
            <a:endParaRPr lang="zh-CN" altLang="en-US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6044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累了</a:t>
            </a:r>
            <a:r>
              <a:rPr lang="en-US" altLang="zh-CN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/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饿了</a:t>
            </a:r>
            <a:r>
              <a:rPr lang="en-US" altLang="zh-CN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/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很烦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，事以后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再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做</a:t>
            </a:r>
            <a:endParaRPr lang="zh-CN" altLang="en-US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不要习惯性地用借口来拖延，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把它看做是再做</a:t>
            </a:r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分钟的信号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96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奖赏你一路上的</a:t>
            </a:r>
            <a:r>
              <a:rPr lang="zh-CN" altLang="en-US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进步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01008"/>
            <a:ext cx="6311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已经</a:t>
            </a:r>
            <a:r>
              <a:rPr lang="zh-CN" altLang="en-US" sz="28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完成了几步，我做事很努力</a:t>
            </a:r>
            <a:endParaRPr lang="en-US" altLang="zh-CN" sz="28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感觉很好，现在我打算看</a:t>
            </a:r>
            <a:r>
              <a:rPr lang="zh-CN" altLang="en-US" sz="28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电影</a:t>
            </a:r>
            <a:endParaRPr lang="zh-CN" altLang="en-US" sz="28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2" y="2689756"/>
            <a:ext cx="6307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除非</a:t>
            </a:r>
            <a:r>
              <a:rPr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全部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完成</a:t>
            </a:r>
            <a:r>
              <a:rPr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，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否则</a:t>
            </a:r>
            <a:r>
              <a:rPr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我会感觉哪里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不对</a:t>
            </a:r>
            <a:endParaRPr lang="zh-CN" altLang="en-US" sz="28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将奖赏聚焦于你的努力，</a:t>
            </a:r>
            <a:r>
              <a:rPr lang="zh-CN" altLang="en-US" sz="3200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不是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结果，迈出一小步也是进步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930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03620" y="4647409"/>
            <a:ext cx="6796771" cy="1570528"/>
          </a:xfrm>
          <a:prstGeom prst="roundRect">
            <a:avLst>
              <a:gd name="adj" fmla="val 55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2"/>
          <p:cNvSpPr txBox="1">
            <a:spLocks/>
          </p:cNvSpPr>
          <p:nvPr/>
        </p:nvSpPr>
        <p:spPr>
          <a:xfrm>
            <a:off x="1115616" y="1617296"/>
            <a:ext cx="8777540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zh-CN" altLang="en-US" sz="5300" kern="1200" dirty="0" smtClean="0">
                <a:solidFill>
                  <a:schemeClr val="accent3">
                    <a:lumMod val="50000"/>
                  </a:schemeClr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12</a:t>
            </a:r>
            <a:r>
              <a:rPr lang="en-US" altLang="zh-CN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lang="zh-CN" altLang="en-US" sz="4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将拖延看成一个</a:t>
            </a:r>
            <a:r>
              <a:rPr lang="zh-CN" altLang="en-US" sz="4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信号</a:t>
            </a:r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sz="4800" dirty="0"/>
          </a:p>
          <a:p>
            <a:endParaRPr lang="zh-CN" altLang="en-US" sz="48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-46403"/>
            <a:ext cx="9183904" cy="1387171"/>
            <a:chOff x="0" y="1"/>
            <a:chExt cx="9183904" cy="1387171"/>
          </a:xfrm>
        </p:grpSpPr>
        <p:sp>
          <p:nvSpPr>
            <p:cNvPr id="12" name="矩形 11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85285" y="235044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拖延作战速读手册</a:t>
              </a:r>
              <a:endPara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4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303621" y="2774877"/>
            <a:ext cx="452000" cy="4520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5943" y="3501008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又在拖延，我的感受是什么</a:t>
            </a:r>
            <a:endParaRPr lang="en-US" altLang="zh-CN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它意味着什么，从中学到</a:t>
            </a:r>
            <a:r>
              <a:rPr lang="zh-CN" altLang="en-US" sz="3200" dirty="0" smtClean="0">
                <a:solidFill>
                  <a:srgbClr val="647D33"/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  <a:endParaRPr lang="en-US" altLang="zh-CN" sz="3200" dirty="0">
              <a:solidFill>
                <a:srgbClr val="647D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5943" y="2668172"/>
            <a:ext cx="546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我</a:t>
            </a:r>
            <a:r>
              <a: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又在拖延，我恨我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自己</a:t>
            </a:r>
            <a:endParaRPr lang="zh-CN" altLang="en-US" sz="32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59632" y="3349781"/>
            <a:ext cx="840469" cy="845889"/>
            <a:chOff x="1519082" y="2492896"/>
            <a:chExt cx="840469" cy="845889"/>
          </a:xfrm>
        </p:grpSpPr>
        <p:sp>
          <p:nvSpPr>
            <p:cNvPr id="20" name="矩形 1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2" descr="E:\我的坚果云\PPT书摘\P\Yes-or-N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0000" l="57248" r="9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98"/>
          <a:stretch/>
        </p:blipFill>
        <p:spPr bwMode="auto">
          <a:xfrm>
            <a:off x="1303621" y="2564904"/>
            <a:ext cx="693830" cy="8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51720" y="4931891"/>
            <a:ext cx="6311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停下来问自己：拖延传递给我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什么信息？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6333" y1="11446" x2="66333" y2="11446"/>
                        <a14:foregroundMark x1="65667" y1="10241" x2="65667" y2="10241"/>
                        <a14:foregroundMark x1="62667" y1="10241" x2="62667" y2="10241"/>
                        <a14:foregroundMark x1="58667" y1="8735" x2="58667" y2="8735"/>
                        <a14:foregroundMark x1="67667" y1="11446" x2="67667" y2="11446"/>
                        <a14:foregroundMark x1="68667" y1="11446" x2="68667" y2="11446"/>
                        <a14:foregroundMark x1="62000" y1="9036" x2="62000" y2="9036"/>
                        <a14:foregroundMark x1="56333" y1="7831" x2="56333" y2="7831"/>
                        <a14:foregroundMark x1="59000" y1="31627" x2="59000" y2="31627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205584" y="4407015"/>
            <a:ext cx="715489" cy="79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2787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85285" y="18864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拖延处理技巧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10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-13284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-46403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187624" y="2420888"/>
            <a:ext cx="710963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你能够做出</a:t>
            </a:r>
            <a:r>
              <a:rPr lang="zh-CN" altLang="en-US" sz="5400" b="1" dirty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</a:rPr>
              <a:t>自己的决定</a:t>
            </a:r>
            <a:endParaRPr lang="en-US" altLang="zh-CN" sz="5400" b="1" dirty="0">
              <a:solidFill>
                <a:srgbClr val="FF993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5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你可以拖延</a:t>
            </a:r>
            <a:endParaRPr lang="en-US" altLang="zh-CN" sz="54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5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也可以行动！</a:t>
            </a:r>
          </a:p>
        </p:txBody>
      </p:sp>
      <p:pic>
        <p:nvPicPr>
          <p:cNvPr id="23" name="Picture 2" descr="C:\Users\hundund\Desktop\hand-symbol-graphic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205" b="94880" l="1333" r="100000">
                        <a14:foregroundMark x1="53333" y1="52410" x2="53333" y2="52410"/>
                        <a14:foregroundMark x1="52667" y1="67169" x2="52667" y2="67169"/>
                        <a14:foregroundMark x1="59667" y1="63855" x2="59667" y2="63855"/>
                        <a14:foregroundMark x1="43667" y1="68072" x2="43667" y2="68072"/>
                        <a14:foregroundMark x1="37333" y1="69578" x2="37333" y2="69578"/>
                        <a14:foregroundMark x1="26000" y1="44880" x2="26000" y2="44880"/>
                        <a14:foregroundMark x1="19000" y1="24398" x2="19000" y2="24398"/>
                        <a14:foregroundMark x1="40333" y1="17771" x2="40333" y2="17771"/>
                        <a14:foregroundMark x1="36000" y1="10542" x2="36000" y2="10542"/>
                        <a14:foregroundMark x1="35333" y1="34337" x2="35333" y2="34337"/>
                        <a14:foregroundMark x1="34000" y1="39458" x2="34000" y2="39458"/>
                        <a14:foregroundMark x1="35333" y1="50000" x2="35333" y2="50000"/>
                        <a14:foregroundMark x1="76333" y1="42169" x2="76333" y2="42169"/>
                        <a14:foregroundMark x1="78000" y1="55723" x2="78000" y2="55723"/>
                        <a14:foregroundMark x1="76000" y1="63855" x2="76000" y2="63855"/>
                        <a14:foregroundMark x1="48333" y1="31024" x2="48333" y2="31024"/>
                        <a14:foregroundMark x1="82000" y1="20783" x2="82000" y2="20783"/>
                        <a14:foregroundMark x1="70667" y1="13253" x2="70667" y2="13253"/>
                        <a14:foregroundMark x1="62667" y1="10241" x2="62667" y2="10241"/>
                        <a14:foregroundMark x1="62000" y1="9036" x2="62000" y2="9036"/>
                        <a14:foregroundMark x1="59000" y1="31627" x2="59000" y2="31627"/>
                      </a14:backgroundRemoval>
                    </a14:imgEffect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93918" y="188640"/>
            <a:ext cx="1461858" cy="16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undund\Desktop\wu0721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200877"/>
            <a:ext cx="1685057" cy="174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undund\Desktop\捕获11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3769" y="197516"/>
            <a:ext cx="1656184" cy="1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8605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undund\Desktop\image个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03"/>
          <a:stretch/>
        </p:blipFill>
        <p:spPr bwMode="auto">
          <a:xfrm rot="16200000">
            <a:off x="6904604" y="98108"/>
            <a:ext cx="2336392" cy="214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1" y="2996953"/>
            <a:ext cx="9144001" cy="1696778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139952" y="3118674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拖延心理学</a:t>
            </a:r>
            <a:endParaRPr lang="zh-CN" alt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pic>
        <p:nvPicPr>
          <p:cNvPr id="5123" name="Picture 3" descr="C:\Users\hundund\Desktop\1354699173038_4p3e4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58" r="17107"/>
          <a:stretch/>
        </p:blipFill>
        <p:spPr bwMode="auto">
          <a:xfrm>
            <a:off x="539552" y="794463"/>
            <a:ext cx="3430586" cy="522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59891" y="4118948"/>
            <a:ext cx="3132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[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]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简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博克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/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[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]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莱诺拉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袁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 rot="20521949">
            <a:off x="4121899" y="2815531"/>
            <a:ext cx="415498" cy="41549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读</a:t>
            </a:r>
            <a:endParaRPr lang="zh-CN" altLang="en-US" dirty="0">
              <a:solidFill>
                <a:schemeClr val="bg1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56376" y="455613"/>
            <a:ext cx="1136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      -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羽鳍</a:t>
            </a:r>
            <a:r>
              <a:rPr lang="en-US" altLang="zh-CN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-</a:t>
            </a:r>
            <a:endParaRPr lang="zh-CN" altLang="en-US" sz="14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43014" y="10486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提炼制作：</a:t>
            </a:r>
            <a:endParaRPr lang="zh-CN" altLang="en-US" sz="12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pic>
        <p:nvPicPr>
          <p:cNvPr id="1028" name="Picture 4" descr="C:\Users\hundund\Desktop\1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4055" y="455613"/>
            <a:ext cx="381099" cy="38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986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918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7596336" y="5301208"/>
              <a:ext cx="1547664" cy="288032"/>
            </a:xfrm>
            <a:prstGeom prst="rect">
              <a:avLst/>
            </a:prstGeom>
            <a:solidFill>
              <a:srgbClr val="FFF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8013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16200000">
            <a:off x="353718" y="3686843"/>
            <a:ext cx="5400600" cy="5644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2228671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FF8409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白板</a:t>
            </a:r>
            <a:endParaRPr lang="zh-CN" altLang="en-US" sz="7200" dirty="0">
              <a:solidFill>
                <a:srgbClr val="FF8409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6139" y="2420888"/>
            <a:ext cx="1826141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不清不楚</a:t>
            </a:r>
            <a:endParaRPr lang="en-US" altLang="zh-CN" sz="3200" dirty="0" smtClean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200" dirty="0" smtClean="0">
                <a:solidFill>
                  <a:srgbClr val="FF9933"/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没有目标</a:t>
            </a:r>
            <a:endParaRPr lang="zh-CN" altLang="en-US" sz="3200" dirty="0">
              <a:solidFill>
                <a:srgbClr val="FF9933"/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3717032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不了解自己，也不知道自己想要什么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拖延帮助自己把这个事实掩盖起来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为最后期限而忧心忡忡，充满焦虑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经典综艺体简" pitchFamily="49" charset="-122"/>
              </a:rPr>
              <a:t>以此弥补茫然的内心空白</a:t>
            </a:r>
            <a:endParaRPr lang="en-US" altLang="zh-CN" sz="2000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经典综艺体简" pitchFamily="49" charset="-122"/>
            </a:endParaRPr>
          </a:p>
        </p:txBody>
      </p:sp>
      <p:pic>
        <p:nvPicPr>
          <p:cNvPr id="3075" name="Picture 3" descr="C:\Users\hundund\Desktop\o_1291579122357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7504" y="1945543"/>
            <a:ext cx="2984150" cy="349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0" y="1"/>
            <a:ext cx="9183904" cy="1387171"/>
            <a:chOff x="0" y="1"/>
            <a:chExt cx="9183904" cy="1387171"/>
          </a:xfrm>
        </p:grpSpPr>
        <p:sp>
          <p:nvSpPr>
            <p:cNvPr id="11" name="矩形 10"/>
            <p:cNvSpPr/>
            <p:nvPr/>
          </p:nvSpPr>
          <p:spPr>
            <a:xfrm>
              <a:off x="0" y="1"/>
              <a:ext cx="9183904" cy="980760"/>
            </a:xfrm>
            <a:prstGeom prst="rect">
              <a:avLst/>
            </a:prstGeom>
            <a:solidFill>
              <a:srgbClr val="C598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85285" y="249580"/>
              <a:ext cx="504336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你是哪种拖延</a:t>
              </a:r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悦黑体验版常规体" pitchFamily="50" charset="-122"/>
                  <a:ea typeface="造字工房悦黑体验版常规体" pitchFamily="50" charset="-122"/>
                </a:rPr>
                <a:t>Style?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pic>
          <p:nvPicPr>
            <p:cNvPr id="13" name="Picture 2" descr="C:\Users\hundund\Desktop\push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74794">
              <a:off x="264200" y="33120"/>
              <a:ext cx="1395930" cy="1354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936735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97373" y="2996952"/>
            <a:ext cx="6646627" cy="1711095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067944" y="3298501"/>
            <a:ext cx="529503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拖    能吃么？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 G0v1 粗体" pitchFamily="50" charset="-122"/>
              <a:ea typeface="造字工房尚黑 G0v1 粗体" pitchFamily="50" charset="-122"/>
            </a:endParaRPr>
          </a:p>
        </p:txBody>
      </p:sp>
      <p:pic>
        <p:nvPicPr>
          <p:cNvPr id="1026" name="Picture 2" descr="C:\Users\hundund\Desktop\f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42457"/>
            <a:ext cx="4932040" cy="461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5157" y="4206442"/>
            <a:ext cx="3097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□ 判断拖延     □ 拖延怪圈</a:t>
            </a:r>
            <a:endParaRPr lang="en-US" altLang="zh-CN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3338989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延是</a:t>
            </a:r>
            <a:endParaRPr lang="en-US" altLang="zh-CN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尚黑 G0v1 粗体" pitchFamily="50" charset="-122"/>
              <a:ea typeface="造字工房尚黑 G0v1 粗体" pitchFamily="50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 G0v1 粗体" pitchFamily="50" charset="-122"/>
                <a:ea typeface="造字工房尚黑 G0v1 粗体" pitchFamily="50" charset="-122"/>
              </a:rPr>
              <a:t>什么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835378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83904" cy="980760"/>
          </a:xfrm>
          <a:prstGeom prst="rect">
            <a:avLst/>
          </a:prstGeom>
          <a:solidFill>
            <a:srgbClr val="C5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85285" y="24958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判断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拖延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pic>
        <p:nvPicPr>
          <p:cNvPr id="4" name="Picture 2" descr="C:\Users\hundund\Desktop\pu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94">
            <a:off x="264200" y="33120"/>
            <a:ext cx="1395930" cy="135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519082" y="2492896"/>
            <a:ext cx="840469" cy="845889"/>
            <a:chOff x="1519082" y="2492896"/>
            <a:chExt cx="840469" cy="845889"/>
          </a:xfrm>
        </p:grpSpPr>
        <p:sp>
          <p:nvSpPr>
            <p:cNvPr id="10" name="矩形 9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1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2523832" y="5210036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拖延会让你感到烦恼和痛苦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3832" y="276176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推迟那些我们知道最终无法避免的事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71200" y="4331321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稍后处理还是拖延问题？</a:t>
            </a:r>
            <a:endParaRPr lang="en-US" altLang="zh-CN" sz="40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191874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拖延</a:t>
            </a:r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是什么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4000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3070" y="4941168"/>
            <a:ext cx="840469" cy="845889"/>
            <a:chOff x="1519082" y="2492896"/>
            <a:chExt cx="840469" cy="845889"/>
          </a:xfrm>
        </p:grpSpPr>
        <p:sp>
          <p:nvSpPr>
            <p:cNvPr id="19" name="矩形 18"/>
            <p:cNvSpPr/>
            <p:nvPr/>
          </p:nvSpPr>
          <p:spPr>
            <a:xfrm>
              <a:off x="1563071" y="2760977"/>
              <a:ext cx="452000" cy="452000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20" name="Picture 2" descr="E:\我的坚果云\PPT书摘\P\Yes-or-No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5551" r="499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4494"/>
            <a:stretch/>
          </p:blipFill>
          <p:spPr bwMode="auto">
            <a:xfrm>
              <a:off x="1519082" y="2492896"/>
              <a:ext cx="840469" cy="845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057196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新思境PPT设计 QQ:43618906">
  <a:themeElements>
    <a:clrScheme name="新思境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FFC000"/>
      </a:accent4>
      <a:accent5>
        <a:srgbClr val="C00000"/>
      </a:accent5>
      <a:accent6>
        <a:srgbClr val="FF0000"/>
      </a:accent6>
      <a:hlink>
        <a:srgbClr val="009DD9"/>
      </a:hlink>
      <a:folHlink>
        <a:srgbClr val="85DFD0"/>
      </a:folHlink>
    </a:clrScheme>
    <a:fontScheme name="自定义 3">
      <a:majorFont>
        <a:latin typeface="Calibri"/>
        <a:ea typeface="微软雅黑"/>
        <a:cs typeface=""/>
      </a:majorFont>
      <a:minorFont>
        <a:latin typeface="Constanti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</TotalTime>
  <Words>4750</Words>
  <Application>Microsoft Office PowerPoint</Application>
  <PresentationFormat>全屏显示(4:3)</PresentationFormat>
  <Paragraphs>547</Paragraphs>
  <Slides>69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81" baseType="lpstr">
      <vt:lpstr>Arial</vt:lpstr>
      <vt:lpstr>宋体</vt:lpstr>
      <vt:lpstr>Calibri</vt:lpstr>
      <vt:lpstr>造字工房尚黑 G0v1 粗体</vt:lpstr>
      <vt:lpstr>微软雅黑</vt:lpstr>
      <vt:lpstr>经典综艺体简</vt:lpstr>
      <vt:lpstr>造字工房悦黑体验版常规体</vt:lpstr>
      <vt:lpstr>黑体</vt:lpstr>
      <vt:lpstr>Arial Unicode MS</vt:lpstr>
      <vt:lpstr>Constantia</vt:lpstr>
      <vt:lpstr>Office 主题​​</vt:lpstr>
      <vt:lpstr>新思境PPT设计 QQ:43618906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hundund</dc:creator>
  <cp:lastModifiedBy>Administrator</cp:lastModifiedBy>
  <cp:revision>1323</cp:revision>
  <dcterms:created xsi:type="dcterms:W3CDTF">2013-02-07T13:25:14Z</dcterms:created>
  <dcterms:modified xsi:type="dcterms:W3CDTF">2015-06-19T00:45:18Z</dcterms:modified>
</cp:coreProperties>
</file>