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ks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5" r:id="rId2"/>
    <p:sldId id="266" r:id="rId3"/>
    <p:sldId id="267" r:id="rId4"/>
    <p:sldId id="256" r:id="rId5"/>
    <p:sldId id="258" r:id="rId6"/>
    <p:sldId id="259" r:id="rId7"/>
    <p:sldId id="260" r:id="rId8"/>
    <p:sldId id="261" r:id="rId9"/>
    <p:sldId id="262" r:id="rId10"/>
    <p:sldId id="263" r:id="rId11"/>
    <p:sldId id="273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307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59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3054" y="-13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2007_Workbook1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2007_Workbook2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defRPr>
          </a:pPr>
          <a:endParaRPr lang="zh-CN"/>
        </a:p>
      </c:txPr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5C307D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/>
        <c:gapWidth val="182"/>
        <c:axId val="53629312"/>
        <c:axId val="53631232"/>
      </c:barChart>
      <c:catAx>
        <c:axId val="53629312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pPr>
            <a:endParaRPr lang="zh-CN"/>
          </a:p>
        </c:txPr>
        <c:crossAx val="53631232"/>
        <c:crosses val="autoZero"/>
        <c:auto val="1"/>
        <c:lblAlgn val="ctr"/>
        <c:lblOffset val="100"/>
      </c:catAx>
      <c:valAx>
        <c:axId val="53631232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pPr>
            <a:endParaRPr lang="zh-CN"/>
          </a:p>
        </c:txPr>
        <c:crossAx val="53629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defRPr>
          </a:pPr>
          <a:endParaRPr lang="zh-CN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178704589698752"/>
          <c:y val="0.11249748260730785"/>
          <c:w val="0.72681013569831043"/>
          <c:h val="0.7535534280715834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交易额</c:v>
                </c:pt>
              </c:strCache>
            </c:strRef>
          </c:tx>
          <c:spPr>
            <a:solidFill>
              <a:sysClr val="windowText" lastClr="000000">
                <a:lumMod val="95000"/>
                <a:lumOff val="5000"/>
              </a:sysClr>
            </a:solidFill>
            <a:ln w="19050">
              <a:solidFill>
                <a:sysClr val="window" lastClr="FFFFFF"/>
              </a:solidFill>
            </a:ln>
          </c:spPr>
          <c:dPt>
            <c:idx val="0"/>
            <c:spPr>
              <a:solidFill>
                <a:sysClr val="window" lastClr="FFFFFF">
                  <a:lumMod val="6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1"/>
            <c:spPr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2"/>
            <c:spPr>
              <a:solidFill>
                <a:sysClr val="windowText" lastClr="000000">
                  <a:lumMod val="75000"/>
                  <a:lumOff val="2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3"/>
            <c:spPr>
              <a:solidFill>
                <a:sysClr val="window" lastClr="FFFFFF">
                  <a:lumMod val="8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4"/>
            <c:spPr>
              <a:solidFill>
                <a:srgbClr val="5C307D"/>
              </a:solidFill>
              <a:ln w="19050">
                <a:solidFill>
                  <a:sysClr val="window" lastClr="FFFFFF"/>
                </a:solidFill>
              </a:ln>
            </c:spPr>
          </c:dPt>
          <c:cat>
            <c:strRef>
              <c:f>Sheet1!$A$2:$A$6</c:f>
              <c:strCache>
                <c:ptCount val="5"/>
                <c:pt idx="0">
                  <c:v>B</c:v>
                </c:pt>
                <c:pt idx="1">
                  <c:v>D</c:v>
                </c:pt>
                <c:pt idx="2">
                  <c:v>A</c:v>
                </c:pt>
                <c:pt idx="3">
                  <c:v>E</c:v>
                </c:pt>
                <c:pt idx="4">
                  <c:v>C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199.20000000000002</c:v>
                </c:pt>
                <c:pt idx="1">
                  <c:v>67.349999999999994</c:v>
                </c:pt>
                <c:pt idx="2">
                  <c:v>82.25</c:v>
                </c:pt>
                <c:pt idx="3">
                  <c:v>174.3</c:v>
                </c:pt>
                <c:pt idx="4">
                  <c:v>646.6</c:v>
                </c:pt>
              </c:numCache>
            </c:numRef>
          </c:val>
        </c:ser>
        <c:dLbls/>
        <c:firstSliceAng val="210"/>
      </c:pieChart>
    </c:plotArea>
    <c:plotVisOnly val="1"/>
    <c:dispBlanksAs val="zero"/>
  </c:chart>
  <c:spPr>
    <a:ln w="19050">
      <a:noFill/>
    </a:ln>
  </c:spPr>
  <c:txPr>
    <a:bodyPr/>
    <a:lstStyle/>
    <a:p>
      <a:pPr>
        <a:defRPr sz="1800"/>
      </a:pPr>
      <a:endParaRPr lang="zh-CN"/>
    </a:p>
  </c:txPr>
  <c:externalData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178F4-C18B-48EC-9055-35D023B30368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6E15A-D7A9-4169-A7C2-BCB1B8BA29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7208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48251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8309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4087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57923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15781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0949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70037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76244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0586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64753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77914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BCA0E-3945-47E9-A9AA-27ACE9347398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17210-6342-4CBD-AECC-FD7487F246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7920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1"/>
            <a:ext cx="9144000" cy="365467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89"/>
          <p:cNvSpPr txBox="1"/>
          <p:nvPr/>
        </p:nvSpPr>
        <p:spPr>
          <a:xfrm>
            <a:off x="6948902" y="508021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毕业论文答辩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057588" y="4988969"/>
            <a:ext cx="181395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5"/>
          <p:cNvSpPr txBox="1"/>
          <p:nvPr/>
        </p:nvSpPr>
        <p:spPr>
          <a:xfrm>
            <a:off x="3869198" y="3881926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论文题目写在这里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题目太长分两行写也可以哦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3773" y="6210551"/>
            <a:ext cx="424342" cy="424342"/>
          </a:xfrm>
          <a:prstGeom prst="rect">
            <a:avLst/>
          </a:prstGeom>
          <a:solidFill>
            <a:srgbClr val="5C307D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90"/>
          <p:cNvSpPr txBox="1"/>
          <p:nvPr/>
        </p:nvSpPr>
        <p:spPr>
          <a:xfrm>
            <a:off x="1139508" y="5888775"/>
            <a:ext cx="7732034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@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汤是一门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PPT -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国际经济与贸易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指导老师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- 20140808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3773" y="6627119"/>
            <a:ext cx="440822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0" y="3770844"/>
            <a:ext cx="9144000" cy="56736"/>
            <a:chOff x="30834" y="1305568"/>
            <a:chExt cx="8816454" cy="66133"/>
          </a:xfrm>
        </p:grpSpPr>
        <p:sp>
          <p:nvSpPr>
            <p:cNvPr id="29" name="矩形 28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613" y="266701"/>
            <a:ext cx="3137850" cy="132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001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文献综述</a:t>
            </a:r>
          </a:p>
        </p:txBody>
      </p:sp>
      <p:sp>
        <p:nvSpPr>
          <p:cNvPr id="33" name="TextBox 29"/>
          <p:cNvSpPr txBox="1"/>
          <p:nvPr/>
        </p:nvSpPr>
        <p:spPr>
          <a:xfrm>
            <a:off x="382138" y="2634216"/>
            <a:ext cx="85211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[1] 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，这里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文本。</a:t>
            </a:r>
            <a:endParaRPr lang="en-US" altLang="zh-CN" dirty="0" smtClean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[2]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填写你要填写的文本，这里填写你要填写的文本，填写你要填写的文本。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[1] 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here. </a:t>
            </a:r>
            <a:r>
              <a:rPr lang="en-US" altLang="zh-CN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here.</a:t>
            </a:r>
            <a:r>
              <a:rPr lang="zh-CN" altLang="en-US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endParaRPr lang="en-US" altLang="zh-CN" u="sng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[2]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here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653215" y="2059797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2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8398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1"/>
            <a:ext cx="9144000" cy="365467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89"/>
          <p:cNvSpPr txBox="1"/>
          <p:nvPr/>
        </p:nvSpPr>
        <p:spPr>
          <a:xfrm>
            <a:off x="5102242" y="482367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论文题目写在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</a:t>
            </a:r>
            <a:endParaRPr lang="en-US" altLang="zh-CN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r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题目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太长分两行写也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可以哦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7057588" y="4732426"/>
            <a:ext cx="181395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5"/>
          <p:cNvSpPr txBox="1"/>
          <p:nvPr/>
        </p:nvSpPr>
        <p:spPr>
          <a:xfrm>
            <a:off x="6331411" y="3881926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谢谢聆听</a:t>
            </a:r>
          </a:p>
        </p:txBody>
      </p:sp>
      <p:sp>
        <p:nvSpPr>
          <p:cNvPr id="10" name="矩形 9"/>
          <p:cNvSpPr/>
          <p:nvPr/>
        </p:nvSpPr>
        <p:spPr>
          <a:xfrm>
            <a:off x="163773" y="6210551"/>
            <a:ext cx="424342" cy="424342"/>
          </a:xfrm>
          <a:prstGeom prst="rect">
            <a:avLst/>
          </a:prstGeom>
          <a:solidFill>
            <a:srgbClr val="5C307D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90"/>
          <p:cNvSpPr txBox="1"/>
          <p:nvPr/>
        </p:nvSpPr>
        <p:spPr>
          <a:xfrm>
            <a:off x="1139508" y="5888775"/>
            <a:ext cx="7732034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@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汤是一门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PPT -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国际经济与贸易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指导老师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- 20140808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3773" y="6627119"/>
            <a:ext cx="440822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0" y="3770844"/>
            <a:ext cx="9144000" cy="56736"/>
            <a:chOff x="30834" y="1305568"/>
            <a:chExt cx="8816454" cy="66133"/>
          </a:xfrm>
        </p:grpSpPr>
        <p:sp>
          <p:nvSpPr>
            <p:cNvPr id="29" name="矩形 28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613" y="266701"/>
            <a:ext cx="3137850" cy="132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9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-13648" y="0"/>
            <a:ext cx="9157648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163773" y="3083032"/>
            <a:ext cx="312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>
                    <a:lumMod val="6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CONTENTS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0" y="1305569"/>
            <a:ext cx="9144000" cy="56736"/>
            <a:chOff x="30834" y="1305568"/>
            <a:chExt cx="8816454" cy="66133"/>
          </a:xfrm>
        </p:grpSpPr>
        <p:sp>
          <p:nvSpPr>
            <p:cNvPr id="14" name="矩形 13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4572000" y="6627119"/>
            <a:ext cx="408725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121263" y="291795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目录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525600" y="2903398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84044" y="2970124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3736631" y="3083032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6081904" y="2913616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570727" y="2994901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6324270" y="3083032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525600" y="3482780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984044" y="3549506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3736631" y="3662414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6081904" y="3492998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570727" y="3574283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6324270" y="3662414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3525600" y="4056523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84044" y="4123249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3736631" y="4236157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6081904" y="4066741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570727" y="4148026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6324270" y="4236157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16"/>
          <p:cNvSpPr/>
          <p:nvPr/>
        </p:nvSpPr>
        <p:spPr>
          <a:xfrm>
            <a:off x="8371221" y="634663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8692195" y="6029540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278460" y="2994901"/>
            <a:ext cx="0" cy="15472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6627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281"/>
          <a:stretch/>
        </p:blipFill>
        <p:spPr>
          <a:xfrm>
            <a:off x="541668" y="4491560"/>
            <a:ext cx="3943901" cy="2143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5"/>
          <p:cNvSpPr txBox="1"/>
          <p:nvPr/>
        </p:nvSpPr>
        <p:spPr>
          <a:xfrm>
            <a:off x="766170" y="139191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论文摘要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 rot="10800000">
            <a:off x="478138" y="1571059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10800000">
            <a:off x="2782394" y="1571059"/>
            <a:ext cx="648072" cy="288032"/>
            <a:chOff x="1483073" y="1052736"/>
            <a:chExt cx="648072" cy="288032"/>
          </a:xfrm>
        </p:grpSpPr>
        <p:sp>
          <p:nvSpPr>
            <p:cNvPr id="8" name="椭圆 7"/>
            <p:cNvSpPr/>
            <p:nvPr/>
          </p:nvSpPr>
          <p:spPr>
            <a:xfrm>
              <a:off x="1483073" y="1052736"/>
              <a:ext cx="288032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43113" y="1052736"/>
              <a:ext cx="288032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楷体" panose="02010600040101010101" pitchFamily="2" charset="-122"/>
              </a:endParaRPr>
            </a:p>
          </p:txBody>
        </p:sp>
      </p:grpSp>
      <p:sp>
        <p:nvSpPr>
          <p:cNvPr id="10" name="TextBox 6"/>
          <p:cNvSpPr txBox="1"/>
          <p:nvPr/>
        </p:nvSpPr>
        <p:spPr>
          <a:xfrm>
            <a:off x="478138" y="2067970"/>
            <a:ext cx="409386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文字。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r>
              <a:rPr lang="zh-CN" altLang="en-US" sz="2000" b="1" dirty="0" smtClean="0">
                <a:solidFill>
                  <a:srgbClr val="5C307D"/>
                </a:solidFill>
                <a:ea typeface="华文楷体" panose="02010600040101010101" pitchFamily="2" charset="-122"/>
              </a:rPr>
              <a:t>这里</a:t>
            </a:r>
            <a:r>
              <a:rPr lang="zh-CN" altLang="en-US" sz="2000" b="1" dirty="0">
                <a:solidFill>
                  <a:srgbClr val="5C307D"/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b="1" dirty="0" smtClean="0">
                <a:solidFill>
                  <a:srgbClr val="5C307D"/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b="1" dirty="0">
                <a:solidFill>
                  <a:srgbClr val="5C307D"/>
                </a:solidFill>
                <a:ea typeface="华文楷体" panose="02010600040101010101" pitchFamily="2" charset="-122"/>
              </a:rPr>
              <a:t>输入</a:t>
            </a:r>
            <a:r>
              <a:rPr lang="zh-CN" altLang="en-US" sz="2000" b="1" dirty="0" smtClean="0">
                <a:solidFill>
                  <a:srgbClr val="5C307D"/>
                </a:solidFill>
                <a:ea typeface="华文楷体" panose="02010600040101010101" pitchFamily="2" charset="-122"/>
              </a:rPr>
              <a:t>文字。</a:t>
            </a:r>
            <a:endParaRPr lang="zh-CN" altLang="en-US" sz="2000" b="1" dirty="0">
              <a:solidFill>
                <a:srgbClr val="5C307D"/>
              </a:solidFill>
              <a:ea typeface="华文楷体" panose="02010600040101010101" pitchFamily="2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8849203" y="1514901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6"/>
          <p:cNvSpPr txBox="1"/>
          <p:nvPr/>
        </p:nvSpPr>
        <p:spPr>
          <a:xfrm>
            <a:off x="4698024" y="1447616"/>
            <a:ext cx="40938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文字，这里输入文字，这里输入文字。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输入文字，这里输入文字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文字。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5" name="椭圆形标注 34"/>
          <p:cNvSpPr/>
          <p:nvPr/>
        </p:nvSpPr>
        <p:spPr>
          <a:xfrm>
            <a:off x="4877133" y="3858071"/>
            <a:ext cx="1520650" cy="1508382"/>
          </a:xfrm>
          <a:prstGeom prst="wedgeEllipseCallout">
            <a:avLst>
              <a:gd name="adj1" fmla="val -63459"/>
              <a:gd name="adj2" fmla="val 24765"/>
            </a:avLst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4996606" y="4258319"/>
            <a:ext cx="1281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ea typeface="华文楷体" panose="02010600040101010101" pitchFamily="2" charset="-122"/>
              </a:rPr>
              <a:t>这里说明图片内容 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90984" y="6627119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8371221" y="634663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8692195" y="6029540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-13648" y="0"/>
            <a:ext cx="9157648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>
            <a:off x="0" y="1305569"/>
            <a:ext cx="9144000" cy="56736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71873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168"/>
          <a:stretch/>
        </p:blipFill>
        <p:spPr>
          <a:xfrm>
            <a:off x="382135" y="3889360"/>
            <a:ext cx="4088263" cy="2453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课题背景</a:t>
            </a:r>
            <a:endParaRPr lang="zh-CN" altLang="en-US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1" name="TextBox 29"/>
          <p:cNvSpPr txBox="1"/>
          <p:nvPr/>
        </p:nvSpPr>
        <p:spPr>
          <a:xfrm>
            <a:off x="4630541" y="2059797"/>
            <a:ext cx="439734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这里填写你要填写的文本，这里填写你要填写的文本，这里填写你要填写的文本，这里填写你要填写的</a:t>
            </a:r>
            <a:r>
              <a:rPr lang="zh-CN" altLang="en-US" dirty="0" smtClean="0"/>
              <a:t>文本。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这里</a:t>
            </a:r>
            <a:r>
              <a:rPr lang="zh-CN" altLang="en-US" dirty="0"/>
              <a:t>填写你要填写的</a:t>
            </a:r>
            <a:r>
              <a:rPr lang="zh-CN" altLang="en-US" dirty="0" smtClean="0"/>
              <a:t>文本。</a:t>
            </a:r>
            <a:endParaRPr lang="en-US" altLang="zh-CN" dirty="0"/>
          </a:p>
        </p:txBody>
      </p:sp>
      <p:sp>
        <p:nvSpPr>
          <p:cNvPr id="22" name="矩形 21"/>
          <p:cNvSpPr/>
          <p:nvPr/>
        </p:nvSpPr>
        <p:spPr>
          <a:xfrm>
            <a:off x="4652009" y="38002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 </a:t>
            </a:r>
            <a:r>
              <a:rPr lang="zh-CN" altLang="en-US" dirty="0" smtClean="0">
                <a:solidFill>
                  <a:srgbClr val="5C307D"/>
                </a:solidFill>
                <a:ea typeface="华文楷体" panose="02010600040101010101" pitchFamily="2" charset="-122"/>
              </a:rPr>
              <a:t>这里填写图片说明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253220" y="2637962"/>
            <a:ext cx="431878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这里填写你要填写的文本，这里填写你要填写的文本，这里填写你要填写的文本，这里填写你要填写的文本。</a:t>
            </a:r>
          </a:p>
        </p:txBody>
      </p:sp>
      <p:sp>
        <p:nvSpPr>
          <p:cNvPr id="27" name="TextBox 30"/>
          <p:cNvSpPr txBox="1"/>
          <p:nvPr/>
        </p:nvSpPr>
        <p:spPr>
          <a:xfrm>
            <a:off x="653215" y="2059797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2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>
            <a:off x="4724579" y="6342744"/>
            <a:ext cx="399879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2788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选题理由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880264" y="2521463"/>
            <a:ext cx="3170962" cy="2723550"/>
            <a:chOff x="4572000" y="2445108"/>
            <a:chExt cx="5803941" cy="2723550"/>
          </a:xfrm>
        </p:grpSpPr>
        <p:sp>
          <p:nvSpPr>
            <p:cNvPr id="19" name="直接连接符 18"/>
            <p:cNvSpPr/>
            <p:nvPr/>
          </p:nvSpPr>
          <p:spPr>
            <a:xfrm>
              <a:off x="4572000" y="5168658"/>
              <a:ext cx="580394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直接连接符 19"/>
            <p:cNvSpPr/>
            <p:nvPr/>
          </p:nvSpPr>
          <p:spPr>
            <a:xfrm>
              <a:off x="4572000" y="3806883"/>
              <a:ext cx="580394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直接连接符 20"/>
            <p:cNvSpPr/>
            <p:nvPr/>
          </p:nvSpPr>
          <p:spPr>
            <a:xfrm>
              <a:off x="4572000" y="2445108"/>
              <a:ext cx="580394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2" name="任意多边形 21"/>
          <p:cNvSpPr/>
          <p:nvPr/>
        </p:nvSpPr>
        <p:spPr>
          <a:xfrm>
            <a:off x="6389287" y="2002689"/>
            <a:ext cx="1661939" cy="446439"/>
          </a:xfrm>
          <a:custGeom>
            <a:avLst/>
            <a:gdLst>
              <a:gd name="connsiteX0" fmla="*/ 0 w 4294916"/>
              <a:gd name="connsiteY0" fmla="*/ 0 h 446439"/>
              <a:gd name="connsiteX1" fmla="*/ 4294916 w 4294916"/>
              <a:gd name="connsiteY1" fmla="*/ 0 h 446439"/>
              <a:gd name="connsiteX2" fmla="*/ 4294916 w 4294916"/>
              <a:gd name="connsiteY2" fmla="*/ 446439 h 446439"/>
              <a:gd name="connsiteX3" fmla="*/ 0 w 4294916"/>
              <a:gd name="connsiteY3" fmla="*/ 446439 h 446439"/>
              <a:gd name="connsiteX4" fmla="*/ 0 w 4294916"/>
              <a:gd name="connsiteY4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916" h="446439">
                <a:moveTo>
                  <a:pt x="0" y="0"/>
                </a:moveTo>
                <a:lnTo>
                  <a:pt x="4294916" y="0"/>
                </a:lnTo>
                <a:lnTo>
                  <a:pt x="4294916" y="446439"/>
                </a:lnTo>
                <a:lnTo>
                  <a:pt x="0" y="4464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b" anchorCtr="0">
            <a:noAutofit/>
          </a:bodyPr>
          <a:lstStyle/>
          <a:p>
            <a:pPr marL="0"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4880263" y="2075023"/>
            <a:ext cx="1509024" cy="446439"/>
          </a:xfrm>
          <a:custGeom>
            <a:avLst/>
            <a:gdLst>
              <a:gd name="connsiteX0" fmla="*/ 74421 w 1509024"/>
              <a:gd name="connsiteY0" fmla="*/ 0 h 446439"/>
              <a:gd name="connsiteX1" fmla="*/ 1434603 w 1509024"/>
              <a:gd name="connsiteY1" fmla="*/ 0 h 446439"/>
              <a:gd name="connsiteX2" fmla="*/ 1509024 w 1509024"/>
              <a:gd name="connsiteY2" fmla="*/ 74421 h 446439"/>
              <a:gd name="connsiteX3" fmla="*/ 1509024 w 1509024"/>
              <a:gd name="connsiteY3" fmla="*/ 446439 h 446439"/>
              <a:gd name="connsiteX4" fmla="*/ 1509024 w 1509024"/>
              <a:gd name="connsiteY4" fmla="*/ 446439 h 446439"/>
              <a:gd name="connsiteX5" fmla="*/ 0 w 1509024"/>
              <a:gd name="connsiteY5" fmla="*/ 446439 h 446439"/>
              <a:gd name="connsiteX6" fmla="*/ 0 w 1509024"/>
              <a:gd name="connsiteY6" fmla="*/ 446439 h 446439"/>
              <a:gd name="connsiteX7" fmla="*/ 0 w 1509024"/>
              <a:gd name="connsiteY7" fmla="*/ 74421 h 446439"/>
              <a:gd name="connsiteX8" fmla="*/ 74421 w 1509024"/>
              <a:gd name="connsiteY8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024" h="446439">
                <a:moveTo>
                  <a:pt x="74421" y="0"/>
                </a:moveTo>
                <a:lnTo>
                  <a:pt x="1434603" y="0"/>
                </a:lnTo>
                <a:cubicBezTo>
                  <a:pt x="1475705" y="0"/>
                  <a:pt x="1509024" y="33319"/>
                  <a:pt x="1509024" y="74421"/>
                </a:cubicBezTo>
                <a:lnTo>
                  <a:pt x="1509024" y="446439"/>
                </a:lnTo>
                <a:lnTo>
                  <a:pt x="1509024" y="446439"/>
                </a:lnTo>
                <a:lnTo>
                  <a:pt x="0" y="446439"/>
                </a:lnTo>
                <a:lnTo>
                  <a:pt x="0" y="446439"/>
                </a:lnTo>
                <a:lnTo>
                  <a:pt x="0" y="74421"/>
                </a:lnTo>
                <a:cubicBezTo>
                  <a:pt x="0" y="33319"/>
                  <a:pt x="33319" y="0"/>
                  <a:pt x="74421" y="0"/>
                </a:cubicBezTo>
                <a:close/>
              </a:path>
            </a:pathLst>
          </a:custGeom>
          <a:solidFill>
            <a:srgbClr val="5C307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897" tIns="59897" rIns="59897" bIns="38100" numCol="1" spcCol="1270" anchor="ctr" anchorCtr="0">
            <a:noAutofit/>
          </a:bodyPr>
          <a:lstStyle/>
          <a:p>
            <a:pPr marL="0"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kern="1200" dirty="0" smtClean="0">
                <a:solidFill>
                  <a:schemeClr val="bg1"/>
                </a:solidFill>
                <a:latin typeface="+mn-lt"/>
                <a:ea typeface="华文楷体" panose="02010600040101010101" pitchFamily="2" charset="-122"/>
                <a:cs typeface="+mn-cs"/>
              </a:rPr>
              <a:t>[ </a:t>
            </a:r>
            <a:r>
              <a:rPr lang="zh-CN" altLang="en-US" kern="1200" dirty="0" smtClean="0">
                <a:solidFill>
                  <a:schemeClr val="bg1"/>
                </a:solidFill>
                <a:latin typeface="+mn-lt"/>
                <a:ea typeface="华文楷体" panose="02010600040101010101" pitchFamily="2" charset="-122"/>
                <a:cs typeface="+mn-cs"/>
              </a:rPr>
              <a:t>理由一 </a:t>
            </a:r>
            <a:r>
              <a:rPr lang="en-US" altLang="zh-CN" kern="1200" dirty="0" smtClean="0">
                <a:solidFill>
                  <a:schemeClr val="bg1"/>
                </a:solidFill>
                <a:latin typeface="+mn-lt"/>
                <a:ea typeface="华文楷体" panose="02010600040101010101" pitchFamily="2" charset="-122"/>
                <a:cs typeface="+mn-cs"/>
              </a:rPr>
              <a:t>]</a:t>
            </a:r>
            <a:endParaRPr lang="zh-CN" altLang="en-US" kern="1200" dirty="0">
              <a:solidFill>
                <a:schemeClr val="bg1"/>
              </a:solidFill>
              <a:latin typeface="+mn-lt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4820432" y="2694671"/>
            <a:ext cx="3400199" cy="893013"/>
          </a:xfrm>
          <a:custGeom>
            <a:avLst/>
            <a:gdLst>
              <a:gd name="connsiteX0" fmla="*/ 0 w 5803941"/>
              <a:gd name="connsiteY0" fmla="*/ 0 h 893013"/>
              <a:gd name="connsiteX1" fmla="*/ 5803941 w 5803941"/>
              <a:gd name="connsiteY1" fmla="*/ 0 h 893013"/>
              <a:gd name="connsiteX2" fmla="*/ 5803941 w 5803941"/>
              <a:gd name="connsiteY2" fmla="*/ 893013 h 893013"/>
              <a:gd name="connsiteX3" fmla="*/ 0 w 5803941"/>
              <a:gd name="connsiteY3" fmla="*/ 893013 h 893013"/>
              <a:gd name="connsiteX4" fmla="*/ 0 w 5803941"/>
              <a:gd name="connsiteY4" fmla="*/ 0 h 89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3941" h="893013">
                <a:moveTo>
                  <a:pt x="0" y="0"/>
                </a:moveTo>
                <a:lnTo>
                  <a:pt x="5803941" y="0"/>
                </a:lnTo>
                <a:lnTo>
                  <a:pt x="5803941" y="893013"/>
                </a:lnTo>
                <a:lnTo>
                  <a:pt x="0" y="8930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这里填写你要填写的文本。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4880263" y="3436798"/>
            <a:ext cx="1509024" cy="446439"/>
          </a:xfrm>
          <a:custGeom>
            <a:avLst/>
            <a:gdLst>
              <a:gd name="connsiteX0" fmla="*/ 74421 w 1509024"/>
              <a:gd name="connsiteY0" fmla="*/ 0 h 446439"/>
              <a:gd name="connsiteX1" fmla="*/ 1434603 w 1509024"/>
              <a:gd name="connsiteY1" fmla="*/ 0 h 446439"/>
              <a:gd name="connsiteX2" fmla="*/ 1509024 w 1509024"/>
              <a:gd name="connsiteY2" fmla="*/ 74421 h 446439"/>
              <a:gd name="connsiteX3" fmla="*/ 1509024 w 1509024"/>
              <a:gd name="connsiteY3" fmla="*/ 446439 h 446439"/>
              <a:gd name="connsiteX4" fmla="*/ 1509024 w 1509024"/>
              <a:gd name="connsiteY4" fmla="*/ 446439 h 446439"/>
              <a:gd name="connsiteX5" fmla="*/ 0 w 1509024"/>
              <a:gd name="connsiteY5" fmla="*/ 446439 h 446439"/>
              <a:gd name="connsiteX6" fmla="*/ 0 w 1509024"/>
              <a:gd name="connsiteY6" fmla="*/ 446439 h 446439"/>
              <a:gd name="connsiteX7" fmla="*/ 0 w 1509024"/>
              <a:gd name="connsiteY7" fmla="*/ 74421 h 446439"/>
              <a:gd name="connsiteX8" fmla="*/ 74421 w 1509024"/>
              <a:gd name="connsiteY8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024" h="446439">
                <a:moveTo>
                  <a:pt x="74421" y="0"/>
                </a:moveTo>
                <a:lnTo>
                  <a:pt x="1434603" y="0"/>
                </a:lnTo>
                <a:cubicBezTo>
                  <a:pt x="1475705" y="0"/>
                  <a:pt x="1509024" y="33319"/>
                  <a:pt x="1509024" y="74421"/>
                </a:cubicBezTo>
                <a:lnTo>
                  <a:pt x="1509024" y="446439"/>
                </a:lnTo>
                <a:lnTo>
                  <a:pt x="1509024" y="446439"/>
                </a:lnTo>
                <a:lnTo>
                  <a:pt x="0" y="446439"/>
                </a:lnTo>
                <a:lnTo>
                  <a:pt x="0" y="446439"/>
                </a:lnTo>
                <a:lnTo>
                  <a:pt x="0" y="74421"/>
                </a:lnTo>
                <a:cubicBezTo>
                  <a:pt x="0" y="33319"/>
                  <a:pt x="33319" y="0"/>
                  <a:pt x="74421" y="0"/>
                </a:cubicBezTo>
                <a:close/>
              </a:path>
            </a:pathLst>
          </a:custGeom>
          <a:solidFill>
            <a:srgbClr val="5C307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897" tIns="59897" rIns="59897" bIns="38100" numCol="1" spcCol="127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[ </a:t>
            </a:r>
            <a:r>
              <a:rPr lang="zh-CN" altLang="en-US" dirty="0">
                <a:solidFill>
                  <a:schemeClr val="bg1"/>
                </a:solidFill>
                <a:ea typeface="华文楷体" panose="02010600040101010101" pitchFamily="2" charset="-122"/>
              </a:rPr>
              <a:t>理由二 </a:t>
            </a: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bg1"/>
              </a:solidFill>
              <a:ea typeface="华文楷体" panose="02010600040101010101" pitchFamily="2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4820432" y="4056446"/>
            <a:ext cx="3400199" cy="893013"/>
          </a:xfrm>
          <a:custGeom>
            <a:avLst/>
            <a:gdLst>
              <a:gd name="connsiteX0" fmla="*/ 0 w 5803941"/>
              <a:gd name="connsiteY0" fmla="*/ 0 h 893013"/>
              <a:gd name="connsiteX1" fmla="*/ 5803941 w 5803941"/>
              <a:gd name="connsiteY1" fmla="*/ 0 h 893013"/>
              <a:gd name="connsiteX2" fmla="*/ 5803941 w 5803941"/>
              <a:gd name="connsiteY2" fmla="*/ 893013 h 893013"/>
              <a:gd name="connsiteX3" fmla="*/ 0 w 5803941"/>
              <a:gd name="connsiteY3" fmla="*/ 893013 h 893013"/>
              <a:gd name="connsiteX4" fmla="*/ 0 w 5803941"/>
              <a:gd name="connsiteY4" fmla="*/ 0 h 89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3941" h="893013">
                <a:moveTo>
                  <a:pt x="0" y="0"/>
                </a:moveTo>
                <a:lnTo>
                  <a:pt x="5803941" y="0"/>
                </a:lnTo>
                <a:lnTo>
                  <a:pt x="5803941" y="893013"/>
                </a:lnTo>
                <a:lnTo>
                  <a:pt x="0" y="8930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这里填写你要填写的文本。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4880263" y="4798573"/>
            <a:ext cx="1509024" cy="446439"/>
          </a:xfrm>
          <a:custGeom>
            <a:avLst/>
            <a:gdLst>
              <a:gd name="connsiteX0" fmla="*/ 74421 w 1509024"/>
              <a:gd name="connsiteY0" fmla="*/ 0 h 446439"/>
              <a:gd name="connsiteX1" fmla="*/ 1434603 w 1509024"/>
              <a:gd name="connsiteY1" fmla="*/ 0 h 446439"/>
              <a:gd name="connsiteX2" fmla="*/ 1509024 w 1509024"/>
              <a:gd name="connsiteY2" fmla="*/ 74421 h 446439"/>
              <a:gd name="connsiteX3" fmla="*/ 1509024 w 1509024"/>
              <a:gd name="connsiteY3" fmla="*/ 446439 h 446439"/>
              <a:gd name="connsiteX4" fmla="*/ 1509024 w 1509024"/>
              <a:gd name="connsiteY4" fmla="*/ 446439 h 446439"/>
              <a:gd name="connsiteX5" fmla="*/ 0 w 1509024"/>
              <a:gd name="connsiteY5" fmla="*/ 446439 h 446439"/>
              <a:gd name="connsiteX6" fmla="*/ 0 w 1509024"/>
              <a:gd name="connsiteY6" fmla="*/ 446439 h 446439"/>
              <a:gd name="connsiteX7" fmla="*/ 0 w 1509024"/>
              <a:gd name="connsiteY7" fmla="*/ 74421 h 446439"/>
              <a:gd name="connsiteX8" fmla="*/ 74421 w 1509024"/>
              <a:gd name="connsiteY8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024" h="446439">
                <a:moveTo>
                  <a:pt x="74421" y="0"/>
                </a:moveTo>
                <a:lnTo>
                  <a:pt x="1434603" y="0"/>
                </a:lnTo>
                <a:cubicBezTo>
                  <a:pt x="1475705" y="0"/>
                  <a:pt x="1509024" y="33319"/>
                  <a:pt x="1509024" y="74421"/>
                </a:cubicBezTo>
                <a:lnTo>
                  <a:pt x="1509024" y="446439"/>
                </a:lnTo>
                <a:lnTo>
                  <a:pt x="1509024" y="446439"/>
                </a:lnTo>
                <a:lnTo>
                  <a:pt x="0" y="446439"/>
                </a:lnTo>
                <a:lnTo>
                  <a:pt x="0" y="446439"/>
                </a:lnTo>
                <a:lnTo>
                  <a:pt x="0" y="74421"/>
                </a:lnTo>
                <a:cubicBezTo>
                  <a:pt x="0" y="33319"/>
                  <a:pt x="33319" y="0"/>
                  <a:pt x="74421" y="0"/>
                </a:cubicBezTo>
                <a:close/>
              </a:path>
            </a:pathLst>
          </a:custGeom>
          <a:solidFill>
            <a:srgbClr val="5C307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897" tIns="59897" rIns="59897" bIns="38100" numCol="1" spcCol="127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[ </a:t>
            </a:r>
            <a:r>
              <a:rPr lang="zh-CN" altLang="en-US" dirty="0">
                <a:solidFill>
                  <a:schemeClr val="bg1"/>
                </a:solidFill>
                <a:ea typeface="华文楷体" panose="02010600040101010101" pitchFamily="2" charset="-122"/>
              </a:rPr>
              <a:t>理由三 </a:t>
            </a: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bg1"/>
              </a:solidFill>
              <a:ea typeface="华文楷体" panose="02010600040101010101" pitchFamily="2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4880264" y="5418221"/>
            <a:ext cx="3340368" cy="893013"/>
          </a:xfrm>
          <a:custGeom>
            <a:avLst/>
            <a:gdLst>
              <a:gd name="connsiteX0" fmla="*/ 0 w 5803941"/>
              <a:gd name="connsiteY0" fmla="*/ 0 h 893013"/>
              <a:gd name="connsiteX1" fmla="*/ 5803941 w 5803941"/>
              <a:gd name="connsiteY1" fmla="*/ 0 h 893013"/>
              <a:gd name="connsiteX2" fmla="*/ 5803941 w 5803941"/>
              <a:gd name="connsiteY2" fmla="*/ 893013 h 893013"/>
              <a:gd name="connsiteX3" fmla="*/ 0 w 5803941"/>
              <a:gd name="connsiteY3" fmla="*/ 893013 h 893013"/>
              <a:gd name="connsiteX4" fmla="*/ 0 w 5803941"/>
              <a:gd name="connsiteY4" fmla="*/ 0 h 89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3941" h="893013">
                <a:moveTo>
                  <a:pt x="0" y="0"/>
                </a:moveTo>
                <a:lnTo>
                  <a:pt x="5803941" y="0"/>
                </a:lnTo>
                <a:lnTo>
                  <a:pt x="5803941" y="893013"/>
                </a:lnTo>
                <a:lnTo>
                  <a:pt x="0" y="8930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这里填写你要填写的文本。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6389287" y="3364464"/>
            <a:ext cx="1661939" cy="446439"/>
          </a:xfrm>
          <a:custGeom>
            <a:avLst/>
            <a:gdLst>
              <a:gd name="connsiteX0" fmla="*/ 0 w 4294916"/>
              <a:gd name="connsiteY0" fmla="*/ 0 h 446439"/>
              <a:gd name="connsiteX1" fmla="*/ 4294916 w 4294916"/>
              <a:gd name="connsiteY1" fmla="*/ 0 h 446439"/>
              <a:gd name="connsiteX2" fmla="*/ 4294916 w 4294916"/>
              <a:gd name="connsiteY2" fmla="*/ 446439 h 446439"/>
              <a:gd name="connsiteX3" fmla="*/ 0 w 4294916"/>
              <a:gd name="connsiteY3" fmla="*/ 446439 h 446439"/>
              <a:gd name="connsiteX4" fmla="*/ 0 w 4294916"/>
              <a:gd name="connsiteY4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916" h="446439">
                <a:moveTo>
                  <a:pt x="0" y="0"/>
                </a:moveTo>
                <a:lnTo>
                  <a:pt x="4294916" y="0"/>
                </a:lnTo>
                <a:lnTo>
                  <a:pt x="4294916" y="446439"/>
                </a:lnTo>
                <a:lnTo>
                  <a:pt x="0" y="4464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b" anchorCtr="0">
            <a:noAutofit/>
          </a:bodyPr>
          <a:lstStyle/>
          <a:p>
            <a:pPr marL="0"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6389287" y="4728672"/>
            <a:ext cx="1661939" cy="446439"/>
          </a:xfrm>
          <a:custGeom>
            <a:avLst/>
            <a:gdLst>
              <a:gd name="connsiteX0" fmla="*/ 0 w 4294916"/>
              <a:gd name="connsiteY0" fmla="*/ 0 h 446439"/>
              <a:gd name="connsiteX1" fmla="*/ 4294916 w 4294916"/>
              <a:gd name="connsiteY1" fmla="*/ 0 h 446439"/>
              <a:gd name="connsiteX2" fmla="*/ 4294916 w 4294916"/>
              <a:gd name="connsiteY2" fmla="*/ 446439 h 446439"/>
              <a:gd name="connsiteX3" fmla="*/ 0 w 4294916"/>
              <a:gd name="connsiteY3" fmla="*/ 446439 h 446439"/>
              <a:gd name="connsiteX4" fmla="*/ 0 w 4294916"/>
              <a:gd name="connsiteY4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916" h="446439">
                <a:moveTo>
                  <a:pt x="0" y="0"/>
                </a:moveTo>
                <a:lnTo>
                  <a:pt x="4294916" y="0"/>
                </a:lnTo>
                <a:lnTo>
                  <a:pt x="4294916" y="446439"/>
                </a:lnTo>
                <a:lnTo>
                  <a:pt x="0" y="4464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b" anchorCtr="0">
            <a:noAutofit/>
          </a:bodyPr>
          <a:lstStyle/>
          <a:p>
            <a:pPr marL="0"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253220" y="2637962"/>
            <a:ext cx="426945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填写你要填写的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82137" y="5952840"/>
            <a:ext cx="399879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0"/>
          <p:cNvSpPr txBox="1"/>
          <p:nvPr/>
        </p:nvSpPr>
        <p:spPr>
          <a:xfrm>
            <a:off x="653215" y="2059797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82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21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目前现状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22" name="图表 21"/>
          <p:cNvGraphicFramePr/>
          <p:nvPr>
            <p:extLst>
              <p:ext uri="{D42A27DB-BD31-4B8C-83A1-F6EECF244321}">
                <p14:modId xmlns:p14="http://schemas.microsoft.com/office/powerpoint/2010/main" xmlns="" val="573513769"/>
              </p:ext>
            </p:extLst>
          </p:nvPr>
        </p:nvGraphicFramePr>
        <p:xfrm>
          <a:off x="2618233" y="196103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9"/>
          <p:cNvSpPr txBox="1"/>
          <p:nvPr/>
        </p:nvSpPr>
        <p:spPr>
          <a:xfrm>
            <a:off x="543231" y="2032370"/>
            <a:ext cx="2254481" cy="1069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分析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这里输入分析</a:t>
            </a:r>
          </a:p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分析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13453" y="2171699"/>
            <a:ext cx="58964" cy="840581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382137" y="5952840"/>
            <a:ext cx="838449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2380343" y="2157185"/>
            <a:ext cx="0" cy="337275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8288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研究目标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760687" y="2995353"/>
            <a:ext cx="4006658" cy="1999630"/>
            <a:chOff x="4896537" y="2938092"/>
            <a:chExt cx="3870807" cy="1931830"/>
          </a:xfrm>
        </p:grpSpPr>
        <p:sp>
          <p:nvSpPr>
            <p:cNvPr id="24" name="任意多边形 23"/>
            <p:cNvSpPr/>
            <p:nvPr/>
          </p:nvSpPr>
          <p:spPr>
            <a:xfrm>
              <a:off x="4896537" y="4186093"/>
              <a:ext cx="1843204" cy="683829"/>
            </a:xfrm>
            <a:custGeom>
              <a:avLst/>
              <a:gdLst>
                <a:gd name="connsiteX0" fmla="*/ 0 w 1843204"/>
                <a:gd name="connsiteY0" fmla="*/ 0 h 683829"/>
                <a:gd name="connsiteX1" fmla="*/ 1843204 w 1843204"/>
                <a:gd name="connsiteY1" fmla="*/ 0 h 683829"/>
                <a:gd name="connsiteX2" fmla="*/ 1843204 w 1843204"/>
                <a:gd name="connsiteY2" fmla="*/ 683829 h 683829"/>
                <a:gd name="connsiteX3" fmla="*/ 0 w 1843204"/>
                <a:gd name="connsiteY3" fmla="*/ 683829 h 683829"/>
                <a:gd name="connsiteX4" fmla="*/ 0 w 1843204"/>
                <a:gd name="connsiteY4" fmla="*/ 0 h 68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3204" h="683829">
                  <a:moveTo>
                    <a:pt x="0" y="0"/>
                  </a:moveTo>
                  <a:lnTo>
                    <a:pt x="1843204" y="0"/>
                  </a:lnTo>
                  <a:lnTo>
                    <a:pt x="1843204" y="683829"/>
                  </a:lnTo>
                  <a:lnTo>
                    <a:pt x="0" y="6838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0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[</a:t>
              </a:r>
              <a:r>
                <a:rPr lang="zh-CN" altLang="en-US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文本</a:t>
              </a:r>
              <a:r>
                <a:rPr lang="en-US" altLang="zh-CN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]</a:t>
              </a:r>
              <a:endParaRPr lang="zh-CN" altLang="en-US" sz="2000" kern="120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6924140" y="4186093"/>
              <a:ext cx="1843204" cy="683829"/>
            </a:xfrm>
            <a:custGeom>
              <a:avLst/>
              <a:gdLst>
                <a:gd name="connsiteX0" fmla="*/ 0 w 1843204"/>
                <a:gd name="connsiteY0" fmla="*/ 0 h 683829"/>
                <a:gd name="connsiteX1" fmla="*/ 1843204 w 1843204"/>
                <a:gd name="connsiteY1" fmla="*/ 0 h 683829"/>
                <a:gd name="connsiteX2" fmla="*/ 1843204 w 1843204"/>
                <a:gd name="connsiteY2" fmla="*/ 683829 h 683829"/>
                <a:gd name="connsiteX3" fmla="*/ 0 w 1843204"/>
                <a:gd name="connsiteY3" fmla="*/ 683829 h 683829"/>
                <a:gd name="connsiteX4" fmla="*/ 0 w 1843204"/>
                <a:gd name="connsiteY4" fmla="*/ 0 h 68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3204" h="683829">
                  <a:moveTo>
                    <a:pt x="0" y="0"/>
                  </a:moveTo>
                  <a:lnTo>
                    <a:pt x="1843204" y="0"/>
                  </a:lnTo>
                  <a:lnTo>
                    <a:pt x="1843204" y="683829"/>
                  </a:lnTo>
                  <a:lnTo>
                    <a:pt x="0" y="6838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0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[</a:t>
              </a:r>
              <a:r>
                <a:rPr lang="zh-CN" altLang="en-US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文本</a:t>
              </a:r>
              <a:r>
                <a:rPr lang="en-US" altLang="zh-CN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]</a:t>
              </a:r>
              <a:endParaRPr lang="zh-CN" altLang="en-US" sz="2000" kern="120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8194" b="7848"/>
            <a:stretch/>
          </p:blipFill>
          <p:spPr>
            <a:xfrm>
              <a:off x="6924140" y="2938093"/>
              <a:ext cx="1843204" cy="1247998"/>
            </a:xfrm>
            <a:prstGeom prst="rect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9180"/>
            <a:stretch/>
          </p:blipFill>
          <p:spPr>
            <a:xfrm>
              <a:off x="4901096" y="2938092"/>
              <a:ext cx="1838645" cy="1247999"/>
            </a:xfrm>
            <a:prstGeom prst="rect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cxnSp>
        <p:nvCxnSpPr>
          <p:cNvPr id="31" name="直接连接符 30"/>
          <p:cNvCxnSpPr/>
          <p:nvPr/>
        </p:nvCxnSpPr>
        <p:spPr>
          <a:xfrm>
            <a:off x="382137" y="4869922"/>
            <a:ext cx="8384492" cy="0"/>
          </a:xfrm>
          <a:prstGeom prst="line">
            <a:avLst/>
          </a:prstGeom>
          <a:ln>
            <a:solidFill>
              <a:srgbClr val="0058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29"/>
          <p:cNvSpPr txBox="1"/>
          <p:nvPr/>
        </p:nvSpPr>
        <p:spPr>
          <a:xfrm>
            <a:off x="377370" y="4975054"/>
            <a:ext cx="8389260" cy="6340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你的文本，这里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你的文本，这里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你的文本，这里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你的文本。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3" name="TextBox 29"/>
          <p:cNvSpPr txBox="1"/>
          <p:nvPr/>
        </p:nvSpPr>
        <p:spPr>
          <a:xfrm>
            <a:off x="253220" y="2637962"/>
            <a:ext cx="4269450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填写你要填写的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653215" y="2059797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2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4739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研究过程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1768124"/>
              </p:ext>
            </p:extLst>
          </p:nvPr>
        </p:nvGraphicFramePr>
        <p:xfrm>
          <a:off x="672193" y="2904107"/>
          <a:ext cx="7806225" cy="2933250"/>
        </p:xfrm>
        <a:graphic>
          <a:graphicData uri="http://schemas.openxmlformats.org/drawingml/2006/table">
            <a:tbl>
              <a:tblPr/>
              <a:tblGrid>
                <a:gridCol w="641349"/>
                <a:gridCol w="1358900"/>
                <a:gridCol w="863600"/>
                <a:gridCol w="1371600"/>
                <a:gridCol w="2563758"/>
                <a:gridCol w="1007018"/>
              </a:tblGrid>
              <a:tr h="47440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论文研究过程</a:t>
                      </a:r>
                      <a:endParaRPr lang="zh-CN" alt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C30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126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  时间：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20XX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年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月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XX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日 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- 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月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XX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日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序号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工作任务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日期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目的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网站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备注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1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3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4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5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29"/>
          <p:cNvSpPr txBox="1"/>
          <p:nvPr/>
        </p:nvSpPr>
        <p:spPr>
          <a:xfrm>
            <a:off x="567318" y="1871389"/>
            <a:ext cx="8038391" cy="73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017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研究结论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52804" y="2820428"/>
            <a:ext cx="5021673" cy="3598132"/>
            <a:chOff x="2697338" y="1584125"/>
            <a:chExt cx="6695564" cy="4797509"/>
          </a:xfrm>
        </p:grpSpPr>
        <p:graphicFrame>
          <p:nvGraphicFramePr>
            <p:cNvPr id="19" name="图表 18"/>
            <p:cNvGraphicFramePr/>
            <p:nvPr>
              <p:extLst>
                <p:ext uri="{D42A27DB-BD31-4B8C-83A1-F6EECF244321}">
                  <p14:modId xmlns:p14="http://schemas.microsoft.com/office/powerpoint/2010/main" xmlns="" val="2643139169"/>
                </p:ext>
              </p:extLst>
            </p:nvPr>
          </p:nvGraphicFramePr>
          <p:xfrm>
            <a:off x="3423298" y="1584125"/>
            <a:ext cx="4974035" cy="479750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20" name="组合 19"/>
            <p:cNvGrpSpPr/>
            <p:nvPr/>
          </p:nvGrpSpPr>
          <p:grpSpPr>
            <a:xfrm>
              <a:off x="2697338" y="1931029"/>
              <a:ext cx="6695564" cy="3068939"/>
              <a:chOff x="2697338" y="1931029"/>
              <a:chExt cx="6695564" cy="3068939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7277403" y="4424445"/>
                <a:ext cx="466531" cy="466531"/>
              </a:xfrm>
              <a:prstGeom prst="rect">
                <a:avLst/>
              </a:prstGeom>
              <a:solidFill>
                <a:srgbClr val="5C307D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C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3982818" y="4491615"/>
                <a:ext cx="466531" cy="466531"/>
              </a:xfrm>
              <a:prstGeom prst="rect">
                <a:avLst/>
              </a:prstGeom>
              <a:solidFill>
                <a:srgbClr val="A6A6A6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B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5080521" y="2007488"/>
                <a:ext cx="466531" cy="46653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schemeClr val="tx1"/>
                    </a:solidFill>
                  </a:rPr>
                  <a:t>E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4125369" y="2652047"/>
                <a:ext cx="466531" cy="466531"/>
              </a:xfrm>
              <a:prstGeom prst="rect">
                <a:avLst/>
              </a:prstGeom>
              <a:solidFill>
                <a:srgbClr val="40404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A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852191" y="3319105"/>
                <a:ext cx="466531" cy="466531"/>
              </a:xfrm>
              <a:prstGeom prst="rect">
                <a:avLst/>
              </a:prstGeom>
              <a:solidFill>
                <a:srgbClr val="7F7F7F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D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文本框 40"/>
              <p:cNvSpPr txBox="1"/>
              <p:nvPr/>
            </p:nvSpPr>
            <p:spPr>
              <a:xfrm>
                <a:off x="2697339" y="4507525"/>
                <a:ext cx="70051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17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135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7" name="文本框 41"/>
              <p:cNvSpPr txBox="1"/>
              <p:nvPr/>
            </p:nvSpPr>
            <p:spPr>
              <a:xfrm>
                <a:off x="8179923" y="4422003"/>
                <a:ext cx="1212979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55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135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8" name="文本框 42"/>
              <p:cNvSpPr txBox="1"/>
              <p:nvPr/>
            </p:nvSpPr>
            <p:spPr>
              <a:xfrm>
                <a:off x="2697339" y="1931029"/>
                <a:ext cx="70051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15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135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9" name="文本框 43"/>
              <p:cNvSpPr txBox="1"/>
              <p:nvPr/>
            </p:nvSpPr>
            <p:spPr>
              <a:xfrm>
                <a:off x="2697339" y="3364986"/>
                <a:ext cx="70051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6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30" name="文本框 44"/>
              <p:cNvSpPr txBox="1"/>
              <p:nvPr/>
            </p:nvSpPr>
            <p:spPr>
              <a:xfrm>
                <a:off x="2697338" y="2594649"/>
                <a:ext cx="700519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7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 flipH="1">
                <a:off x="3392797" y="2183382"/>
                <a:ext cx="1597646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3392797" y="2829401"/>
                <a:ext cx="590022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>
                <a:off x="3392797" y="3602808"/>
                <a:ext cx="33737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>
                <a:off x="3392797" y="4753902"/>
                <a:ext cx="45939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>
                <a:off x="7811003" y="4660125"/>
                <a:ext cx="35384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矩形 35"/>
          <p:cNvSpPr/>
          <p:nvPr/>
        </p:nvSpPr>
        <p:spPr>
          <a:xfrm>
            <a:off x="5412315" y="3271344"/>
            <a:ext cx="3178880" cy="1082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这里填写你要填写的文本，这里填写你要填写的文本。</a:t>
            </a:r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5396729" y="3147523"/>
            <a:ext cx="29718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5396729" y="4758362"/>
            <a:ext cx="29718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29"/>
          <p:cNvSpPr txBox="1"/>
          <p:nvPr/>
        </p:nvSpPr>
        <p:spPr>
          <a:xfrm>
            <a:off x="567318" y="1871389"/>
            <a:ext cx="8038391" cy="73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966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雅黑Calibri">
    <a:majorFont>
      <a:latin typeface="Cambria"/>
      <a:ea typeface="微软雅黑"/>
      <a:cs typeface=""/>
    </a:majorFont>
    <a:minorFont>
      <a:latin typeface="Calibri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1275</Words>
  <Application>Microsoft Office PowerPoint</Application>
  <PresentationFormat>全屏显示(4:3)</PresentationFormat>
  <Paragraphs>145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SAMSUNG</dc:creator>
  <cp:lastModifiedBy>Administrator</cp:lastModifiedBy>
  <cp:revision>40</cp:revision>
  <dcterms:created xsi:type="dcterms:W3CDTF">2014-08-08T13:32:37Z</dcterms:created>
  <dcterms:modified xsi:type="dcterms:W3CDTF">2015-05-27T09:58:09Z</dcterms:modified>
</cp:coreProperties>
</file>