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D4D8"/>
    <a:srgbClr val="E2DDD9"/>
    <a:srgbClr val="FDE7DA"/>
    <a:srgbClr val="FFFCE9"/>
    <a:srgbClr val="912684"/>
    <a:srgbClr val="9BA4C3"/>
    <a:srgbClr val="C85694"/>
    <a:srgbClr val="C9C9C9"/>
    <a:srgbClr val="FFFFFF"/>
    <a:srgbClr val="F39A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-330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Sheet1!$B$14</c:f>
              <c:strCache>
                <c:ptCount val="1"/>
                <c:pt idx="0">
                  <c:v>列1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shade val="88000"/>
                </a:schemeClr>
              </a:solidFill>
              <a:ln>
                <a:solidFill>
                  <a:srgbClr val="E0762E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rgbClr val="ED7D3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2">
                  <a:tint val="89000"/>
                </a:schemeClr>
              </a:solidFill>
              <a:ln>
                <a:solidFill>
                  <a:srgbClr val="EF9368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tint val="77000"/>
                </a:schemeClr>
              </a:solidFill>
              <a:ln>
                <a:solidFill>
                  <a:srgbClr val="F1A78A"/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2">
                  <a:tint val="65000"/>
                </a:schemeClr>
              </a:solidFill>
              <a:ln>
                <a:solidFill>
                  <a:srgbClr val="F4B9A4"/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2">
                  <a:tint val="54000"/>
                </a:schemeClr>
              </a:solidFill>
              <a:ln>
                <a:solidFill>
                  <a:srgbClr val="F5C7B8"/>
                </a:solidFill>
              </a:ln>
              <a:effectLst/>
            </c:spPr>
          </c:dPt>
          <c:dPt>
            <c:idx val="10"/>
            <c:bubble3D val="0"/>
            <c:spPr>
              <a:solidFill>
                <a:srgbClr val="F8D5CA"/>
              </a:solidFill>
              <a:ln>
                <a:noFill/>
              </a:ln>
              <a:effectLst/>
            </c:spPr>
          </c:dPt>
          <c:cat>
            <c:strRef>
              <c:f>Sheet1!$A$15:$A$25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Sheet1!$B$15:$B$25</c:f>
              <c:numCache>
                <c:formatCode>General</c:formatCode>
                <c:ptCount val="11"/>
                <c:pt idx="0">
                  <c:v>94</c:v>
                </c:pt>
                <c:pt idx="1">
                  <c:v>67</c:v>
                </c:pt>
                <c:pt idx="2">
                  <c:v>65</c:v>
                </c:pt>
                <c:pt idx="3">
                  <c:v>63</c:v>
                </c:pt>
                <c:pt idx="4">
                  <c:v>62</c:v>
                </c:pt>
                <c:pt idx="5">
                  <c:v>57</c:v>
                </c:pt>
                <c:pt idx="6">
                  <c:v>45</c:v>
                </c:pt>
                <c:pt idx="7">
                  <c:v>40</c:v>
                </c:pt>
                <c:pt idx="8">
                  <c:v>35</c:v>
                </c:pt>
                <c:pt idx="9">
                  <c:v>32</c:v>
                </c:pt>
                <c:pt idx="10">
                  <c:v>19</c:v>
                </c:pt>
              </c:numCache>
            </c:numRef>
          </c:val>
        </c:ser>
        <c:ser>
          <c:idx val="1"/>
          <c:order val="1"/>
          <c:tx>
            <c:strRef>
              <c:f>Sheet1!$C$14</c:f>
              <c:strCache>
                <c:ptCount val="1"/>
                <c:pt idx="0">
                  <c:v>列2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shade val="88000"/>
                </a:schemeClr>
              </a:solidFill>
              <a:ln>
                <a:solidFill>
                  <a:srgbClr val="E0762E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rgbClr val="ED7D3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2">
                  <a:tint val="89000"/>
                </a:schemeClr>
              </a:solidFill>
              <a:ln>
                <a:solidFill>
                  <a:srgbClr val="EF9368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tint val="77000"/>
                </a:schemeClr>
              </a:solidFill>
              <a:ln>
                <a:solidFill>
                  <a:srgbClr val="F1A78A"/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2">
                  <a:tint val="65000"/>
                </a:schemeClr>
              </a:solidFill>
              <a:ln>
                <a:solidFill>
                  <a:srgbClr val="F4B9A4"/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2">
                  <a:tint val="54000"/>
                </a:schemeClr>
              </a:solidFill>
              <a:ln>
                <a:solidFill>
                  <a:srgbClr val="F5C7B8"/>
                </a:solidFill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Sheet1!$A$15:$A$25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Sheet1!$C$15:$C$25</c:f>
              <c:numCache>
                <c:formatCode>General</c:formatCode>
                <c:ptCount val="11"/>
                <c:pt idx="0">
                  <c:v>94</c:v>
                </c:pt>
                <c:pt idx="1">
                  <c:v>67</c:v>
                </c:pt>
                <c:pt idx="2">
                  <c:v>65</c:v>
                </c:pt>
                <c:pt idx="3">
                  <c:v>63</c:v>
                </c:pt>
                <c:pt idx="4">
                  <c:v>62</c:v>
                </c:pt>
                <c:pt idx="5">
                  <c:v>57</c:v>
                </c:pt>
                <c:pt idx="6">
                  <c:v>45</c:v>
                </c:pt>
                <c:pt idx="7">
                  <c:v>40</c:v>
                </c:pt>
                <c:pt idx="8">
                  <c:v>35</c:v>
                </c:pt>
                <c:pt idx="9">
                  <c:v>32</c:v>
                </c:pt>
                <c:pt idx="10">
                  <c:v>19</c:v>
                </c:pt>
              </c:numCache>
            </c:numRef>
          </c:val>
        </c:ser>
        <c:ser>
          <c:idx val="2"/>
          <c:order val="2"/>
          <c:tx>
            <c:strRef>
              <c:f>Sheet1!$D$14</c:f>
              <c:strCache>
                <c:ptCount val="1"/>
                <c:pt idx="0">
                  <c:v>列3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shade val="88000"/>
                </a:schemeClr>
              </a:solidFill>
              <a:ln>
                <a:solidFill>
                  <a:srgbClr val="E0762E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rgbClr val="ED7D3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2">
                  <a:tint val="89000"/>
                </a:schemeClr>
              </a:solidFill>
              <a:ln>
                <a:solidFill>
                  <a:srgbClr val="EF9368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tint val="77000"/>
                </a:schemeClr>
              </a:solidFill>
              <a:ln>
                <a:solidFill>
                  <a:srgbClr val="F1A78A"/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2">
                  <a:tint val="65000"/>
                </a:schemeClr>
              </a:solidFill>
              <a:ln>
                <a:solidFill>
                  <a:srgbClr val="F4B9A4"/>
                </a:solidFill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Sheet1!$A$15:$A$25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Sheet1!$D$15:$D$25</c:f>
              <c:numCache>
                <c:formatCode>General</c:formatCode>
                <c:ptCount val="11"/>
                <c:pt idx="0">
                  <c:v>94</c:v>
                </c:pt>
                <c:pt idx="1">
                  <c:v>67</c:v>
                </c:pt>
                <c:pt idx="2">
                  <c:v>65</c:v>
                </c:pt>
                <c:pt idx="3">
                  <c:v>63</c:v>
                </c:pt>
                <c:pt idx="4">
                  <c:v>62</c:v>
                </c:pt>
                <c:pt idx="5">
                  <c:v>57</c:v>
                </c:pt>
                <c:pt idx="6">
                  <c:v>45</c:v>
                </c:pt>
                <c:pt idx="7">
                  <c:v>40</c:v>
                </c:pt>
                <c:pt idx="8">
                  <c:v>35</c:v>
                </c:pt>
                <c:pt idx="9">
                  <c:v>32</c:v>
                </c:pt>
                <c:pt idx="10">
                  <c:v>19</c:v>
                </c:pt>
              </c:numCache>
            </c:numRef>
          </c:val>
        </c:ser>
        <c:ser>
          <c:idx val="3"/>
          <c:order val="3"/>
          <c:tx>
            <c:strRef>
              <c:f>Sheet1!$E$14</c:f>
              <c:strCache>
                <c:ptCount val="1"/>
                <c:pt idx="0">
                  <c:v>列4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shade val="88000"/>
                </a:schemeClr>
              </a:solidFill>
              <a:ln>
                <a:solidFill>
                  <a:srgbClr val="E0762E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rgbClr val="ED7D3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2">
                  <a:tint val="89000"/>
                </a:schemeClr>
              </a:solidFill>
              <a:ln>
                <a:solidFill>
                  <a:srgbClr val="EF9368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tint val="77000"/>
                </a:schemeClr>
              </a:solidFill>
              <a:ln>
                <a:solidFill>
                  <a:srgbClr val="F1A78A"/>
                </a:solidFill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Sheet1!$A$15:$A$25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Sheet1!$E$15:$E$25</c:f>
              <c:numCache>
                <c:formatCode>General</c:formatCode>
                <c:ptCount val="11"/>
                <c:pt idx="0">
                  <c:v>94</c:v>
                </c:pt>
                <c:pt idx="1">
                  <c:v>67</c:v>
                </c:pt>
                <c:pt idx="2">
                  <c:v>65</c:v>
                </c:pt>
                <c:pt idx="3">
                  <c:v>63</c:v>
                </c:pt>
                <c:pt idx="4">
                  <c:v>62</c:v>
                </c:pt>
                <c:pt idx="5">
                  <c:v>57</c:v>
                </c:pt>
                <c:pt idx="6">
                  <c:v>45</c:v>
                </c:pt>
                <c:pt idx="7">
                  <c:v>40</c:v>
                </c:pt>
                <c:pt idx="8">
                  <c:v>35</c:v>
                </c:pt>
                <c:pt idx="9">
                  <c:v>32</c:v>
                </c:pt>
                <c:pt idx="10">
                  <c:v>19</c:v>
                </c:pt>
              </c:numCache>
            </c:numRef>
          </c:val>
        </c:ser>
        <c:ser>
          <c:idx val="4"/>
          <c:order val="4"/>
          <c:tx>
            <c:strRef>
              <c:f>Sheet1!$F$14</c:f>
              <c:strCache>
                <c:ptCount val="1"/>
                <c:pt idx="0">
                  <c:v>列5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shade val="88000"/>
                </a:schemeClr>
              </a:solidFill>
              <a:ln>
                <a:solidFill>
                  <a:srgbClr val="E0762E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rgbClr val="ED7D3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2">
                  <a:tint val="89000"/>
                </a:schemeClr>
              </a:solidFill>
              <a:ln>
                <a:solidFill>
                  <a:srgbClr val="EF9368"/>
                </a:solidFill>
              </a:ln>
              <a:effectLst/>
            </c:spPr>
          </c:dPt>
          <c:dPt>
            <c:idx val="7"/>
            <c:bubble3D val="0"/>
            <c:spPr>
              <a:noFill/>
              <a:ln>
                <a:noFill/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Sheet1!$A$15:$A$25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Sheet1!$F$15:$F$25</c:f>
              <c:numCache>
                <c:formatCode>General</c:formatCode>
                <c:ptCount val="11"/>
                <c:pt idx="0">
                  <c:v>94</c:v>
                </c:pt>
                <c:pt idx="1">
                  <c:v>67</c:v>
                </c:pt>
                <c:pt idx="2">
                  <c:v>65</c:v>
                </c:pt>
                <c:pt idx="3">
                  <c:v>63</c:v>
                </c:pt>
                <c:pt idx="4">
                  <c:v>62</c:v>
                </c:pt>
                <c:pt idx="5">
                  <c:v>57</c:v>
                </c:pt>
                <c:pt idx="6">
                  <c:v>45</c:v>
                </c:pt>
                <c:pt idx="7">
                  <c:v>40</c:v>
                </c:pt>
                <c:pt idx="8">
                  <c:v>35</c:v>
                </c:pt>
                <c:pt idx="9">
                  <c:v>32</c:v>
                </c:pt>
                <c:pt idx="10">
                  <c:v>19</c:v>
                </c:pt>
              </c:numCache>
            </c:numRef>
          </c:val>
        </c:ser>
        <c:ser>
          <c:idx val="5"/>
          <c:order val="5"/>
          <c:tx>
            <c:strRef>
              <c:f>Sheet1!$G$14</c:f>
              <c:strCache>
                <c:ptCount val="1"/>
                <c:pt idx="0">
                  <c:v>列6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shade val="88000"/>
                </a:schemeClr>
              </a:solidFill>
              <a:ln>
                <a:solidFill>
                  <a:srgbClr val="E0762E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rgbClr val="ED7D31"/>
                </a:solidFill>
              </a:ln>
              <a:effectLst/>
            </c:spPr>
          </c:dPt>
          <c:dPt>
            <c:idx val="6"/>
            <c:bubble3D val="0"/>
            <c:spPr>
              <a:noFill/>
              <a:ln>
                <a:noFill/>
              </a:ln>
              <a:effectLst/>
            </c:spPr>
          </c:dPt>
          <c:dPt>
            <c:idx val="7"/>
            <c:bubble3D val="0"/>
            <c:spPr>
              <a:noFill/>
              <a:ln>
                <a:noFill/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Sheet1!$A$15:$A$25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Sheet1!$G$15:$G$25</c:f>
              <c:numCache>
                <c:formatCode>General</c:formatCode>
                <c:ptCount val="11"/>
                <c:pt idx="0">
                  <c:v>94</c:v>
                </c:pt>
                <c:pt idx="1">
                  <c:v>67</c:v>
                </c:pt>
                <c:pt idx="2">
                  <c:v>65</c:v>
                </c:pt>
                <c:pt idx="3">
                  <c:v>63</c:v>
                </c:pt>
                <c:pt idx="4">
                  <c:v>62</c:v>
                </c:pt>
                <c:pt idx="5">
                  <c:v>57</c:v>
                </c:pt>
                <c:pt idx="6">
                  <c:v>45</c:v>
                </c:pt>
                <c:pt idx="7">
                  <c:v>40</c:v>
                </c:pt>
                <c:pt idx="8">
                  <c:v>35</c:v>
                </c:pt>
                <c:pt idx="9">
                  <c:v>32</c:v>
                </c:pt>
                <c:pt idx="10">
                  <c:v>19</c:v>
                </c:pt>
              </c:numCache>
            </c:numRef>
          </c:val>
        </c:ser>
        <c:ser>
          <c:idx val="6"/>
          <c:order val="6"/>
          <c:tx>
            <c:strRef>
              <c:f>Sheet1!$H$14</c:f>
              <c:strCache>
                <c:ptCount val="1"/>
                <c:pt idx="0">
                  <c:v>列7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shade val="88000"/>
                </a:schemeClr>
              </a:solidFill>
              <a:ln>
                <a:solidFill>
                  <a:srgbClr val="E0762E"/>
                </a:solidFill>
              </a:ln>
              <a:effectLst/>
            </c:spPr>
          </c:dPt>
          <c:dPt>
            <c:idx val="5"/>
            <c:bubble3D val="0"/>
            <c:spPr>
              <a:noFill/>
              <a:ln>
                <a:noFill/>
              </a:ln>
              <a:effectLst/>
            </c:spPr>
          </c:dPt>
          <c:dPt>
            <c:idx val="6"/>
            <c:bubble3D val="0"/>
            <c:spPr>
              <a:noFill/>
              <a:ln>
                <a:noFill/>
              </a:ln>
              <a:effectLst/>
            </c:spPr>
          </c:dPt>
          <c:dPt>
            <c:idx val="7"/>
            <c:bubble3D val="0"/>
            <c:spPr>
              <a:noFill/>
              <a:ln>
                <a:noFill/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Sheet1!$A$15:$A$25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Sheet1!$H$15:$H$25</c:f>
              <c:numCache>
                <c:formatCode>General</c:formatCode>
                <c:ptCount val="11"/>
                <c:pt idx="0">
                  <c:v>94</c:v>
                </c:pt>
                <c:pt idx="1">
                  <c:v>67</c:v>
                </c:pt>
                <c:pt idx="2">
                  <c:v>65</c:v>
                </c:pt>
                <c:pt idx="3">
                  <c:v>63</c:v>
                </c:pt>
                <c:pt idx="4">
                  <c:v>62</c:v>
                </c:pt>
                <c:pt idx="5">
                  <c:v>57</c:v>
                </c:pt>
                <c:pt idx="6">
                  <c:v>45</c:v>
                </c:pt>
                <c:pt idx="7">
                  <c:v>40</c:v>
                </c:pt>
                <c:pt idx="8">
                  <c:v>35</c:v>
                </c:pt>
                <c:pt idx="9">
                  <c:v>32</c:v>
                </c:pt>
                <c:pt idx="10">
                  <c:v>19</c:v>
                </c:pt>
              </c:numCache>
            </c:numRef>
          </c:val>
        </c:ser>
        <c:ser>
          <c:idx val="7"/>
          <c:order val="7"/>
          <c:tx>
            <c:strRef>
              <c:f>Sheet1!$I$14</c:f>
              <c:strCache>
                <c:ptCount val="1"/>
                <c:pt idx="0">
                  <c:v>列8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noFill/>
              <a:ln>
                <a:noFill/>
              </a:ln>
              <a:effectLst/>
            </c:spPr>
          </c:dPt>
          <c:dPt>
            <c:idx val="5"/>
            <c:bubble3D val="0"/>
            <c:spPr>
              <a:noFill/>
              <a:ln>
                <a:noFill/>
              </a:ln>
              <a:effectLst/>
            </c:spPr>
          </c:dPt>
          <c:dPt>
            <c:idx val="6"/>
            <c:bubble3D val="0"/>
            <c:spPr>
              <a:noFill/>
              <a:ln>
                <a:noFill/>
              </a:ln>
              <a:effectLst/>
            </c:spPr>
          </c:dPt>
          <c:dPt>
            <c:idx val="7"/>
            <c:bubble3D val="0"/>
            <c:spPr>
              <a:noFill/>
              <a:ln>
                <a:noFill/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Sheet1!$A$15:$A$25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Sheet1!$I$15:$I$25</c:f>
              <c:numCache>
                <c:formatCode>General</c:formatCode>
                <c:ptCount val="11"/>
                <c:pt idx="0">
                  <c:v>94</c:v>
                </c:pt>
                <c:pt idx="1">
                  <c:v>67</c:v>
                </c:pt>
                <c:pt idx="2">
                  <c:v>65</c:v>
                </c:pt>
                <c:pt idx="3">
                  <c:v>63</c:v>
                </c:pt>
                <c:pt idx="4">
                  <c:v>62</c:v>
                </c:pt>
                <c:pt idx="5">
                  <c:v>57</c:v>
                </c:pt>
                <c:pt idx="6">
                  <c:v>45</c:v>
                </c:pt>
                <c:pt idx="7">
                  <c:v>40</c:v>
                </c:pt>
                <c:pt idx="8">
                  <c:v>35</c:v>
                </c:pt>
                <c:pt idx="9">
                  <c:v>32</c:v>
                </c:pt>
                <c:pt idx="10">
                  <c:v>19</c:v>
                </c:pt>
              </c:numCache>
            </c:numRef>
          </c:val>
        </c:ser>
        <c:ser>
          <c:idx val="8"/>
          <c:order val="8"/>
          <c:tx>
            <c:strRef>
              <c:f>Sheet1!$J$14</c:f>
              <c:strCache>
                <c:ptCount val="1"/>
                <c:pt idx="0">
                  <c:v>列9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noFill/>
              <a:ln>
                <a:noFill/>
              </a:ln>
              <a:effectLst/>
            </c:spPr>
          </c:dPt>
          <c:dPt>
            <c:idx val="4"/>
            <c:bubble3D val="0"/>
            <c:spPr>
              <a:noFill/>
              <a:ln>
                <a:noFill/>
              </a:ln>
              <a:effectLst/>
            </c:spPr>
          </c:dPt>
          <c:dPt>
            <c:idx val="5"/>
            <c:bubble3D val="0"/>
            <c:spPr>
              <a:noFill/>
              <a:ln>
                <a:noFill/>
              </a:ln>
              <a:effectLst/>
            </c:spPr>
          </c:dPt>
          <c:dPt>
            <c:idx val="6"/>
            <c:bubble3D val="0"/>
            <c:spPr>
              <a:noFill/>
              <a:ln>
                <a:noFill/>
              </a:ln>
              <a:effectLst/>
            </c:spPr>
          </c:dPt>
          <c:dPt>
            <c:idx val="7"/>
            <c:bubble3D val="0"/>
            <c:spPr>
              <a:noFill/>
              <a:ln>
                <a:noFill/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Sheet1!$A$15:$A$25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Sheet1!$J$15:$J$25</c:f>
              <c:numCache>
                <c:formatCode>General</c:formatCode>
                <c:ptCount val="11"/>
                <c:pt idx="0">
                  <c:v>94</c:v>
                </c:pt>
                <c:pt idx="1">
                  <c:v>67</c:v>
                </c:pt>
                <c:pt idx="2">
                  <c:v>65</c:v>
                </c:pt>
                <c:pt idx="3">
                  <c:v>63</c:v>
                </c:pt>
                <c:pt idx="4">
                  <c:v>62</c:v>
                </c:pt>
                <c:pt idx="5">
                  <c:v>57</c:v>
                </c:pt>
                <c:pt idx="6">
                  <c:v>45</c:v>
                </c:pt>
                <c:pt idx="7">
                  <c:v>40</c:v>
                </c:pt>
                <c:pt idx="8">
                  <c:v>35</c:v>
                </c:pt>
                <c:pt idx="9">
                  <c:v>32</c:v>
                </c:pt>
                <c:pt idx="10">
                  <c:v>19</c:v>
                </c:pt>
              </c:numCache>
            </c:numRef>
          </c:val>
        </c:ser>
        <c:ser>
          <c:idx val="9"/>
          <c:order val="9"/>
          <c:tx>
            <c:strRef>
              <c:f>Sheet1!$K$14</c:f>
              <c:strCache>
                <c:ptCount val="1"/>
                <c:pt idx="0">
                  <c:v>列10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noFill/>
              <a:ln>
                <a:noFill/>
              </a:ln>
              <a:effectLst/>
            </c:spPr>
          </c:dPt>
          <c:dPt>
            <c:idx val="3"/>
            <c:bubble3D val="0"/>
            <c:spPr>
              <a:noFill/>
              <a:ln>
                <a:noFill/>
              </a:ln>
              <a:effectLst/>
            </c:spPr>
          </c:dPt>
          <c:dPt>
            <c:idx val="4"/>
            <c:bubble3D val="0"/>
            <c:spPr>
              <a:noFill/>
              <a:ln>
                <a:noFill/>
              </a:ln>
              <a:effectLst/>
            </c:spPr>
          </c:dPt>
          <c:dPt>
            <c:idx val="5"/>
            <c:bubble3D val="0"/>
            <c:spPr>
              <a:noFill/>
              <a:ln>
                <a:noFill/>
              </a:ln>
              <a:effectLst/>
            </c:spPr>
          </c:dPt>
          <c:dPt>
            <c:idx val="6"/>
            <c:bubble3D val="0"/>
            <c:spPr>
              <a:noFill/>
              <a:ln>
                <a:noFill/>
              </a:ln>
              <a:effectLst/>
            </c:spPr>
          </c:dPt>
          <c:dPt>
            <c:idx val="7"/>
            <c:bubble3D val="0"/>
            <c:spPr>
              <a:noFill/>
              <a:ln>
                <a:noFill/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Sheet1!$A$15:$A$25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Sheet1!$K$15:$K$25</c:f>
              <c:numCache>
                <c:formatCode>General</c:formatCode>
                <c:ptCount val="11"/>
                <c:pt idx="0">
                  <c:v>94</c:v>
                </c:pt>
                <c:pt idx="1">
                  <c:v>67</c:v>
                </c:pt>
                <c:pt idx="2">
                  <c:v>65</c:v>
                </c:pt>
                <c:pt idx="3">
                  <c:v>63</c:v>
                </c:pt>
                <c:pt idx="4">
                  <c:v>62</c:v>
                </c:pt>
                <c:pt idx="5">
                  <c:v>57</c:v>
                </c:pt>
                <c:pt idx="6">
                  <c:v>45</c:v>
                </c:pt>
                <c:pt idx="7">
                  <c:v>40</c:v>
                </c:pt>
                <c:pt idx="8">
                  <c:v>35</c:v>
                </c:pt>
                <c:pt idx="9">
                  <c:v>32</c:v>
                </c:pt>
                <c:pt idx="10">
                  <c:v>19</c:v>
                </c:pt>
              </c:numCache>
            </c:numRef>
          </c:val>
        </c:ser>
        <c:ser>
          <c:idx val="10"/>
          <c:order val="10"/>
          <c:tx>
            <c:strRef>
              <c:f>Sheet1!$L$14</c:f>
              <c:strCache>
                <c:ptCount val="1"/>
                <c:pt idx="0">
                  <c:v>列11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</c:dPt>
          <c:dPt>
            <c:idx val="2"/>
            <c:bubble3D val="0"/>
            <c:spPr>
              <a:noFill/>
              <a:ln>
                <a:noFill/>
              </a:ln>
              <a:effectLst/>
            </c:spPr>
          </c:dPt>
          <c:dPt>
            <c:idx val="3"/>
            <c:bubble3D val="0"/>
            <c:spPr>
              <a:noFill/>
              <a:ln>
                <a:noFill/>
              </a:ln>
              <a:effectLst/>
            </c:spPr>
          </c:dPt>
          <c:dPt>
            <c:idx val="4"/>
            <c:bubble3D val="0"/>
            <c:spPr>
              <a:noFill/>
              <a:ln>
                <a:noFill/>
              </a:ln>
              <a:effectLst/>
            </c:spPr>
          </c:dPt>
          <c:dPt>
            <c:idx val="5"/>
            <c:bubble3D val="0"/>
            <c:spPr>
              <a:noFill/>
              <a:ln>
                <a:noFill/>
              </a:ln>
              <a:effectLst/>
            </c:spPr>
          </c:dPt>
          <c:dPt>
            <c:idx val="6"/>
            <c:bubble3D val="0"/>
            <c:spPr>
              <a:noFill/>
              <a:ln>
                <a:noFill/>
              </a:ln>
              <a:effectLst/>
            </c:spPr>
          </c:dPt>
          <c:dPt>
            <c:idx val="7"/>
            <c:bubble3D val="0"/>
            <c:spPr>
              <a:noFill/>
              <a:ln>
                <a:noFill/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Sheet1!$A$15:$A$25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Sheet1!$L$15:$L$25</c:f>
              <c:numCache>
                <c:formatCode>General</c:formatCode>
                <c:ptCount val="11"/>
                <c:pt idx="0">
                  <c:v>94</c:v>
                </c:pt>
                <c:pt idx="1">
                  <c:v>67</c:v>
                </c:pt>
                <c:pt idx="2">
                  <c:v>65</c:v>
                </c:pt>
                <c:pt idx="3">
                  <c:v>63</c:v>
                </c:pt>
                <c:pt idx="4">
                  <c:v>62</c:v>
                </c:pt>
                <c:pt idx="5">
                  <c:v>57</c:v>
                </c:pt>
                <c:pt idx="6">
                  <c:v>45</c:v>
                </c:pt>
                <c:pt idx="7">
                  <c:v>40</c:v>
                </c:pt>
                <c:pt idx="8">
                  <c:v>35</c:v>
                </c:pt>
                <c:pt idx="9">
                  <c:v>32</c:v>
                </c:pt>
                <c:pt idx="10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Sheet1!$B$13</c:f>
              <c:strCache>
                <c:ptCount val="1"/>
                <c:pt idx="0">
                  <c:v>列1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shade val="88000"/>
                </a:schemeClr>
              </a:solidFill>
              <a:ln>
                <a:solidFill>
                  <a:srgbClr val="E0762E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rgbClr val="ED7D3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2">
                  <a:tint val="89000"/>
                </a:schemeClr>
              </a:solidFill>
              <a:ln>
                <a:solidFill>
                  <a:srgbClr val="EF9368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tint val="77000"/>
                </a:schemeClr>
              </a:solidFill>
              <a:ln>
                <a:solidFill>
                  <a:srgbClr val="F1A78A"/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2">
                  <a:tint val="65000"/>
                </a:schemeClr>
              </a:solidFill>
              <a:ln>
                <a:solidFill>
                  <a:srgbClr val="F4B9A4"/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2">
                  <a:tint val="54000"/>
                </a:schemeClr>
              </a:solidFill>
              <a:ln>
                <a:solidFill>
                  <a:srgbClr val="F5C7B8"/>
                </a:solidFill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Sheet1!$A$14:$A$24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Sheet1!$B$14:$B$24</c:f>
              <c:numCache>
                <c:formatCode>General</c:formatCode>
                <c:ptCount val="11"/>
                <c:pt idx="0">
                  <c:v>96</c:v>
                </c:pt>
                <c:pt idx="1">
                  <c:v>91</c:v>
                </c:pt>
                <c:pt idx="2">
                  <c:v>91</c:v>
                </c:pt>
                <c:pt idx="3">
                  <c:v>85</c:v>
                </c:pt>
                <c:pt idx="4">
                  <c:v>63</c:v>
                </c:pt>
                <c:pt idx="5">
                  <c:v>61</c:v>
                </c:pt>
                <c:pt idx="6">
                  <c:v>60</c:v>
                </c:pt>
                <c:pt idx="7">
                  <c:v>56</c:v>
                </c:pt>
                <c:pt idx="8">
                  <c:v>25</c:v>
                </c:pt>
                <c:pt idx="9">
                  <c:v>14</c:v>
                </c:pt>
                <c:pt idx="10">
                  <c:v>214</c:v>
                </c:pt>
              </c:numCache>
            </c:numRef>
          </c:val>
        </c:ser>
        <c:ser>
          <c:idx val="1"/>
          <c:order val="1"/>
          <c:tx>
            <c:strRef>
              <c:f>Sheet1!$C$13</c:f>
              <c:strCache>
                <c:ptCount val="1"/>
                <c:pt idx="0">
                  <c:v>列2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shade val="88000"/>
                </a:schemeClr>
              </a:solidFill>
              <a:ln>
                <a:solidFill>
                  <a:srgbClr val="E0762E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rgbClr val="ED7D3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2">
                  <a:tint val="89000"/>
                </a:schemeClr>
              </a:solidFill>
              <a:ln>
                <a:solidFill>
                  <a:srgbClr val="EF9368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tint val="77000"/>
                </a:schemeClr>
              </a:solidFill>
              <a:ln>
                <a:solidFill>
                  <a:srgbClr val="F1A78A"/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2">
                  <a:tint val="65000"/>
                </a:schemeClr>
              </a:solidFill>
              <a:ln>
                <a:solidFill>
                  <a:srgbClr val="F4B9A4"/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2">
                  <a:tint val="54000"/>
                </a:schemeClr>
              </a:solidFill>
              <a:ln>
                <a:solidFill>
                  <a:srgbClr val="F5C7B8"/>
                </a:solidFill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Sheet1!$A$14:$A$24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Sheet1!$C$14:$C$24</c:f>
              <c:numCache>
                <c:formatCode>General</c:formatCode>
                <c:ptCount val="11"/>
                <c:pt idx="0">
                  <c:v>96</c:v>
                </c:pt>
                <c:pt idx="1">
                  <c:v>91</c:v>
                </c:pt>
                <c:pt idx="2">
                  <c:v>91</c:v>
                </c:pt>
                <c:pt idx="3">
                  <c:v>85</c:v>
                </c:pt>
                <c:pt idx="4">
                  <c:v>63</c:v>
                </c:pt>
                <c:pt idx="5">
                  <c:v>61</c:v>
                </c:pt>
                <c:pt idx="6">
                  <c:v>60</c:v>
                </c:pt>
                <c:pt idx="7">
                  <c:v>56</c:v>
                </c:pt>
                <c:pt idx="8">
                  <c:v>25</c:v>
                </c:pt>
                <c:pt idx="9">
                  <c:v>14</c:v>
                </c:pt>
                <c:pt idx="10">
                  <c:v>214</c:v>
                </c:pt>
              </c:numCache>
            </c:numRef>
          </c:val>
        </c:ser>
        <c:ser>
          <c:idx val="2"/>
          <c:order val="2"/>
          <c:tx>
            <c:strRef>
              <c:f>Sheet1!$D$13</c:f>
              <c:strCache>
                <c:ptCount val="1"/>
                <c:pt idx="0">
                  <c:v>列3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shade val="88000"/>
                </a:schemeClr>
              </a:solidFill>
              <a:ln>
                <a:solidFill>
                  <a:srgbClr val="E0762E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rgbClr val="ED7D3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2">
                  <a:tint val="89000"/>
                </a:schemeClr>
              </a:solidFill>
              <a:ln>
                <a:solidFill>
                  <a:srgbClr val="EF9368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tint val="77000"/>
                </a:schemeClr>
              </a:solidFill>
              <a:ln>
                <a:solidFill>
                  <a:srgbClr val="F1A78A"/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2">
                  <a:tint val="65000"/>
                </a:schemeClr>
              </a:solidFill>
              <a:ln>
                <a:solidFill>
                  <a:srgbClr val="F4B9A4"/>
                </a:solidFill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Sheet1!$A$14:$A$24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Sheet1!$D$14:$D$24</c:f>
              <c:numCache>
                <c:formatCode>General</c:formatCode>
                <c:ptCount val="11"/>
                <c:pt idx="0">
                  <c:v>96</c:v>
                </c:pt>
                <c:pt idx="1">
                  <c:v>91</c:v>
                </c:pt>
                <c:pt idx="2">
                  <c:v>91</c:v>
                </c:pt>
                <c:pt idx="3">
                  <c:v>85</c:v>
                </c:pt>
                <c:pt idx="4">
                  <c:v>63</c:v>
                </c:pt>
                <c:pt idx="5">
                  <c:v>61</c:v>
                </c:pt>
                <c:pt idx="6">
                  <c:v>60</c:v>
                </c:pt>
                <c:pt idx="7">
                  <c:v>56</c:v>
                </c:pt>
                <c:pt idx="8">
                  <c:v>25</c:v>
                </c:pt>
                <c:pt idx="9">
                  <c:v>14</c:v>
                </c:pt>
                <c:pt idx="10">
                  <c:v>214</c:v>
                </c:pt>
              </c:numCache>
            </c:numRef>
          </c:val>
        </c:ser>
        <c:ser>
          <c:idx val="3"/>
          <c:order val="3"/>
          <c:tx>
            <c:strRef>
              <c:f>Sheet1!$E$13</c:f>
              <c:strCache>
                <c:ptCount val="1"/>
                <c:pt idx="0">
                  <c:v>列4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shade val="88000"/>
                </a:schemeClr>
              </a:solidFill>
              <a:ln>
                <a:solidFill>
                  <a:srgbClr val="E0762E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rgbClr val="ED7D3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2">
                  <a:tint val="89000"/>
                </a:schemeClr>
              </a:solidFill>
              <a:ln>
                <a:solidFill>
                  <a:srgbClr val="EF9368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tint val="77000"/>
                </a:schemeClr>
              </a:solidFill>
              <a:ln>
                <a:solidFill>
                  <a:srgbClr val="F1A78A"/>
                </a:solidFill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Sheet1!$A$14:$A$24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Sheet1!$E$14:$E$24</c:f>
              <c:numCache>
                <c:formatCode>General</c:formatCode>
                <c:ptCount val="11"/>
                <c:pt idx="0">
                  <c:v>96</c:v>
                </c:pt>
                <c:pt idx="1">
                  <c:v>91</c:v>
                </c:pt>
                <c:pt idx="2">
                  <c:v>91</c:v>
                </c:pt>
                <c:pt idx="3">
                  <c:v>85</c:v>
                </c:pt>
                <c:pt idx="4">
                  <c:v>63</c:v>
                </c:pt>
                <c:pt idx="5">
                  <c:v>61</c:v>
                </c:pt>
                <c:pt idx="6">
                  <c:v>60</c:v>
                </c:pt>
                <c:pt idx="7">
                  <c:v>56</c:v>
                </c:pt>
                <c:pt idx="8">
                  <c:v>25</c:v>
                </c:pt>
                <c:pt idx="9">
                  <c:v>14</c:v>
                </c:pt>
                <c:pt idx="10">
                  <c:v>214</c:v>
                </c:pt>
              </c:numCache>
            </c:numRef>
          </c:val>
        </c:ser>
        <c:ser>
          <c:idx val="4"/>
          <c:order val="4"/>
          <c:tx>
            <c:strRef>
              <c:f>Sheet1!$F$13</c:f>
              <c:strCache>
                <c:ptCount val="1"/>
                <c:pt idx="0">
                  <c:v>列5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shade val="88000"/>
                </a:schemeClr>
              </a:solidFill>
              <a:ln>
                <a:solidFill>
                  <a:srgbClr val="E0762E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rgbClr val="ED7D3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2">
                  <a:tint val="89000"/>
                </a:schemeClr>
              </a:solidFill>
              <a:ln>
                <a:solidFill>
                  <a:srgbClr val="EF9368"/>
                </a:solidFill>
              </a:ln>
              <a:effectLst/>
            </c:spPr>
          </c:dPt>
          <c:dPt>
            <c:idx val="7"/>
            <c:bubble3D val="0"/>
            <c:spPr>
              <a:noFill/>
              <a:ln>
                <a:noFill/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Sheet1!$A$14:$A$24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Sheet1!$F$14:$F$24</c:f>
              <c:numCache>
                <c:formatCode>General</c:formatCode>
                <c:ptCount val="11"/>
                <c:pt idx="0">
                  <c:v>96</c:v>
                </c:pt>
                <c:pt idx="1">
                  <c:v>91</c:v>
                </c:pt>
                <c:pt idx="2">
                  <c:v>91</c:v>
                </c:pt>
                <c:pt idx="3">
                  <c:v>85</c:v>
                </c:pt>
                <c:pt idx="4">
                  <c:v>63</c:v>
                </c:pt>
                <c:pt idx="5">
                  <c:v>61</c:v>
                </c:pt>
                <c:pt idx="6">
                  <c:v>60</c:v>
                </c:pt>
                <c:pt idx="7">
                  <c:v>56</c:v>
                </c:pt>
                <c:pt idx="8">
                  <c:v>25</c:v>
                </c:pt>
                <c:pt idx="9">
                  <c:v>14</c:v>
                </c:pt>
                <c:pt idx="10">
                  <c:v>214</c:v>
                </c:pt>
              </c:numCache>
            </c:numRef>
          </c:val>
        </c:ser>
        <c:ser>
          <c:idx val="5"/>
          <c:order val="5"/>
          <c:tx>
            <c:strRef>
              <c:f>Sheet1!$G$13</c:f>
              <c:strCache>
                <c:ptCount val="1"/>
                <c:pt idx="0">
                  <c:v>列6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shade val="88000"/>
                </a:schemeClr>
              </a:solidFill>
              <a:ln>
                <a:solidFill>
                  <a:srgbClr val="E0762E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rgbClr val="ED7D31"/>
                </a:solidFill>
              </a:ln>
              <a:effectLst/>
            </c:spPr>
          </c:dPt>
          <c:dPt>
            <c:idx val="6"/>
            <c:bubble3D val="0"/>
            <c:spPr>
              <a:noFill/>
              <a:ln>
                <a:noFill/>
              </a:ln>
              <a:effectLst/>
            </c:spPr>
          </c:dPt>
          <c:dPt>
            <c:idx val="7"/>
            <c:bubble3D val="0"/>
            <c:spPr>
              <a:noFill/>
              <a:ln>
                <a:noFill/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Sheet1!$A$14:$A$24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Sheet1!$G$14:$G$24</c:f>
              <c:numCache>
                <c:formatCode>General</c:formatCode>
                <c:ptCount val="11"/>
                <c:pt idx="0">
                  <c:v>96</c:v>
                </c:pt>
                <c:pt idx="1">
                  <c:v>91</c:v>
                </c:pt>
                <c:pt idx="2">
                  <c:v>91</c:v>
                </c:pt>
                <c:pt idx="3">
                  <c:v>85</c:v>
                </c:pt>
                <c:pt idx="4">
                  <c:v>63</c:v>
                </c:pt>
                <c:pt idx="5">
                  <c:v>61</c:v>
                </c:pt>
                <c:pt idx="6">
                  <c:v>60</c:v>
                </c:pt>
                <c:pt idx="7">
                  <c:v>56</c:v>
                </c:pt>
                <c:pt idx="8">
                  <c:v>25</c:v>
                </c:pt>
                <c:pt idx="9">
                  <c:v>14</c:v>
                </c:pt>
                <c:pt idx="10">
                  <c:v>214</c:v>
                </c:pt>
              </c:numCache>
            </c:numRef>
          </c:val>
        </c:ser>
        <c:ser>
          <c:idx val="6"/>
          <c:order val="6"/>
          <c:tx>
            <c:strRef>
              <c:f>Sheet1!$H$13</c:f>
              <c:strCache>
                <c:ptCount val="1"/>
                <c:pt idx="0">
                  <c:v>列7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shade val="88000"/>
                </a:schemeClr>
              </a:solidFill>
              <a:ln>
                <a:solidFill>
                  <a:srgbClr val="E0762E"/>
                </a:solidFill>
              </a:ln>
              <a:effectLst/>
            </c:spPr>
          </c:dPt>
          <c:dPt>
            <c:idx val="5"/>
            <c:bubble3D val="0"/>
            <c:spPr>
              <a:noFill/>
              <a:ln>
                <a:noFill/>
              </a:ln>
              <a:effectLst/>
            </c:spPr>
          </c:dPt>
          <c:dPt>
            <c:idx val="6"/>
            <c:bubble3D val="0"/>
            <c:spPr>
              <a:noFill/>
              <a:ln>
                <a:noFill/>
              </a:ln>
              <a:effectLst/>
            </c:spPr>
          </c:dPt>
          <c:dPt>
            <c:idx val="7"/>
            <c:bubble3D val="0"/>
            <c:spPr>
              <a:noFill/>
              <a:ln>
                <a:noFill/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Sheet1!$A$14:$A$24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Sheet1!$H$14:$H$24</c:f>
              <c:numCache>
                <c:formatCode>General</c:formatCode>
                <c:ptCount val="11"/>
                <c:pt idx="0">
                  <c:v>96</c:v>
                </c:pt>
                <c:pt idx="1">
                  <c:v>91</c:v>
                </c:pt>
                <c:pt idx="2">
                  <c:v>91</c:v>
                </c:pt>
                <c:pt idx="3">
                  <c:v>85</c:v>
                </c:pt>
                <c:pt idx="4">
                  <c:v>63</c:v>
                </c:pt>
                <c:pt idx="5">
                  <c:v>61</c:v>
                </c:pt>
                <c:pt idx="6">
                  <c:v>60</c:v>
                </c:pt>
                <c:pt idx="7">
                  <c:v>56</c:v>
                </c:pt>
                <c:pt idx="8">
                  <c:v>25</c:v>
                </c:pt>
                <c:pt idx="9">
                  <c:v>14</c:v>
                </c:pt>
                <c:pt idx="10">
                  <c:v>214</c:v>
                </c:pt>
              </c:numCache>
            </c:numRef>
          </c:val>
        </c:ser>
        <c:ser>
          <c:idx val="7"/>
          <c:order val="7"/>
          <c:tx>
            <c:strRef>
              <c:f>Sheet1!$I$13</c:f>
              <c:strCache>
                <c:ptCount val="1"/>
                <c:pt idx="0">
                  <c:v>列8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noFill/>
              <a:ln>
                <a:noFill/>
              </a:ln>
              <a:effectLst/>
            </c:spPr>
          </c:dPt>
          <c:dPt>
            <c:idx val="5"/>
            <c:bubble3D val="0"/>
            <c:spPr>
              <a:noFill/>
              <a:ln>
                <a:noFill/>
              </a:ln>
              <a:effectLst/>
            </c:spPr>
          </c:dPt>
          <c:dPt>
            <c:idx val="6"/>
            <c:bubble3D val="0"/>
            <c:spPr>
              <a:noFill/>
              <a:ln>
                <a:noFill/>
              </a:ln>
              <a:effectLst/>
            </c:spPr>
          </c:dPt>
          <c:dPt>
            <c:idx val="7"/>
            <c:bubble3D val="0"/>
            <c:spPr>
              <a:noFill/>
              <a:ln>
                <a:noFill/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Sheet1!$A$14:$A$24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Sheet1!$I$14:$I$24</c:f>
              <c:numCache>
                <c:formatCode>General</c:formatCode>
                <c:ptCount val="11"/>
                <c:pt idx="0">
                  <c:v>96</c:v>
                </c:pt>
                <c:pt idx="1">
                  <c:v>91</c:v>
                </c:pt>
                <c:pt idx="2">
                  <c:v>91</c:v>
                </c:pt>
                <c:pt idx="3">
                  <c:v>85</c:v>
                </c:pt>
                <c:pt idx="4">
                  <c:v>63</c:v>
                </c:pt>
                <c:pt idx="5">
                  <c:v>61</c:v>
                </c:pt>
                <c:pt idx="6">
                  <c:v>60</c:v>
                </c:pt>
                <c:pt idx="7">
                  <c:v>56</c:v>
                </c:pt>
                <c:pt idx="8">
                  <c:v>25</c:v>
                </c:pt>
                <c:pt idx="9">
                  <c:v>14</c:v>
                </c:pt>
                <c:pt idx="10">
                  <c:v>214</c:v>
                </c:pt>
              </c:numCache>
            </c:numRef>
          </c:val>
        </c:ser>
        <c:ser>
          <c:idx val="8"/>
          <c:order val="8"/>
          <c:tx>
            <c:strRef>
              <c:f>Sheet1!$J$13</c:f>
              <c:strCache>
                <c:ptCount val="1"/>
                <c:pt idx="0">
                  <c:v>列9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noFill/>
              <a:ln>
                <a:noFill/>
              </a:ln>
              <a:effectLst/>
            </c:spPr>
          </c:dPt>
          <c:dPt>
            <c:idx val="4"/>
            <c:bubble3D val="0"/>
            <c:spPr>
              <a:noFill/>
              <a:ln>
                <a:noFill/>
              </a:ln>
              <a:effectLst/>
            </c:spPr>
          </c:dPt>
          <c:dPt>
            <c:idx val="5"/>
            <c:bubble3D val="0"/>
            <c:spPr>
              <a:noFill/>
              <a:ln>
                <a:noFill/>
              </a:ln>
              <a:effectLst/>
            </c:spPr>
          </c:dPt>
          <c:dPt>
            <c:idx val="6"/>
            <c:bubble3D val="0"/>
            <c:spPr>
              <a:noFill/>
              <a:ln>
                <a:noFill/>
              </a:ln>
              <a:effectLst/>
            </c:spPr>
          </c:dPt>
          <c:dPt>
            <c:idx val="7"/>
            <c:bubble3D val="0"/>
            <c:spPr>
              <a:noFill/>
              <a:ln>
                <a:noFill/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Sheet1!$A$14:$A$24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Sheet1!$J$14:$J$24</c:f>
              <c:numCache>
                <c:formatCode>General</c:formatCode>
                <c:ptCount val="11"/>
                <c:pt idx="0">
                  <c:v>96</c:v>
                </c:pt>
                <c:pt idx="1">
                  <c:v>91</c:v>
                </c:pt>
                <c:pt idx="2">
                  <c:v>91</c:v>
                </c:pt>
                <c:pt idx="3">
                  <c:v>85</c:v>
                </c:pt>
                <c:pt idx="4">
                  <c:v>63</c:v>
                </c:pt>
                <c:pt idx="5">
                  <c:v>61</c:v>
                </c:pt>
                <c:pt idx="6">
                  <c:v>60</c:v>
                </c:pt>
                <c:pt idx="7">
                  <c:v>56</c:v>
                </c:pt>
                <c:pt idx="8">
                  <c:v>25</c:v>
                </c:pt>
                <c:pt idx="9">
                  <c:v>14</c:v>
                </c:pt>
                <c:pt idx="10">
                  <c:v>214</c:v>
                </c:pt>
              </c:numCache>
            </c:numRef>
          </c:val>
        </c:ser>
        <c:ser>
          <c:idx val="9"/>
          <c:order val="9"/>
          <c:tx>
            <c:strRef>
              <c:f>Sheet1!$K$13</c:f>
              <c:strCache>
                <c:ptCount val="1"/>
                <c:pt idx="0">
                  <c:v>列10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noFill/>
              <a:ln>
                <a:noFill/>
              </a:ln>
              <a:effectLst/>
            </c:spPr>
          </c:dPt>
          <c:dPt>
            <c:idx val="3"/>
            <c:bubble3D val="0"/>
            <c:spPr>
              <a:noFill/>
              <a:ln>
                <a:noFill/>
              </a:ln>
              <a:effectLst/>
            </c:spPr>
          </c:dPt>
          <c:dPt>
            <c:idx val="4"/>
            <c:bubble3D val="0"/>
            <c:spPr>
              <a:noFill/>
              <a:ln>
                <a:noFill/>
              </a:ln>
              <a:effectLst/>
            </c:spPr>
          </c:dPt>
          <c:dPt>
            <c:idx val="5"/>
            <c:bubble3D val="0"/>
            <c:spPr>
              <a:noFill/>
              <a:ln>
                <a:noFill/>
              </a:ln>
              <a:effectLst/>
            </c:spPr>
          </c:dPt>
          <c:dPt>
            <c:idx val="6"/>
            <c:bubble3D val="0"/>
            <c:spPr>
              <a:noFill/>
              <a:ln>
                <a:noFill/>
              </a:ln>
              <a:effectLst/>
            </c:spPr>
          </c:dPt>
          <c:dPt>
            <c:idx val="7"/>
            <c:bubble3D val="0"/>
            <c:spPr>
              <a:noFill/>
              <a:ln>
                <a:noFill/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Sheet1!$A$14:$A$24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Sheet1!$K$14:$K$24</c:f>
              <c:numCache>
                <c:formatCode>General</c:formatCode>
                <c:ptCount val="11"/>
                <c:pt idx="0">
                  <c:v>96</c:v>
                </c:pt>
                <c:pt idx="1">
                  <c:v>91</c:v>
                </c:pt>
                <c:pt idx="2">
                  <c:v>91</c:v>
                </c:pt>
                <c:pt idx="3">
                  <c:v>85</c:v>
                </c:pt>
                <c:pt idx="4">
                  <c:v>63</c:v>
                </c:pt>
                <c:pt idx="5">
                  <c:v>61</c:v>
                </c:pt>
                <c:pt idx="6">
                  <c:v>60</c:v>
                </c:pt>
                <c:pt idx="7">
                  <c:v>56</c:v>
                </c:pt>
                <c:pt idx="8">
                  <c:v>25</c:v>
                </c:pt>
                <c:pt idx="9">
                  <c:v>14</c:v>
                </c:pt>
                <c:pt idx="10">
                  <c:v>214</c:v>
                </c:pt>
              </c:numCache>
            </c:numRef>
          </c:val>
        </c:ser>
        <c:ser>
          <c:idx val="10"/>
          <c:order val="10"/>
          <c:tx>
            <c:strRef>
              <c:f>Sheet1!$L$13</c:f>
              <c:strCache>
                <c:ptCount val="1"/>
                <c:pt idx="0">
                  <c:v>列11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</c:dPt>
          <c:dPt>
            <c:idx val="2"/>
            <c:bubble3D val="0"/>
            <c:spPr>
              <a:noFill/>
              <a:ln>
                <a:noFill/>
              </a:ln>
              <a:effectLst/>
            </c:spPr>
          </c:dPt>
          <c:dPt>
            <c:idx val="3"/>
            <c:bubble3D val="0"/>
            <c:spPr>
              <a:noFill/>
              <a:ln>
                <a:noFill/>
              </a:ln>
              <a:effectLst/>
            </c:spPr>
          </c:dPt>
          <c:dPt>
            <c:idx val="4"/>
            <c:bubble3D val="0"/>
            <c:spPr>
              <a:noFill/>
              <a:ln>
                <a:noFill/>
              </a:ln>
              <a:effectLst/>
            </c:spPr>
          </c:dPt>
          <c:dPt>
            <c:idx val="5"/>
            <c:bubble3D val="0"/>
            <c:spPr>
              <a:noFill/>
              <a:ln>
                <a:noFill/>
              </a:ln>
              <a:effectLst/>
            </c:spPr>
          </c:dPt>
          <c:dPt>
            <c:idx val="6"/>
            <c:bubble3D val="0"/>
            <c:spPr>
              <a:noFill/>
              <a:ln>
                <a:noFill/>
              </a:ln>
              <a:effectLst/>
            </c:spPr>
          </c:dPt>
          <c:dPt>
            <c:idx val="7"/>
            <c:bubble3D val="0"/>
            <c:spPr>
              <a:noFill/>
              <a:ln>
                <a:noFill/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Sheet1!$A$14:$A$24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Sheet1!$L$14:$L$24</c:f>
              <c:numCache>
                <c:formatCode>General</c:formatCode>
                <c:ptCount val="11"/>
                <c:pt idx="0">
                  <c:v>96</c:v>
                </c:pt>
                <c:pt idx="1">
                  <c:v>91</c:v>
                </c:pt>
                <c:pt idx="2">
                  <c:v>91</c:v>
                </c:pt>
                <c:pt idx="3">
                  <c:v>85</c:v>
                </c:pt>
                <c:pt idx="4">
                  <c:v>63</c:v>
                </c:pt>
                <c:pt idx="5">
                  <c:v>61</c:v>
                </c:pt>
                <c:pt idx="6">
                  <c:v>60</c:v>
                </c:pt>
                <c:pt idx="7">
                  <c:v>56</c:v>
                </c:pt>
                <c:pt idx="8">
                  <c:v>25</c:v>
                </c:pt>
                <c:pt idx="9">
                  <c:v>14</c:v>
                </c:pt>
                <c:pt idx="10">
                  <c:v>214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Sheet1!$B$13</c:f>
              <c:strCache>
                <c:ptCount val="1"/>
                <c:pt idx="0">
                  <c:v>列1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shade val="88000"/>
                </a:schemeClr>
              </a:solidFill>
              <a:ln>
                <a:solidFill>
                  <a:srgbClr val="E0762E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rgbClr val="ED7D3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2">
                  <a:tint val="89000"/>
                </a:schemeClr>
              </a:solidFill>
              <a:ln>
                <a:solidFill>
                  <a:srgbClr val="EF9368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tint val="77000"/>
                </a:schemeClr>
              </a:solidFill>
              <a:ln>
                <a:solidFill>
                  <a:srgbClr val="F1A78A"/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2">
                  <a:tint val="65000"/>
                </a:schemeClr>
              </a:solidFill>
              <a:ln>
                <a:solidFill>
                  <a:srgbClr val="F4B9A4"/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2">
                  <a:tint val="54000"/>
                </a:schemeClr>
              </a:solidFill>
              <a:ln>
                <a:solidFill>
                  <a:srgbClr val="F5C7B8"/>
                </a:solidFill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Sheet1!$A$14:$A$24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Sheet1!$B$14:$B$24</c:f>
              <c:numCache>
                <c:formatCode>General</c:formatCode>
                <c:ptCount val="11"/>
                <c:pt idx="0">
                  <c:v>97</c:v>
                </c:pt>
                <c:pt idx="1">
                  <c:v>77</c:v>
                </c:pt>
                <c:pt idx="2">
                  <c:v>76</c:v>
                </c:pt>
                <c:pt idx="3">
                  <c:v>75</c:v>
                </c:pt>
                <c:pt idx="4">
                  <c:v>57</c:v>
                </c:pt>
                <c:pt idx="5">
                  <c:v>55</c:v>
                </c:pt>
                <c:pt idx="6">
                  <c:v>42</c:v>
                </c:pt>
                <c:pt idx="7">
                  <c:v>41</c:v>
                </c:pt>
                <c:pt idx="8">
                  <c:v>30</c:v>
                </c:pt>
                <c:pt idx="9">
                  <c:v>23</c:v>
                </c:pt>
                <c:pt idx="10">
                  <c:v>191</c:v>
                </c:pt>
              </c:numCache>
            </c:numRef>
          </c:val>
        </c:ser>
        <c:ser>
          <c:idx val="1"/>
          <c:order val="1"/>
          <c:tx>
            <c:strRef>
              <c:f>Sheet1!$C$13</c:f>
              <c:strCache>
                <c:ptCount val="1"/>
                <c:pt idx="0">
                  <c:v>列2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shade val="88000"/>
                </a:schemeClr>
              </a:solidFill>
              <a:ln>
                <a:solidFill>
                  <a:srgbClr val="E0762E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rgbClr val="ED7D3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2">
                  <a:tint val="89000"/>
                </a:schemeClr>
              </a:solidFill>
              <a:ln>
                <a:solidFill>
                  <a:srgbClr val="EF9368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tint val="77000"/>
                </a:schemeClr>
              </a:solidFill>
              <a:ln>
                <a:solidFill>
                  <a:srgbClr val="F1A78A"/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2">
                  <a:tint val="65000"/>
                </a:schemeClr>
              </a:solidFill>
              <a:ln>
                <a:solidFill>
                  <a:srgbClr val="F4B9A4"/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2">
                  <a:tint val="54000"/>
                </a:schemeClr>
              </a:solidFill>
              <a:ln>
                <a:solidFill>
                  <a:srgbClr val="F5C7B8"/>
                </a:solidFill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Sheet1!$A$14:$A$24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Sheet1!$C$14:$C$24</c:f>
              <c:numCache>
                <c:formatCode>General</c:formatCode>
                <c:ptCount val="11"/>
                <c:pt idx="0">
                  <c:v>97</c:v>
                </c:pt>
                <c:pt idx="1">
                  <c:v>77</c:v>
                </c:pt>
                <c:pt idx="2">
                  <c:v>76</c:v>
                </c:pt>
                <c:pt idx="3">
                  <c:v>75</c:v>
                </c:pt>
                <c:pt idx="4">
                  <c:v>57</c:v>
                </c:pt>
                <c:pt idx="5">
                  <c:v>55</c:v>
                </c:pt>
                <c:pt idx="6">
                  <c:v>42</c:v>
                </c:pt>
                <c:pt idx="7">
                  <c:v>41</c:v>
                </c:pt>
                <c:pt idx="8">
                  <c:v>30</c:v>
                </c:pt>
                <c:pt idx="9">
                  <c:v>23</c:v>
                </c:pt>
                <c:pt idx="10">
                  <c:v>191</c:v>
                </c:pt>
              </c:numCache>
            </c:numRef>
          </c:val>
        </c:ser>
        <c:ser>
          <c:idx val="2"/>
          <c:order val="2"/>
          <c:tx>
            <c:strRef>
              <c:f>Sheet1!$D$13</c:f>
              <c:strCache>
                <c:ptCount val="1"/>
                <c:pt idx="0">
                  <c:v>列3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shade val="88000"/>
                </a:schemeClr>
              </a:solidFill>
              <a:ln>
                <a:solidFill>
                  <a:srgbClr val="E0762E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rgbClr val="ED7D3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2">
                  <a:tint val="89000"/>
                </a:schemeClr>
              </a:solidFill>
              <a:ln>
                <a:solidFill>
                  <a:srgbClr val="EF9368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tint val="77000"/>
                </a:schemeClr>
              </a:solidFill>
              <a:ln>
                <a:solidFill>
                  <a:srgbClr val="F1A78A"/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2">
                  <a:tint val="65000"/>
                </a:schemeClr>
              </a:solidFill>
              <a:ln>
                <a:solidFill>
                  <a:srgbClr val="F4B9A4"/>
                </a:solidFill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Sheet1!$A$14:$A$24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Sheet1!$D$14:$D$24</c:f>
              <c:numCache>
                <c:formatCode>General</c:formatCode>
                <c:ptCount val="11"/>
                <c:pt idx="0">
                  <c:v>97</c:v>
                </c:pt>
                <c:pt idx="1">
                  <c:v>77</c:v>
                </c:pt>
                <c:pt idx="2">
                  <c:v>76</c:v>
                </c:pt>
                <c:pt idx="3">
                  <c:v>75</c:v>
                </c:pt>
                <c:pt idx="4">
                  <c:v>57</c:v>
                </c:pt>
                <c:pt idx="5">
                  <c:v>55</c:v>
                </c:pt>
                <c:pt idx="6">
                  <c:v>42</c:v>
                </c:pt>
                <c:pt idx="7">
                  <c:v>41</c:v>
                </c:pt>
                <c:pt idx="8">
                  <c:v>30</c:v>
                </c:pt>
                <c:pt idx="9">
                  <c:v>23</c:v>
                </c:pt>
                <c:pt idx="10">
                  <c:v>191</c:v>
                </c:pt>
              </c:numCache>
            </c:numRef>
          </c:val>
        </c:ser>
        <c:ser>
          <c:idx val="3"/>
          <c:order val="3"/>
          <c:tx>
            <c:strRef>
              <c:f>Sheet1!$E$13</c:f>
              <c:strCache>
                <c:ptCount val="1"/>
                <c:pt idx="0">
                  <c:v>列4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shade val="88000"/>
                </a:schemeClr>
              </a:solidFill>
              <a:ln>
                <a:solidFill>
                  <a:srgbClr val="E0762E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rgbClr val="ED7D3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2">
                  <a:tint val="89000"/>
                </a:schemeClr>
              </a:solidFill>
              <a:ln>
                <a:solidFill>
                  <a:srgbClr val="EF9368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tint val="77000"/>
                </a:schemeClr>
              </a:solidFill>
              <a:ln>
                <a:solidFill>
                  <a:srgbClr val="F1A78A"/>
                </a:solidFill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Sheet1!$A$14:$A$24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Sheet1!$E$14:$E$24</c:f>
              <c:numCache>
                <c:formatCode>General</c:formatCode>
                <c:ptCount val="11"/>
                <c:pt idx="0">
                  <c:v>97</c:v>
                </c:pt>
                <c:pt idx="1">
                  <c:v>77</c:v>
                </c:pt>
                <c:pt idx="2">
                  <c:v>76</c:v>
                </c:pt>
                <c:pt idx="3">
                  <c:v>75</c:v>
                </c:pt>
                <c:pt idx="4">
                  <c:v>57</c:v>
                </c:pt>
                <c:pt idx="5">
                  <c:v>55</c:v>
                </c:pt>
                <c:pt idx="6">
                  <c:v>42</c:v>
                </c:pt>
                <c:pt idx="7">
                  <c:v>41</c:v>
                </c:pt>
                <c:pt idx="8">
                  <c:v>30</c:v>
                </c:pt>
                <c:pt idx="9">
                  <c:v>23</c:v>
                </c:pt>
                <c:pt idx="10">
                  <c:v>191</c:v>
                </c:pt>
              </c:numCache>
            </c:numRef>
          </c:val>
        </c:ser>
        <c:ser>
          <c:idx val="4"/>
          <c:order val="4"/>
          <c:tx>
            <c:strRef>
              <c:f>Sheet1!$F$13</c:f>
              <c:strCache>
                <c:ptCount val="1"/>
                <c:pt idx="0">
                  <c:v>列5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shade val="88000"/>
                </a:schemeClr>
              </a:solidFill>
              <a:ln>
                <a:solidFill>
                  <a:srgbClr val="E0762E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rgbClr val="ED7D3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2">
                  <a:tint val="89000"/>
                </a:schemeClr>
              </a:solidFill>
              <a:ln>
                <a:solidFill>
                  <a:srgbClr val="EF9368"/>
                </a:solidFill>
              </a:ln>
              <a:effectLst/>
            </c:spPr>
          </c:dPt>
          <c:dPt>
            <c:idx val="7"/>
            <c:bubble3D val="0"/>
            <c:spPr>
              <a:noFill/>
              <a:ln>
                <a:noFill/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Sheet1!$A$14:$A$24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Sheet1!$F$14:$F$24</c:f>
              <c:numCache>
                <c:formatCode>General</c:formatCode>
                <c:ptCount val="11"/>
                <c:pt idx="0">
                  <c:v>97</c:v>
                </c:pt>
                <c:pt idx="1">
                  <c:v>77</c:v>
                </c:pt>
                <c:pt idx="2">
                  <c:v>76</c:v>
                </c:pt>
                <c:pt idx="3">
                  <c:v>75</c:v>
                </c:pt>
                <c:pt idx="4">
                  <c:v>57</c:v>
                </c:pt>
                <c:pt idx="5">
                  <c:v>55</c:v>
                </c:pt>
                <c:pt idx="6">
                  <c:v>42</c:v>
                </c:pt>
                <c:pt idx="7">
                  <c:v>41</c:v>
                </c:pt>
                <c:pt idx="8">
                  <c:v>30</c:v>
                </c:pt>
                <c:pt idx="9">
                  <c:v>23</c:v>
                </c:pt>
                <c:pt idx="10">
                  <c:v>191</c:v>
                </c:pt>
              </c:numCache>
            </c:numRef>
          </c:val>
        </c:ser>
        <c:ser>
          <c:idx val="5"/>
          <c:order val="5"/>
          <c:tx>
            <c:strRef>
              <c:f>Sheet1!$G$13</c:f>
              <c:strCache>
                <c:ptCount val="1"/>
                <c:pt idx="0">
                  <c:v>列6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shade val="88000"/>
                </a:schemeClr>
              </a:solidFill>
              <a:ln>
                <a:solidFill>
                  <a:srgbClr val="E0762E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rgbClr val="ED7D31"/>
                </a:solidFill>
              </a:ln>
              <a:effectLst/>
            </c:spPr>
          </c:dPt>
          <c:dPt>
            <c:idx val="6"/>
            <c:bubble3D val="0"/>
            <c:spPr>
              <a:noFill/>
              <a:ln>
                <a:noFill/>
              </a:ln>
              <a:effectLst/>
            </c:spPr>
          </c:dPt>
          <c:dPt>
            <c:idx val="7"/>
            <c:bubble3D val="0"/>
            <c:spPr>
              <a:noFill/>
              <a:ln>
                <a:noFill/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Sheet1!$A$14:$A$24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Sheet1!$G$14:$G$24</c:f>
              <c:numCache>
                <c:formatCode>General</c:formatCode>
                <c:ptCount val="11"/>
                <c:pt idx="0">
                  <c:v>97</c:v>
                </c:pt>
                <c:pt idx="1">
                  <c:v>77</c:v>
                </c:pt>
                <c:pt idx="2">
                  <c:v>76</c:v>
                </c:pt>
                <c:pt idx="3">
                  <c:v>75</c:v>
                </c:pt>
                <c:pt idx="4">
                  <c:v>57</c:v>
                </c:pt>
                <c:pt idx="5">
                  <c:v>55</c:v>
                </c:pt>
                <c:pt idx="6">
                  <c:v>42</c:v>
                </c:pt>
                <c:pt idx="7">
                  <c:v>41</c:v>
                </c:pt>
                <c:pt idx="8">
                  <c:v>30</c:v>
                </c:pt>
                <c:pt idx="9">
                  <c:v>23</c:v>
                </c:pt>
                <c:pt idx="10">
                  <c:v>191</c:v>
                </c:pt>
              </c:numCache>
            </c:numRef>
          </c:val>
        </c:ser>
        <c:ser>
          <c:idx val="6"/>
          <c:order val="6"/>
          <c:tx>
            <c:strRef>
              <c:f>Sheet1!$H$13</c:f>
              <c:strCache>
                <c:ptCount val="1"/>
                <c:pt idx="0">
                  <c:v>列7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shade val="88000"/>
                </a:schemeClr>
              </a:solidFill>
              <a:ln>
                <a:solidFill>
                  <a:srgbClr val="E0762E"/>
                </a:solidFill>
              </a:ln>
              <a:effectLst/>
            </c:spPr>
          </c:dPt>
          <c:dPt>
            <c:idx val="5"/>
            <c:bubble3D val="0"/>
            <c:spPr>
              <a:noFill/>
              <a:ln>
                <a:noFill/>
              </a:ln>
              <a:effectLst/>
            </c:spPr>
          </c:dPt>
          <c:dPt>
            <c:idx val="6"/>
            <c:bubble3D val="0"/>
            <c:spPr>
              <a:noFill/>
              <a:ln>
                <a:noFill/>
              </a:ln>
              <a:effectLst/>
            </c:spPr>
          </c:dPt>
          <c:dPt>
            <c:idx val="7"/>
            <c:bubble3D val="0"/>
            <c:spPr>
              <a:noFill/>
              <a:ln>
                <a:noFill/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Sheet1!$A$14:$A$24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Sheet1!$H$14:$H$24</c:f>
              <c:numCache>
                <c:formatCode>General</c:formatCode>
                <c:ptCount val="11"/>
                <c:pt idx="0">
                  <c:v>97</c:v>
                </c:pt>
                <c:pt idx="1">
                  <c:v>77</c:v>
                </c:pt>
                <c:pt idx="2">
                  <c:v>76</c:v>
                </c:pt>
                <c:pt idx="3">
                  <c:v>75</c:v>
                </c:pt>
                <c:pt idx="4">
                  <c:v>57</c:v>
                </c:pt>
                <c:pt idx="5">
                  <c:v>55</c:v>
                </c:pt>
                <c:pt idx="6">
                  <c:v>42</c:v>
                </c:pt>
                <c:pt idx="7">
                  <c:v>41</c:v>
                </c:pt>
                <c:pt idx="8">
                  <c:v>30</c:v>
                </c:pt>
                <c:pt idx="9">
                  <c:v>23</c:v>
                </c:pt>
                <c:pt idx="10">
                  <c:v>191</c:v>
                </c:pt>
              </c:numCache>
            </c:numRef>
          </c:val>
        </c:ser>
        <c:ser>
          <c:idx val="7"/>
          <c:order val="7"/>
          <c:tx>
            <c:strRef>
              <c:f>Sheet1!$I$13</c:f>
              <c:strCache>
                <c:ptCount val="1"/>
                <c:pt idx="0">
                  <c:v>列8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shade val="76000"/>
                </a:schemeClr>
              </a:solidFill>
              <a:ln>
                <a:solidFill>
                  <a:srgbClr val="D26E2A"/>
                </a:solidFill>
              </a:ln>
              <a:effectLst/>
            </c:spPr>
          </c:dPt>
          <c:dPt>
            <c:idx val="4"/>
            <c:bubble3D val="0"/>
            <c:spPr>
              <a:noFill/>
              <a:ln>
                <a:noFill/>
              </a:ln>
              <a:effectLst/>
            </c:spPr>
          </c:dPt>
          <c:dPt>
            <c:idx val="5"/>
            <c:bubble3D val="0"/>
            <c:spPr>
              <a:noFill/>
              <a:ln>
                <a:noFill/>
              </a:ln>
              <a:effectLst/>
            </c:spPr>
          </c:dPt>
          <c:dPt>
            <c:idx val="6"/>
            <c:bubble3D val="0"/>
            <c:spPr>
              <a:noFill/>
              <a:ln>
                <a:noFill/>
              </a:ln>
              <a:effectLst/>
            </c:spPr>
          </c:dPt>
          <c:dPt>
            <c:idx val="7"/>
            <c:bubble3D val="0"/>
            <c:spPr>
              <a:noFill/>
              <a:ln>
                <a:noFill/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Sheet1!$A$14:$A$24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Sheet1!$I$14:$I$24</c:f>
              <c:numCache>
                <c:formatCode>General</c:formatCode>
                <c:ptCount val="11"/>
                <c:pt idx="0">
                  <c:v>97</c:v>
                </c:pt>
                <c:pt idx="1">
                  <c:v>77</c:v>
                </c:pt>
                <c:pt idx="2">
                  <c:v>76</c:v>
                </c:pt>
                <c:pt idx="3">
                  <c:v>75</c:v>
                </c:pt>
                <c:pt idx="4">
                  <c:v>57</c:v>
                </c:pt>
                <c:pt idx="5">
                  <c:v>55</c:v>
                </c:pt>
                <c:pt idx="6">
                  <c:v>42</c:v>
                </c:pt>
                <c:pt idx="7">
                  <c:v>41</c:v>
                </c:pt>
                <c:pt idx="8">
                  <c:v>30</c:v>
                </c:pt>
                <c:pt idx="9">
                  <c:v>23</c:v>
                </c:pt>
                <c:pt idx="10">
                  <c:v>191</c:v>
                </c:pt>
              </c:numCache>
            </c:numRef>
          </c:val>
        </c:ser>
        <c:ser>
          <c:idx val="8"/>
          <c:order val="8"/>
          <c:tx>
            <c:strRef>
              <c:f>Sheet1!$J$13</c:f>
              <c:strCache>
                <c:ptCount val="1"/>
                <c:pt idx="0">
                  <c:v>列9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shade val="65000"/>
                </a:schemeClr>
              </a:solidFill>
              <a:ln>
                <a:solidFill>
                  <a:srgbClr val="C46627"/>
                </a:solidFill>
              </a:ln>
              <a:effectLst/>
            </c:spPr>
          </c:dPt>
          <c:dPt>
            <c:idx val="3"/>
            <c:bubble3D val="0"/>
            <c:spPr>
              <a:noFill/>
              <a:ln>
                <a:noFill/>
              </a:ln>
              <a:effectLst/>
            </c:spPr>
          </c:dPt>
          <c:dPt>
            <c:idx val="4"/>
            <c:bubble3D val="0"/>
            <c:spPr>
              <a:noFill/>
              <a:ln>
                <a:noFill/>
              </a:ln>
              <a:effectLst/>
            </c:spPr>
          </c:dPt>
          <c:dPt>
            <c:idx val="5"/>
            <c:bubble3D val="0"/>
            <c:spPr>
              <a:noFill/>
              <a:ln>
                <a:noFill/>
              </a:ln>
              <a:effectLst/>
            </c:spPr>
          </c:dPt>
          <c:dPt>
            <c:idx val="6"/>
            <c:bubble3D val="0"/>
            <c:spPr>
              <a:noFill/>
              <a:ln>
                <a:noFill/>
              </a:ln>
              <a:effectLst/>
            </c:spPr>
          </c:dPt>
          <c:dPt>
            <c:idx val="7"/>
            <c:bubble3D val="0"/>
            <c:spPr>
              <a:noFill/>
              <a:ln>
                <a:noFill/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Sheet1!$A$14:$A$24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Sheet1!$J$14:$J$24</c:f>
              <c:numCache>
                <c:formatCode>General</c:formatCode>
                <c:ptCount val="11"/>
                <c:pt idx="0">
                  <c:v>97</c:v>
                </c:pt>
                <c:pt idx="1">
                  <c:v>77</c:v>
                </c:pt>
                <c:pt idx="2">
                  <c:v>76</c:v>
                </c:pt>
                <c:pt idx="3">
                  <c:v>75</c:v>
                </c:pt>
                <c:pt idx="4">
                  <c:v>57</c:v>
                </c:pt>
                <c:pt idx="5">
                  <c:v>55</c:v>
                </c:pt>
                <c:pt idx="6">
                  <c:v>42</c:v>
                </c:pt>
                <c:pt idx="7">
                  <c:v>41</c:v>
                </c:pt>
                <c:pt idx="8">
                  <c:v>30</c:v>
                </c:pt>
                <c:pt idx="9">
                  <c:v>23</c:v>
                </c:pt>
                <c:pt idx="10">
                  <c:v>191</c:v>
                </c:pt>
              </c:numCache>
            </c:numRef>
          </c:val>
        </c:ser>
        <c:ser>
          <c:idx val="9"/>
          <c:order val="9"/>
          <c:tx>
            <c:strRef>
              <c:f>Sheet1!$K$13</c:f>
              <c:strCache>
                <c:ptCount val="1"/>
                <c:pt idx="0">
                  <c:v>列10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shade val="53000"/>
                </a:schemeClr>
              </a:solidFill>
              <a:ln>
                <a:solidFill>
                  <a:srgbClr val="B35D22"/>
                </a:solidFill>
              </a:ln>
              <a:effectLst/>
            </c:spPr>
          </c:dPt>
          <c:dPt>
            <c:idx val="2"/>
            <c:bubble3D val="0"/>
            <c:spPr>
              <a:noFill/>
              <a:ln>
                <a:noFill/>
              </a:ln>
              <a:effectLst/>
            </c:spPr>
          </c:dPt>
          <c:dPt>
            <c:idx val="3"/>
            <c:bubble3D val="0"/>
            <c:spPr>
              <a:noFill/>
              <a:ln>
                <a:noFill/>
              </a:ln>
              <a:effectLst/>
            </c:spPr>
          </c:dPt>
          <c:dPt>
            <c:idx val="4"/>
            <c:bubble3D val="0"/>
            <c:spPr>
              <a:noFill/>
              <a:ln>
                <a:noFill/>
              </a:ln>
              <a:effectLst/>
            </c:spPr>
          </c:dPt>
          <c:dPt>
            <c:idx val="5"/>
            <c:bubble3D val="0"/>
            <c:spPr>
              <a:noFill/>
              <a:ln>
                <a:noFill/>
              </a:ln>
              <a:effectLst/>
            </c:spPr>
          </c:dPt>
          <c:dPt>
            <c:idx val="6"/>
            <c:bubble3D val="0"/>
            <c:spPr>
              <a:noFill/>
              <a:ln>
                <a:noFill/>
              </a:ln>
              <a:effectLst/>
            </c:spPr>
          </c:dPt>
          <c:dPt>
            <c:idx val="7"/>
            <c:bubble3D val="0"/>
            <c:spPr>
              <a:noFill/>
              <a:ln>
                <a:noFill/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Sheet1!$A$14:$A$24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Sheet1!$K$14:$K$24</c:f>
              <c:numCache>
                <c:formatCode>General</c:formatCode>
                <c:ptCount val="11"/>
                <c:pt idx="0">
                  <c:v>97</c:v>
                </c:pt>
                <c:pt idx="1">
                  <c:v>77</c:v>
                </c:pt>
                <c:pt idx="2">
                  <c:v>76</c:v>
                </c:pt>
                <c:pt idx="3">
                  <c:v>75</c:v>
                </c:pt>
                <c:pt idx="4">
                  <c:v>57</c:v>
                </c:pt>
                <c:pt idx="5">
                  <c:v>55</c:v>
                </c:pt>
                <c:pt idx="6">
                  <c:v>42</c:v>
                </c:pt>
                <c:pt idx="7">
                  <c:v>41</c:v>
                </c:pt>
                <c:pt idx="8">
                  <c:v>30</c:v>
                </c:pt>
                <c:pt idx="9">
                  <c:v>23</c:v>
                </c:pt>
                <c:pt idx="10">
                  <c:v>191</c:v>
                </c:pt>
              </c:numCache>
            </c:numRef>
          </c:val>
        </c:ser>
        <c:ser>
          <c:idx val="10"/>
          <c:order val="10"/>
          <c:tx>
            <c:strRef>
              <c:f>Sheet1!$L$13</c:f>
              <c:strCache>
                <c:ptCount val="1"/>
                <c:pt idx="0">
                  <c:v>列11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chemeClr val="accent2">
                  <a:shade val="41000"/>
                </a:schemeClr>
              </a:solidFill>
              <a:ln>
                <a:solidFill>
                  <a:srgbClr val="9F521D"/>
                </a:solidFill>
              </a:ln>
              <a:effectLst/>
            </c:spPr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</c:dPt>
          <c:dPt>
            <c:idx val="2"/>
            <c:bubble3D val="0"/>
            <c:spPr>
              <a:noFill/>
              <a:ln>
                <a:noFill/>
              </a:ln>
              <a:effectLst/>
            </c:spPr>
          </c:dPt>
          <c:dPt>
            <c:idx val="3"/>
            <c:bubble3D val="0"/>
            <c:spPr>
              <a:noFill/>
              <a:ln>
                <a:noFill/>
              </a:ln>
              <a:effectLst/>
            </c:spPr>
          </c:dPt>
          <c:dPt>
            <c:idx val="4"/>
            <c:bubble3D val="0"/>
            <c:spPr>
              <a:noFill/>
              <a:ln>
                <a:noFill/>
              </a:ln>
              <a:effectLst/>
            </c:spPr>
          </c:dPt>
          <c:dPt>
            <c:idx val="5"/>
            <c:bubble3D val="0"/>
            <c:spPr>
              <a:noFill/>
              <a:ln>
                <a:noFill/>
              </a:ln>
              <a:effectLst/>
            </c:spPr>
          </c:dPt>
          <c:dPt>
            <c:idx val="6"/>
            <c:bubble3D val="0"/>
            <c:spPr>
              <a:noFill/>
              <a:ln>
                <a:noFill/>
              </a:ln>
              <a:effectLst/>
            </c:spPr>
          </c:dPt>
          <c:dPt>
            <c:idx val="7"/>
            <c:bubble3D val="0"/>
            <c:spPr>
              <a:noFill/>
              <a:ln>
                <a:noFill/>
              </a:ln>
              <a:effectLst/>
            </c:spPr>
          </c:dPt>
          <c:dPt>
            <c:idx val="8"/>
            <c:bubble3D val="0"/>
            <c:spPr>
              <a:noFill/>
              <a:ln>
                <a:noFill/>
              </a:ln>
              <a:effectLst/>
            </c:spPr>
          </c:dPt>
          <c:dPt>
            <c:idx val="9"/>
            <c:bubble3D val="0"/>
            <c:spPr>
              <a:noFill/>
              <a:ln>
                <a:noFill/>
              </a:ln>
              <a:effectLst/>
            </c:spPr>
          </c:dPt>
          <c:dPt>
            <c:idx val="10"/>
            <c:bubble3D val="0"/>
            <c:spPr>
              <a:noFill/>
              <a:ln>
                <a:noFill/>
              </a:ln>
              <a:effectLst/>
            </c:spPr>
          </c:dPt>
          <c:cat>
            <c:strRef>
              <c:f>Sheet1!$A$14:$A$24</c:f>
              <c:strCache>
                <c:ptCount val="11"/>
                <c:pt idx="0">
                  <c:v>比例1</c:v>
                </c:pt>
                <c:pt idx="1">
                  <c:v>比例2</c:v>
                </c:pt>
                <c:pt idx="2">
                  <c:v>比例3</c:v>
                </c:pt>
                <c:pt idx="3">
                  <c:v>比例4</c:v>
                </c:pt>
                <c:pt idx="4">
                  <c:v>比例5</c:v>
                </c:pt>
                <c:pt idx="5">
                  <c:v>比例6</c:v>
                </c:pt>
                <c:pt idx="6">
                  <c:v>比例7</c:v>
                </c:pt>
                <c:pt idx="7">
                  <c:v>比例8</c:v>
                </c:pt>
                <c:pt idx="8">
                  <c:v>比例9</c:v>
                </c:pt>
                <c:pt idx="9">
                  <c:v>比例10</c:v>
                </c:pt>
                <c:pt idx="10">
                  <c:v>比例11</c:v>
                </c:pt>
              </c:strCache>
            </c:strRef>
          </c:cat>
          <c:val>
            <c:numRef>
              <c:f>Sheet1!$L$14:$L$24</c:f>
              <c:numCache>
                <c:formatCode>General</c:formatCode>
                <c:ptCount val="11"/>
                <c:pt idx="0">
                  <c:v>97</c:v>
                </c:pt>
                <c:pt idx="1">
                  <c:v>77</c:v>
                </c:pt>
                <c:pt idx="2">
                  <c:v>76</c:v>
                </c:pt>
                <c:pt idx="3">
                  <c:v>75</c:v>
                </c:pt>
                <c:pt idx="4">
                  <c:v>57</c:v>
                </c:pt>
                <c:pt idx="5">
                  <c:v>55</c:v>
                </c:pt>
                <c:pt idx="6">
                  <c:v>42</c:v>
                </c:pt>
                <c:pt idx="7">
                  <c:v>41</c:v>
                </c:pt>
                <c:pt idx="8">
                  <c:v>30</c:v>
                </c:pt>
                <c:pt idx="9">
                  <c:v>23</c:v>
                </c:pt>
                <c:pt idx="10">
                  <c:v>191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19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c:spPr>
          <c:dPt>
            <c:idx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1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3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5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7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8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9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2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cat>
            <c:strRef>
              <c:f>Sheet1!$A$2:$A$23</c:f>
              <c:strCache>
                <c:ptCount val="22"/>
                <c:pt idx="1">
                  <c:v>比例1</c:v>
                </c:pt>
                <c:pt idx="3">
                  <c:v>比例2</c:v>
                </c:pt>
                <c:pt idx="5">
                  <c:v>比例3</c:v>
                </c:pt>
                <c:pt idx="7">
                  <c:v>比例4</c:v>
                </c:pt>
                <c:pt idx="9">
                  <c:v>比例5</c:v>
                </c:pt>
                <c:pt idx="11">
                  <c:v>比例6</c:v>
                </c:pt>
                <c:pt idx="13">
                  <c:v>比例7</c:v>
                </c:pt>
                <c:pt idx="15">
                  <c:v>比例8</c:v>
                </c:pt>
                <c:pt idx="17">
                  <c:v>比例9</c:v>
                </c:pt>
                <c:pt idx="19">
                  <c:v>比例10</c:v>
                </c:pt>
                <c:pt idx="21">
                  <c:v>比例11</c:v>
                </c:pt>
              </c:strCache>
            </c:strRef>
          </c:cat>
          <c:val>
            <c:numRef>
              <c:f>Sheet1!$B$2:$B$23</c:f>
              <c:numCache>
                <c:formatCode>General</c:formatCode>
                <c:ptCount val="22"/>
                <c:pt idx="0">
                  <c:v>9</c:v>
                </c:pt>
                <c:pt idx="1">
                  <c:v>100</c:v>
                </c:pt>
                <c:pt idx="2">
                  <c:v>9</c:v>
                </c:pt>
                <c:pt idx="3">
                  <c:v>100</c:v>
                </c:pt>
                <c:pt idx="4">
                  <c:v>9</c:v>
                </c:pt>
                <c:pt idx="5">
                  <c:v>100</c:v>
                </c:pt>
                <c:pt idx="6">
                  <c:v>9</c:v>
                </c:pt>
                <c:pt idx="7">
                  <c:v>100</c:v>
                </c:pt>
                <c:pt idx="8">
                  <c:v>9</c:v>
                </c:pt>
                <c:pt idx="9">
                  <c:v>100</c:v>
                </c:pt>
                <c:pt idx="10">
                  <c:v>9</c:v>
                </c:pt>
                <c:pt idx="11">
                  <c:v>100</c:v>
                </c:pt>
                <c:pt idx="12">
                  <c:v>9</c:v>
                </c:pt>
                <c:pt idx="13">
                  <c:v>100</c:v>
                </c:pt>
                <c:pt idx="14">
                  <c:v>9</c:v>
                </c:pt>
                <c:pt idx="15">
                  <c:v>100</c:v>
                </c:pt>
                <c:pt idx="16">
                  <c:v>9</c:v>
                </c:pt>
                <c:pt idx="17">
                  <c:v>100</c:v>
                </c:pt>
                <c:pt idx="18">
                  <c:v>9</c:v>
                </c:pt>
                <c:pt idx="19">
                  <c:v>100</c:v>
                </c:pt>
                <c:pt idx="20">
                  <c:v>9</c:v>
                </c:pt>
                <c:pt idx="21">
                  <c:v>360.33333333333331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c:spPr>
          <c:dPt>
            <c:idx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1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3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5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7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8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9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2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cat>
            <c:strRef>
              <c:f>Sheet1!$A$2:$A$23</c:f>
              <c:strCache>
                <c:ptCount val="22"/>
                <c:pt idx="1">
                  <c:v>比例1</c:v>
                </c:pt>
                <c:pt idx="3">
                  <c:v>比例2</c:v>
                </c:pt>
                <c:pt idx="5">
                  <c:v>比例3</c:v>
                </c:pt>
                <c:pt idx="7">
                  <c:v>比例4</c:v>
                </c:pt>
                <c:pt idx="9">
                  <c:v>比例5</c:v>
                </c:pt>
                <c:pt idx="11">
                  <c:v>比例6</c:v>
                </c:pt>
                <c:pt idx="13">
                  <c:v>比例7</c:v>
                </c:pt>
                <c:pt idx="15">
                  <c:v>比例8</c:v>
                </c:pt>
                <c:pt idx="17">
                  <c:v>比例9</c:v>
                </c:pt>
                <c:pt idx="19">
                  <c:v>比例10</c:v>
                </c:pt>
                <c:pt idx="21">
                  <c:v>比例11</c:v>
                </c:pt>
              </c:strCache>
            </c:strRef>
          </c:cat>
          <c:val>
            <c:numRef>
              <c:f>Sheet1!$C$2:$C$23</c:f>
              <c:numCache>
                <c:formatCode>General</c:formatCode>
                <c:ptCount val="22"/>
                <c:pt idx="0">
                  <c:v>9</c:v>
                </c:pt>
                <c:pt idx="1">
                  <c:v>100</c:v>
                </c:pt>
                <c:pt idx="2">
                  <c:v>9</c:v>
                </c:pt>
                <c:pt idx="3">
                  <c:v>100</c:v>
                </c:pt>
                <c:pt idx="4">
                  <c:v>9</c:v>
                </c:pt>
                <c:pt idx="5">
                  <c:v>100</c:v>
                </c:pt>
                <c:pt idx="6">
                  <c:v>9</c:v>
                </c:pt>
                <c:pt idx="7">
                  <c:v>100</c:v>
                </c:pt>
                <c:pt idx="8">
                  <c:v>9</c:v>
                </c:pt>
                <c:pt idx="9">
                  <c:v>100</c:v>
                </c:pt>
                <c:pt idx="10">
                  <c:v>9</c:v>
                </c:pt>
                <c:pt idx="11">
                  <c:v>100</c:v>
                </c:pt>
                <c:pt idx="12">
                  <c:v>9</c:v>
                </c:pt>
                <c:pt idx="13">
                  <c:v>100</c:v>
                </c:pt>
                <c:pt idx="14">
                  <c:v>9</c:v>
                </c:pt>
                <c:pt idx="15">
                  <c:v>100</c:v>
                </c:pt>
                <c:pt idx="16">
                  <c:v>9</c:v>
                </c:pt>
                <c:pt idx="17">
                  <c:v>100</c:v>
                </c:pt>
                <c:pt idx="18">
                  <c:v>9</c:v>
                </c:pt>
                <c:pt idx="19">
                  <c:v>100</c:v>
                </c:pt>
                <c:pt idx="20">
                  <c:v>9</c:v>
                </c:pt>
                <c:pt idx="21">
                  <c:v>360.33333333333331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c:spPr>
          <c:dPt>
            <c:idx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1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3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5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7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8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9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2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cat>
            <c:strRef>
              <c:f>Sheet1!$A$2:$A$23</c:f>
              <c:strCache>
                <c:ptCount val="22"/>
                <c:pt idx="1">
                  <c:v>比例1</c:v>
                </c:pt>
                <c:pt idx="3">
                  <c:v>比例2</c:v>
                </c:pt>
                <c:pt idx="5">
                  <c:v>比例3</c:v>
                </c:pt>
                <c:pt idx="7">
                  <c:v>比例4</c:v>
                </c:pt>
                <c:pt idx="9">
                  <c:v>比例5</c:v>
                </c:pt>
                <c:pt idx="11">
                  <c:v>比例6</c:v>
                </c:pt>
                <c:pt idx="13">
                  <c:v>比例7</c:v>
                </c:pt>
                <c:pt idx="15">
                  <c:v>比例8</c:v>
                </c:pt>
                <c:pt idx="17">
                  <c:v>比例9</c:v>
                </c:pt>
                <c:pt idx="19">
                  <c:v>比例10</c:v>
                </c:pt>
                <c:pt idx="21">
                  <c:v>比例11</c:v>
                </c:pt>
              </c:strCache>
            </c:strRef>
          </c:cat>
          <c:val>
            <c:numRef>
              <c:f>Sheet1!$D$2:$D$23</c:f>
              <c:numCache>
                <c:formatCode>General</c:formatCode>
                <c:ptCount val="22"/>
                <c:pt idx="0">
                  <c:v>9</c:v>
                </c:pt>
                <c:pt idx="1">
                  <c:v>100</c:v>
                </c:pt>
                <c:pt idx="2">
                  <c:v>9</c:v>
                </c:pt>
                <c:pt idx="3">
                  <c:v>100</c:v>
                </c:pt>
                <c:pt idx="4">
                  <c:v>9</c:v>
                </c:pt>
                <c:pt idx="5">
                  <c:v>100</c:v>
                </c:pt>
                <c:pt idx="6">
                  <c:v>9</c:v>
                </c:pt>
                <c:pt idx="7">
                  <c:v>100</c:v>
                </c:pt>
                <c:pt idx="8">
                  <c:v>9</c:v>
                </c:pt>
                <c:pt idx="9">
                  <c:v>100</c:v>
                </c:pt>
                <c:pt idx="10">
                  <c:v>9</c:v>
                </c:pt>
                <c:pt idx="11">
                  <c:v>100</c:v>
                </c:pt>
                <c:pt idx="12">
                  <c:v>9</c:v>
                </c:pt>
                <c:pt idx="13">
                  <c:v>100</c:v>
                </c:pt>
                <c:pt idx="14">
                  <c:v>9</c:v>
                </c:pt>
                <c:pt idx="15">
                  <c:v>100</c:v>
                </c:pt>
                <c:pt idx="16">
                  <c:v>9</c:v>
                </c:pt>
                <c:pt idx="17">
                  <c:v>100</c:v>
                </c:pt>
                <c:pt idx="18">
                  <c:v>9</c:v>
                </c:pt>
                <c:pt idx="19">
                  <c:v>100</c:v>
                </c:pt>
                <c:pt idx="20">
                  <c:v>9</c:v>
                </c:pt>
                <c:pt idx="21">
                  <c:v>360.33333333333331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列4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c:spPr>
          <c:dPt>
            <c:idx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1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3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5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7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8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9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2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cat>
            <c:strRef>
              <c:f>Sheet1!$A$2:$A$23</c:f>
              <c:strCache>
                <c:ptCount val="22"/>
                <c:pt idx="1">
                  <c:v>比例1</c:v>
                </c:pt>
                <c:pt idx="3">
                  <c:v>比例2</c:v>
                </c:pt>
                <c:pt idx="5">
                  <c:v>比例3</c:v>
                </c:pt>
                <c:pt idx="7">
                  <c:v>比例4</c:v>
                </c:pt>
                <c:pt idx="9">
                  <c:v>比例5</c:v>
                </c:pt>
                <c:pt idx="11">
                  <c:v>比例6</c:v>
                </c:pt>
                <c:pt idx="13">
                  <c:v>比例7</c:v>
                </c:pt>
                <c:pt idx="15">
                  <c:v>比例8</c:v>
                </c:pt>
                <c:pt idx="17">
                  <c:v>比例9</c:v>
                </c:pt>
                <c:pt idx="19">
                  <c:v>比例10</c:v>
                </c:pt>
                <c:pt idx="21">
                  <c:v>比例11</c:v>
                </c:pt>
              </c:strCache>
            </c:strRef>
          </c:cat>
          <c:val>
            <c:numRef>
              <c:f>Sheet1!$E$2:$E$23</c:f>
              <c:numCache>
                <c:formatCode>General</c:formatCode>
                <c:ptCount val="22"/>
                <c:pt idx="0">
                  <c:v>9</c:v>
                </c:pt>
                <c:pt idx="1">
                  <c:v>100</c:v>
                </c:pt>
                <c:pt idx="2">
                  <c:v>9</c:v>
                </c:pt>
                <c:pt idx="3">
                  <c:v>100</c:v>
                </c:pt>
                <c:pt idx="4">
                  <c:v>9</c:v>
                </c:pt>
                <c:pt idx="5">
                  <c:v>100</c:v>
                </c:pt>
                <c:pt idx="6">
                  <c:v>9</c:v>
                </c:pt>
                <c:pt idx="7">
                  <c:v>100</c:v>
                </c:pt>
                <c:pt idx="8">
                  <c:v>9</c:v>
                </c:pt>
                <c:pt idx="9">
                  <c:v>100</c:v>
                </c:pt>
                <c:pt idx="10">
                  <c:v>9</c:v>
                </c:pt>
                <c:pt idx="11">
                  <c:v>100</c:v>
                </c:pt>
                <c:pt idx="12">
                  <c:v>9</c:v>
                </c:pt>
                <c:pt idx="13">
                  <c:v>100</c:v>
                </c:pt>
                <c:pt idx="14">
                  <c:v>9</c:v>
                </c:pt>
                <c:pt idx="15">
                  <c:v>100</c:v>
                </c:pt>
                <c:pt idx="16">
                  <c:v>9</c:v>
                </c:pt>
                <c:pt idx="17">
                  <c:v>100</c:v>
                </c:pt>
                <c:pt idx="18">
                  <c:v>9</c:v>
                </c:pt>
                <c:pt idx="19">
                  <c:v>100</c:v>
                </c:pt>
                <c:pt idx="20">
                  <c:v>9</c:v>
                </c:pt>
                <c:pt idx="21">
                  <c:v>360.33333333333331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列5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c:spPr>
          <c:dPt>
            <c:idx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3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5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7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8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9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2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cat>
            <c:strRef>
              <c:f>Sheet1!$A$2:$A$23</c:f>
              <c:strCache>
                <c:ptCount val="22"/>
                <c:pt idx="1">
                  <c:v>比例1</c:v>
                </c:pt>
                <c:pt idx="3">
                  <c:v>比例2</c:v>
                </c:pt>
                <c:pt idx="5">
                  <c:v>比例3</c:v>
                </c:pt>
                <c:pt idx="7">
                  <c:v>比例4</c:v>
                </c:pt>
                <c:pt idx="9">
                  <c:v>比例5</c:v>
                </c:pt>
                <c:pt idx="11">
                  <c:v>比例6</c:v>
                </c:pt>
                <c:pt idx="13">
                  <c:v>比例7</c:v>
                </c:pt>
                <c:pt idx="15">
                  <c:v>比例8</c:v>
                </c:pt>
                <c:pt idx="17">
                  <c:v>比例9</c:v>
                </c:pt>
                <c:pt idx="19">
                  <c:v>比例10</c:v>
                </c:pt>
                <c:pt idx="21">
                  <c:v>比例11</c:v>
                </c:pt>
              </c:strCache>
            </c:strRef>
          </c:cat>
          <c:val>
            <c:numRef>
              <c:f>Sheet1!$F$2:$F$23</c:f>
              <c:numCache>
                <c:formatCode>General</c:formatCode>
                <c:ptCount val="22"/>
                <c:pt idx="0">
                  <c:v>9</c:v>
                </c:pt>
                <c:pt idx="1">
                  <c:v>100</c:v>
                </c:pt>
                <c:pt idx="2">
                  <c:v>9</c:v>
                </c:pt>
                <c:pt idx="3">
                  <c:v>100</c:v>
                </c:pt>
                <c:pt idx="4">
                  <c:v>9</c:v>
                </c:pt>
                <c:pt idx="5">
                  <c:v>100</c:v>
                </c:pt>
                <c:pt idx="6">
                  <c:v>9</c:v>
                </c:pt>
                <c:pt idx="7">
                  <c:v>100</c:v>
                </c:pt>
                <c:pt idx="8">
                  <c:v>9</c:v>
                </c:pt>
                <c:pt idx="9">
                  <c:v>100</c:v>
                </c:pt>
                <c:pt idx="10">
                  <c:v>9</c:v>
                </c:pt>
                <c:pt idx="11">
                  <c:v>100</c:v>
                </c:pt>
                <c:pt idx="12">
                  <c:v>9</c:v>
                </c:pt>
                <c:pt idx="13">
                  <c:v>100</c:v>
                </c:pt>
                <c:pt idx="14">
                  <c:v>9</c:v>
                </c:pt>
                <c:pt idx="15">
                  <c:v>100</c:v>
                </c:pt>
                <c:pt idx="16">
                  <c:v>9</c:v>
                </c:pt>
                <c:pt idx="17">
                  <c:v>100</c:v>
                </c:pt>
                <c:pt idx="18">
                  <c:v>9</c:v>
                </c:pt>
                <c:pt idx="19">
                  <c:v>100</c:v>
                </c:pt>
                <c:pt idx="20">
                  <c:v>9</c:v>
                </c:pt>
                <c:pt idx="21">
                  <c:v>360.33333333333331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列6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c:spPr>
          <c:dPt>
            <c:idx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3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5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7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8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9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2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cat>
            <c:strRef>
              <c:f>Sheet1!$A$2:$A$23</c:f>
              <c:strCache>
                <c:ptCount val="22"/>
                <c:pt idx="1">
                  <c:v>比例1</c:v>
                </c:pt>
                <c:pt idx="3">
                  <c:v>比例2</c:v>
                </c:pt>
                <c:pt idx="5">
                  <c:v>比例3</c:v>
                </c:pt>
                <c:pt idx="7">
                  <c:v>比例4</c:v>
                </c:pt>
                <c:pt idx="9">
                  <c:v>比例5</c:v>
                </c:pt>
                <c:pt idx="11">
                  <c:v>比例6</c:v>
                </c:pt>
                <c:pt idx="13">
                  <c:v>比例7</c:v>
                </c:pt>
                <c:pt idx="15">
                  <c:v>比例8</c:v>
                </c:pt>
                <c:pt idx="17">
                  <c:v>比例9</c:v>
                </c:pt>
                <c:pt idx="19">
                  <c:v>比例10</c:v>
                </c:pt>
                <c:pt idx="21">
                  <c:v>比例11</c:v>
                </c:pt>
              </c:strCache>
            </c:strRef>
          </c:cat>
          <c:val>
            <c:numRef>
              <c:f>Sheet1!$G$2:$G$23</c:f>
              <c:numCache>
                <c:formatCode>General</c:formatCode>
                <c:ptCount val="22"/>
                <c:pt idx="0">
                  <c:v>9</c:v>
                </c:pt>
                <c:pt idx="1">
                  <c:v>100</c:v>
                </c:pt>
                <c:pt idx="2">
                  <c:v>9</c:v>
                </c:pt>
                <c:pt idx="3">
                  <c:v>100</c:v>
                </c:pt>
                <c:pt idx="4">
                  <c:v>9</c:v>
                </c:pt>
                <c:pt idx="5">
                  <c:v>100</c:v>
                </c:pt>
                <c:pt idx="6">
                  <c:v>9</c:v>
                </c:pt>
                <c:pt idx="7">
                  <c:v>100</c:v>
                </c:pt>
                <c:pt idx="8">
                  <c:v>9</c:v>
                </c:pt>
                <c:pt idx="9">
                  <c:v>100</c:v>
                </c:pt>
                <c:pt idx="10">
                  <c:v>9</c:v>
                </c:pt>
                <c:pt idx="11">
                  <c:v>100</c:v>
                </c:pt>
                <c:pt idx="12">
                  <c:v>9</c:v>
                </c:pt>
                <c:pt idx="13">
                  <c:v>100</c:v>
                </c:pt>
                <c:pt idx="14">
                  <c:v>9</c:v>
                </c:pt>
                <c:pt idx="15">
                  <c:v>100</c:v>
                </c:pt>
                <c:pt idx="16">
                  <c:v>9</c:v>
                </c:pt>
                <c:pt idx="17">
                  <c:v>100</c:v>
                </c:pt>
                <c:pt idx="18">
                  <c:v>9</c:v>
                </c:pt>
                <c:pt idx="19">
                  <c:v>100</c:v>
                </c:pt>
                <c:pt idx="20">
                  <c:v>9</c:v>
                </c:pt>
                <c:pt idx="21">
                  <c:v>360.33333333333331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列7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c:spPr>
          <c:dPt>
            <c:idx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3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5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7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8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9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2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cat>
            <c:strRef>
              <c:f>Sheet1!$A$2:$A$23</c:f>
              <c:strCache>
                <c:ptCount val="22"/>
                <c:pt idx="1">
                  <c:v>比例1</c:v>
                </c:pt>
                <c:pt idx="3">
                  <c:v>比例2</c:v>
                </c:pt>
                <c:pt idx="5">
                  <c:v>比例3</c:v>
                </c:pt>
                <c:pt idx="7">
                  <c:v>比例4</c:v>
                </c:pt>
                <c:pt idx="9">
                  <c:v>比例5</c:v>
                </c:pt>
                <c:pt idx="11">
                  <c:v>比例6</c:v>
                </c:pt>
                <c:pt idx="13">
                  <c:v>比例7</c:v>
                </c:pt>
                <c:pt idx="15">
                  <c:v>比例8</c:v>
                </c:pt>
                <c:pt idx="17">
                  <c:v>比例9</c:v>
                </c:pt>
                <c:pt idx="19">
                  <c:v>比例10</c:v>
                </c:pt>
                <c:pt idx="21">
                  <c:v>比例11</c:v>
                </c:pt>
              </c:strCache>
            </c:strRef>
          </c:cat>
          <c:val>
            <c:numRef>
              <c:f>Sheet1!$H$2:$H$23</c:f>
              <c:numCache>
                <c:formatCode>General</c:formatCode>
                <c:ptCount val="22"/>
                <c:pt idx="0">
                  <c:v>9</c:v>
                </c:pt>
                <c:pt idx="1">
                  <c:v>100</c:v>
                </c:pt>
                <c:pt idx="2">
                  <c:v>9</c:v>
                </c:pt>
                <c:pt idx="3">
                  <c:v>100</c:v>
                </c:pt>
                <c:pt idx="4">
                  <c:v>9</c:v>
                </c:pt>
                <c:pt idx="5">
                  <c:v>100</c:v>
                </c:pt>
                <c:pt idx="6">
                  <c:v>9</c:v>
                </c:pt>
                <c:pt idx="7">
                  <c:v>100</c:v>
                </c:pt>
                <c:pt idx="8">
                  <c:v>9</c:v>
                </c:pt>
                <c:pt idx="9">
                  <c:v>100</c:v>
                </c:pt>
                <c:pt idx="10">
                  <c:v>9</c:v>
                </c:pt>
                <c:pt idx="11">
                  <c:v>100</c:v>
                </c:pt>
                <c:pt idx="12">
                  <c:v>9</c:v>
                </c:pt>
                <c:pt idx="13">
                  <c:v>100</c:v>
                </c:pt>
                <c:pt idx="14">
                  <c:v>9</c:v>
                </c:pt>
                <c:pt idx="15">
                  <c:v>100</c:v>
                </c:pt>
                <c:pt idx="16">
                  <c:v>9</c:v>
                </c:pt>
                <c:pt idx="17">
                  <c:v>100</c:v>
                </c:pt>
                <c:pt idx="18">
                  <c:v>9</c:v>
                </c:pt>
                <c:pt idx="19">
                  <c:v>100</c:v>
                </c:pt>
                <c:pt idx="20">
                  <c:v>9</c:v>
                </c:pt>
                <c:pt idx="21">
                  <c:v>360.33333333333331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列8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c:spPr>
          <c:dPt>
            <c:idx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3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5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7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8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9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2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cat>
            <c:strRef>
              <c:f>Sheet1!$A$2:$A$23</c:f>
              <c:strCache>
                <c:ptCount val="22"/>
                <c:pt idx="1">
                  <c:v>比例1</c:v>
                </c:pt>
                <c:pt idx="3">
                  <c:v>比例2</c:v>
                </c:pt>
                <c:pt idx="5">
                  <c:v>比例3</c:v>
                </c:pt>
                <c:pt idx="7">
                  <c:v>比例4</c:v>
                </c:pt>
                <c:pt idx="9">
                  <c:v>比例5</c:v>
                </c:pt>
                <c:pt idx="11">
                  <c:v>比例6</c:v>
                </c:pt>
                <c:pt idx="13">
                  <c:v>比例7</c:v>
                </c:pt>
                <c:pt idx="15">
                  <c:v>比例8</c:v>
                </c:pt>
                <c:pt idx="17">
                  <c:v>比例9</c:v>
                </c:pt>
                <c:pt idx="19">
                  <c:v>比例10</c:v>
                </c:pt>
                <c:pt idx="21">
                  <c:v>比例11</c:v>
                </c:pt>
              </c:strCache>
            </c:strRef>
          </c:cat>
          <c:val>
            <c:numRef>
              <c:f>Sheet1!$I$2:$I$23</c:f>
              <c:numCache>
                <c:formatCode>General</c:formatCode>
                <c:ptCount val="22"/>
                <c:pt idx="0">
                  <c:v>9</c:v>
                </c:pt>
                <c:pt idx="1">
                  <c:v>100</c:v>
                </c:pt>
                <c:pt idx="2">
                  <c:v>9</c:v>
                </c:pt>
                <c:pt idx="3">
                  <c:v>100</c:v>
                </c:pt>
                <c:pt idx="4">
                  <c:v>9</c:v>
                </c:pt>
                <c:pt idx="5">
                  <c:v>100</c:v>
                </c:pt>
                <c:pt idx="6">
                  <c:v>9</c:v>
                </c:pt>
                <c:pt idx="7">
                  <c:v>100</c:v>
                </c:pt>
                <c:pt idx="8">
                  <c:v>9</c:v>
                </c:pt>
                <c:pt idx="9">
                  <c:v>100</c:v>
                </c:pt>
                <c:pt idx="10">
                  <c:v>9</c:v>
                </c:pt>
                <c:pt idx="11">
                  <c:v>100</c:v>
                </c:pt>
                <c:pt idx="12">
                  <c:v>9</c:v>
                </c:pt>
                <c:pt idx="13">
                  <c:v>100</c:v>
                </c:pt>
                <c:pt idx="14">
                  <c:v>9</c:v>
                </c:pt>
                <c:pt idx="15">
                  <c:v>100</c:v>
                </c:pt>
                <c:pt idx="16">
                  <c:v>9</c:v>
                </c:pt>
                <c:pt idx="17">
                  <c:v>100</c:v>
                </c:pt>
                <c:pt idx="18">
                  <c:v>9</c:v>
                </c:pt>
                <c:pt idx="19">
                  <c:v>100</c:v>
                </c:pt>
                <c:pt idx="20">
                  <c:v>9</c:v>
                </c:pt>
                <c:pt idx="21">
                  <c:v>360.33333333333331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列9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c:spPr>
          <c:dPt>
            <c:idx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3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5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7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8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9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2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cat>
            <c:strRef>
              <c:f>Sheet1!$A$2:$A$23</c:f>
              <c:strCache>
                <c:ptCount val="22"/>
                <c:pt idx="1">
                  <c:v>比例1</c:v>
                </c:pt>
                <c:pt idx="3">
                  <c:v>比例2</c:v>
                </c:pt>
                <c:pt idx="5">
                  <c:v>比例3</c:v>
                </c:pt>
                <c:pt idx="7">
                  <c:v>比例4</c:v>
                </c:pt>
                <c:pt idx="9">
                  <c:v>比例5</c:v>
                </c:pt>
                <c:pt idx="11">
                  <c:v>比例6</c:v>
                </c:pt>
                <c:pt idx="13">
                  <c:v>比例7</c:v>
                </c:pt>
                <c:pt idx="15">
                  <c:v>比例8</c:v>
                </c:pt>
                <c:pt idx="17">
                  <c:v>比例9</c:v>
                </c:pt>
                <c:pt idx="19">
                  <c:v>比例10</c:v>
                </c:pt>
                <c:pt idx="21">
                  <c:v>比例11</c:v>
                </c:pt>
              </c:strCache>
            </c:strRef>
          </c:cat>
          <c:val>
            <c:numRef>
              <c:f>Sheet1!$J$2:$J$23</c:f>
              <c:numCache>
                <c:formatCode>General</c:formatCode>
                <c:ptCount val="22"/>
                <c:pt idx="0">
                  <c:v>9</c:v>
                </c:pt>
                <c:pt idx="1">
                  <c:v>100</c:v>
                </c:pt>
                <c:pt idx="2">
                  <c:v>9</c:v>
                </c:pt>
                <c:pt idx="3">
                  <c:v>100</c:v>
                </c:pt>
                <c:pt idx="4">
                  <c:v>9</c:v>
                </c:pt>
                <c:pt idx="5">
                  <c:v>100</c:v>
                </c:pt>
                <c:pt idx="6">
                  <c:v>9</c:v>
                </c:pt>
                <c:pt idx="7">
                  <c:v>100</c:v>
                </c:pt>
                <c:pt idx="8">
                  <c:v>9</c:v>
                </c:pt>
                <c:pt idx="9">
                  <c:v>100</c:v>
                </c:pt>
                <c:pt idx="10">
                  <c:v>9</c:v>
                </c:pt>
                <c:pt idx="11">
                  <c:v>100</c:v>
                </c:pt>
                <c:pt idx="12">
                  <c:v>9</c:v>
                </c:pt>
                <c:pt idx="13">
                  <c:v>100</c:v>
                </c:pt>
                <c:pt idx="14">
                  <c:v>9</c:v>
                </c:pt>
                <c:pt idx="15">
                  <c:v>100</c:v>
                </c:pt>
                <c:pt idx="16">
                  <c:v>9</c:v>
                </c:pt>
                <c:pt idx="17">
                  <c:v>100</c:v>
                </c:pt>
                <c:pt idx="18">
                  <c:v>9</c:v>
                </c:pt>
                <c:pt idx="19">
                  <c:v>100</c:v>
                </c:pt>
                <c:pt idx="20">
                  <c:v>9</c:v>
                </c:pt>
                <c:pt idx="21">
                  <c:v>360.33333333333331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列10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c:spPr>
          <c:dPt>
            <c:idx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3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dPt>
          <c:dPt>
            <c:idx val="1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5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7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8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9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cat>
            <c:strRef>
              <c:f>Sheet1!$A$2:$A$23</c:f>
              <c:strCache>
                <c:ptCount val="22"/>
                <c:pt idx="1">
                  <c:v>比例1</c:v>
                </c:pt>
                <c:pt idx="3">
                  <c:v>比例2</c:v>
                </c:pt>
                <c:pt idx="5">
                  <c:v>比例3</c:v>
                </c:pt>
                <c:pt idx="7">
                  <c:v>比例4</c:v>
                </c:pt>
                <c:pt idx="9">
                  <c:v>比例5</c:v>
                </c:pt>
                <c:pt idx="11">
                  <c:v>比例6</c:v>
                </c:pt>
                <c:pt idx="13">
                  <c:v>比例7</c:v>
                </c:pt>
                <c:pt idx="15">
                  <c:v>比例8</c:v>
                </c:pt>
                <c:pt idx="17">
                  <c:v>比例9</c:v>
                </c:pt>
                <c:pt idx="19">
                  <c:v>比例10</c:v>
                </c:pt>
                <c:pt idx="21">
                  <c:v>比例11</c:v>
                </c:pt>
              </c:strCache>
            </c:strRef>
          </c:cat>
          <c:val>
            <c:numRef>
              <c:f>Sheet1!$K$2:$K$23</c:f>
              <c:numCache>
                <c:formatCode>General</c:formatCode>
                <c:ptCount val="22"/>
                <c:pt idx="0">
                  <c:v>9</c:v>
                </c:pt>
                <c:pt idx="1">
                  <c:v>100</c:v>
                </c:pt>
                <c:pt idx="2">
                  <c:v>9</c:v>
                </c:pt>
                <c:pt idx="3">
                  <c:v>100</c:v>
                </c:pt>
                <c:pt idx="4">
                  <c:v>9</c:v>
                </c:pt>
                <c:pt idx="5">
                  <c:v>100</c:v>
                </c:pt>
                <c:pt idx="6">
                  <c:v>9</c:v>
                </c:pt>
                <c:pt idx="7">
                  <c:v>100</c:v>
                </c:pt>
                <c:pt idx="8">
                  <c:v>9</c:v>
                </c:pt>
                <c:pt idx="9">
                  <c:v>100</c:v>
                </c:pt>
                <c:pt idx="10">
                  <c:v>9</c:v>
                </c:pt>
                <c:pt idx="11">
                  <c:v>100</c:v>
                </c:pt>
                <c:pt idx="12">
                  <c:v>9</c:v>
                </c:pt>
                <c:pt idx="13">
                  <c:v>100</c:v>
                </c:pt>
                <c:pt idx="14">
                  <c:v>9</c:v>
                </c:pt>
                <c:pt idx="15">
                  <c:v>100</c:v>
                </c:pt>
                <c:pt idx="16">
                  <c:v>9</c:v>
                </c:pt>
                <c:pt idx="17">
                  <c:v>100</c:v>
                </c:pt>
                <c:pt idx="18">
                  <c:v>9</c:v>
                </c:pt>
                <c:pt idx="19">
                  <c:v>100</c:v>
                </c:pt>
                <c:pt idx="20">
                  <c:v>9</c:v>
                </c:pt>
                <c:pt idx="21">
                  <c:v>360.33333333333331</c:v>
                </c:pt>
              </c:numCache>
            </c:numRef>
          </c:val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列11</c:v>
                </c:pt>
              </c:strCache>
            </c:strRef>
          </c:tx>
          <c:spPr>
            <a:solidFill>
              <a:schemeClr val="accent4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c:spPr>
          <c:dPt>
            <c:idx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39A39"/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F39A39"/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5"/>
            <c:bubble3D val="0"/>
            <c:spPr>
              <a:solidFill>
                <a:srgbClr val="F39A39"/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7"/>
            <c:bubble3D val="0"/>
            <c:spPr>
              <a:solidFill>
                <a:srgbClr val="F39A39"/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9"/>
            <c:bubble3D val="0"/>
            <c:spPr>
              <a:solidFill>
                <a:srgbClr val="F39A39"/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1"/>
            <c:bubble3D val="0"/>
            <c:spPr>
              <a:solidFill>
                <a:srgbClr val="F39A39"/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3"/>
            <c:bubble3D val="0"/>
            <c:spPr>
              <a:solidFill>
                <a:srgbClr val="F39A39"/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5"/>
            <c:bubble3D val="0"/>
            <c:spPr>
              <a:solidFill>
                <a:srgbClr val="F39A39"/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6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7"/>
            <c:bubble3D val="0"/>
            <c:spPr>
              <a:solidFill>
                <a:srgbClr val="F39A39"/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8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9"/>
            <c:bubble3D val="0"/>
            <c:spPr>
              <a:solidFill>
                <a:srgbClr val="F39A39"/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1"/>
            <c:bubble3D val="0"/>
            <c:spPr>
              <a:solidFill>
                <a:srgbClr val="F39A39"/>
              </a:solidFill>
              <a:ln w="19050">
                <a:solidFill>
                  <a:schemeClr val="accent3">
                    <a:lumMod val="60000"/>
                    <a:lumOff val="40000"/>
                  </a:schemeClr>
                </a:solidFill>
              </a:ln>
              <a:effectLst/>
            </c:spPr>
          </c:dPt>
          <c:cat>
            <c:strRef>
              <c:f>Sheet1!$A$2:$A$23</c:f>
              <c:strCache>
                <c:ptCount val="22"/>
                <c:pt idx="1">
                  <c:v>比例1</c:v>
                </c:pt>
                <c:pt idx="3">
                  <c:v>比例2</c:v>
                </c:pt>
                <c:pt idx="5">
                  <c:v>比例3</c:v>
                </c:pt>
                <c:pt idx="7">
                  <c:v>比例4</c:v>
                </c:pt>
                <c:pt idx="9">
                  <c:v>比例5</c:v>
                </c:pt>
                <c:pt idx="11">
                  <c:v>比例6</c:v>
                </c:pt>
                <c:pt idx="13">
                  <c:v>比例7</c:v>
                </c:pt>
                <c:pt idx="15">
                  <c:v>比例8</c:v>
                </c:pt>
                <c:pt idx="17">
                  <c:v>比例9</c:v>
                </c:pt>
                <c:pt idx="19">
                  <c:v>比例10</c:v>
                </c:pt>
                <c:pt idx="21">
                  <c:v>比例11</c:v>
                </c:pt>
              </c:strCache>
            </c:strRef>
          </c:cat>
          <c:val>
            <c:numRef>
              <c:f>Sheet1!$L$2:$L$23</c:f>
              <c:numCache>
                <c:formatCode>General</c:formatCode>
                <c:ptCount val="22"/>
                <c:pt idx="0">
                  <c:v>9</c:v>
                </c:pt>
                <c:pt idx="1">
                  <c:v>100</c:v>
                </c:pt>
                <c:pt idx="2">
                  <c:v>9</c:v>
                </c:pt>
                <c:pt idx="3">
                  <c:v>100</c:v>
                </c:pt>
                <c:pt idx="4">
                  <c:v>9</c:v>
                </c:pt>
                <c:pt idx="5">
                  <c:v>100</c:v>
                </c:pt>
                <c:pt idx="6">
                  <c:v>9</c:v>
                </c:pt>
                <c:pt idx="7">
                  <c:v>100</c:v>
                </c:pt>
                <c:pt idx="8">
                  <c:v>9</c:v>
                </c:pt>
                <c:pt idx="9">
                  <c:v>100</c:v>
                </c:pt>
                <c:pt idx="10">
                  <c:v>9</c:v>
                </c:pt>
                <c:pt idx="11">
                  <c:v>100</c:v>
                </c:pt>
                <c:pt idx="12">
                  <c:v>9</c:v>
                </c:pt>
                <c:pt idx="13">
                  <c:v>100</c:v>
                </c:pt>
                <c:pt idx="14">
                  <c:v>9</c:v>
                </c:pt>
                <c:pt idx="15">
                  <c:v>100</c:v>
                </c:pt>
                <c:pt idx="16">
                  <c:v>9</c:v>
                </c:pt>
                <c:pt idx="17">
                  <c:v>100</c:v>
                </c:pt>
                <c:pt idx="18">
                  <c:v>9</c:v>
                </c:pt>
                <c:pt idx="19">
                  <c:v>100</c:v>
                </c:pt>
                <c:pt idx="20">
                  <c:v>9</c:v>
                </c:pt>
                <c:pt idx="21">
                  <c:v>360.33333333333331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2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dPt>
            <c:idx val="7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8"/>
            <c:bubble3D val="0"/>
            <c:spPr>
              <a:noFill/>
              <a:ln w="19050">
                <a:noFill/>
              </a:ln>
              <a:effectLst/>
            </c:spPr>
          </c:dPt>
          <c:dPt>
            <c:idx val="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2"/>
            <c:bubble3D val="0"/>
            <c:spPr>
              <a:noFill/>
              <a:ln w="19050">
                <a:noFill/>
              </a:ln>
              <a:effectLst/>
            </c:spPr>
          </c:dPt>
          <c:dPt>
            <c:idx val="1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4"/>
            <c:bubble3D val="0"/>
            <c:spPr>
              <a:noFill/>
              <a:ln w="19050">
                <a:noFill/>
              </a:ln>
              <a:effectLst/>
            </c:spPr>
          </c:dPt>
          <c:dPt>
            <c:idx val="15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6"/>
            <c:bubble3D val="0"/>
            <c:spPr>
              <a:noFill/>
              <a:ln w="19050">
                <a:noFill/>
              </a:ln>
              <a:effectLst/>
            </c:spPr>
          </c:dPt>
          <c:dPt>
            <c:idx val="17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8"/>
            <c:bubble3D val="0"/>
            <c:spPr>
              <a:noFill/>
              <a:ln w="19050">
                <a:noFill/>
              </a:ln>
              <a:effectLst/>
            </c:spPr>
          </c:dPt>
          <c:dPt>
            <c:idx val="1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0"/>
            <c:bubble3D val="0"/>
            <c:spPr>
              <a:noFill/>
              <a:ln w="19050">
                <a:noFill/>
              </a:ln>
              <a:effectLst/>
            </c:spPr>
          </c:dPt>
          <c:dPt>
            <c:idx val="2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Sheet1!$A$2:$A$23</c:f>
              <c:strCache>
                <c:ptCount val="22"/>
                <c:pt idx="1">
                  <c:v>比例1</c:v>
                </c:pt>
                <c:pt idx="3">
                  <c:v>比例2</c:v>
                </c:pt>
                <c:pt idx="5">
                  <c:v>比例3</c:v>
                </c:pt>
                <c:pt idx="7">
                  <c:v>比例4</c:v>
                </c:pt>
                <c:pt idx="9">
                  <c:v>比例5</c:v>
                </c:pt>
                <c:pt idx="11">
                  <c:v>比例6</c:v>
                </c:pt>
                <c:pt idx="13">
                  <c:v>比例7</c:v>
                </c:pt>
                <c:pt idx="15">
                  <c:v>比例8</c:v>
                </c:pt>
                <c:pt idx="17">
                  <c:v>比例9</c:v>
                </c:pt>
                <c:pt idx="19">
                  <c:v>比例10</c:v>
                </c:pt>
                <c:pt idx="21">
                  <c:v>比例11</c:v>
                </c:pt>
              </c:strCache>
            </c:strRef>
          </c:cat>
          <c:val>
            <c:numRef>
              <c:f>Sheet1!$B$2:$B$23</c:f>
              <c:numCache>
                <c:formatCode>General</c:formatCode>
                <c:ptCount val="22"/>
                <c:pt idx="0">
                  <c:v>10</c:v>
                </c:pt>
                <c:pt idx="1">
                  <c:v>100</c:v>
                </c:pt>
                <c:pt idx="2">
                  <c:v>10</c:v>
                </c:pt>
                <c:pt idx="3">
                  <c:v>100</c:v>
                </c:pt>
                <c:pt idx="4">
                  <c:v>10</c:v>
                </c:pt>
                <c:pt idx="5">
                  <c:v>100</c:v>
                </c:pt>
                <c:pt idx="6">
                  <c:v>10</c:v>
                </c:pt>
                <c:pt idx="7">
                  <c:v>100</c:v>
                </c:pt>
                <c:pt idx="8">
                  <c:v>10</c:v>
                </c:pt>
                <c:pt idx="9">
                  <c:v>100</c:v>
                </c:pt>
                <c:pt idx="10">
                  <c:v>10</c:v>
                </c:pt>
                <c:pt idx="11">
                  <c:v>100</c:v>
                </c:pt>
                <c:pt idx="12">
                  <c:v>10</c:v>
                </c:pt>
                <c:pt idx="13">
                  <c:v>100</c:v>
                </c:pt>
                <c:pt idx="14">
                  <c:v>10</c:v>
                </c:pt>
                <c:pt idx="15">
                  <c:v>100</c:v>
                </c:pt>
                <c:pt idx="16">
                  <c:v>10</c:v>
                </c:pt>
                <c:pt idx="17">
                  <c:v>100</c:v>
                </c:pt>
                <c:pt idx="18">
                  <c:v>10</c:v>
                </c:pt>
                <c:pt idx="19">
                  <c:v>100</c:v>
                </c:pt>
                <c:pt idx="20">
                  <c:v>10</c:v>
                </c:pt>
                <c:pt idx="21">
                  <c:v>363.33333333333331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dPt>
            <c:idx val="7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8"/>
            <c:bubble3D val="0"/>
            <c:spPr>
              <a:noFill/>
              <a:ln w="19050">
                <a:noFill/>
              </a:ln>
              <a:effectLst/>
            </c:spPr>
          </c:dPt>
          <c:dPt>
            <c:idx val="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2"/>
            <c:bubble3D val="0"/>
            <c:spPr>
              <a:noFill/>
              <a:ln w="19050">
                <a:noFill/>
              </a:ln>
              <a:effectLst/>
            </c:spPr>
          </c:dPt>
          <c:dPt>
            <c:idx val="1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4"/>
            <c:bubble3D val="0"/>
            <c:spPr>
              <a:noFill/>
              <a:ln w="19050">
                <a:noFill/>
              </a:ln>
              <a:effectLst/>
            </c:spPr>
          </c:dPt>
          <c:dPt>
            <c:idx val="15"/>
            <c:bubble3D val="0"/>
            <c:spPr>
              <a:noFill/>
              <a:ln w="19050">
                <a:noFill/>
              </a:ln>
              <a:effectLst/>
            </c:spPr>
          </c:dPt>
          <c:dPt>
            <c:idx val="16"/>
            <c:bubble3D val="0"/>
            <c:spPr>
              <a:noFill/>
              <a:ln w="19050">
                <a:noFill/>
              </a:ln>
              <a:effectLst/>
            </c:spPr>
          </c:dPt>
          <c:dPt>
            <c:idx val="17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8"/>
            <c:bubble3D val="0"/>
            <c:spPr>
              <a:noFill/>
              <a:ln w="19050">
                <a:noFill/>
              </a:ln>
              <a:effectLst/>
            </c:spPr>
          </c:dPt>
          <c:dPt>
            <c:idx val="1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0"/>
            <c:bubble3D val="0"/>
            <c:spPr>
              <a:noFill/>
              <a:ln w="19050">
                <a:noFill/>
              </a:ln>
              <a:effectLst/>
            </c:spPr>
          </c:dPt>
          <c:dPt>
            <c:idx val="2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Sheet1!$A$2:$A$23</c:f>
              <c:strCache>
                <c:ptCount val="22"/>
                <c:pt idx="1">
                  <c:v>比例1</c:v>
                </c:pt>
                <c:pt idx="3">
                  <c:v>比例2</c:v>
                </c:pt>
                <c:pt idx="5">
                  <c:v>比例3</c:v>
                </c:pt>
                <c:pt idx="7">
                  <c:v>比例4</c:v>
                </c:pt>
                <c:pt idx="9">
                  <c:v>比例5</c:v>
                </c:pt>
                <c:pt idx="11">
                  <c:v>比例6</c:v>
                </c:pt>
                <c:pt idx="13">
                  <c:v>比例7</c:v>
                </c:pt>
                <c:pt idx="15">
                  <c:v>比例8</c:v>
                </c:pt>
                <c:pt idx="17">
                  <c:v>比例9</c:v>
                </c:pt>
                <c:pt idx="19">
                  <c:v>比例10</c:v>
                </c:pt>
                <c:pt idx="21">
                  <c:v>比例11</c:v>
                </c:pt>
              </c:strCache>
            </c:strRef>
          </c:cat>
          <c:val>
            <c:numRef>
              <c:f>Sheet1!$C$2:$C$23</c:f>
              <c:numCache>
                <c:formatCode>General</c:formatCode>
                <c:ptCount val="22"/>
                <c:pt idx="0">
                  <c:v>10</c:v>
                </c:pt>
                <c:pt idx="1">
                  <c:v>100</c:v>
                </c:pt>
                <c:pt idx="2">
                  <c:v>10</c:v>
                </c:pt>
                <c:pt idx="3">
                  <c:v>100</c:v>
                </c:pt>
                <c:pt idx="4">
                  <c:v>10</c:v>
                </c:pt>
                <c:pt idx="5">
                  <c:v>100</c:v>
                </c:pt>
                <c:pt idx="6">
                  <c:v>10</c:v>
                </c:pt>
                <c:pt idx="7">
                  <c:v>100</c:v>
                </c:pt>
                <c:pt idx="8">
                  <c:v>10</c:v>
                </c:pt>
                <c:pt idx="9">
                  <c:v>100</c:v>
                </c:pt>
                <c:pt idx="10">
                  <c:v>10</c:v>
                </c:pt>
                <c:pt idx="11">
                  <c:v>100</c:v>
                </c:pt>
                <c:pt idx="12">
                  <c:v>10</c:v>
                </c:pt>
                <c:pt idx="13">
                  <c:v>100</c:v>
                </c:pt>
                <c:pt idx="14">
                  <c:v>10</c:v>
                </c:pt>
                <c:pt idx="15">
                  <c:v>100</c:v>
                </c:pt>
                <c:pt idx="16">
                  <c:v>10</c:v>
                </c:pt>
                <c:pt idx="17">
                  <c:v>100</c:v>
                </c:pt>
                <c:pt idx="18">
                  <c:v>10</c:v>
                </c:pt>
                <c:pt idx="19">
                  <c:v>100</c:v>
                </c:pt>
                <c:pt idx="20">
                  <c:v>10</c:v>
                </c:pt>
                <c:pt idx="21">
                  <c:v>363.33333333333331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dPt>
            <c:idx val="7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8"/>
            <c:bubble3D val="0"/>
            <c:spPr>
              <a:noFill/>
              <a:ln w="19050">
                <a:noFill/>
              </a:ln>
              <a:effectLst/>
            </c:spPr>
          </c:dPt>
          <c:dPt>
            <c:idx val="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1"/>
            <c:bubble3D val="0"/>
            <c:spPr>
              <a:noFill/>
              <a:ln w="19050">
                <a:noFill/>
              </a:ln>
              <a:effectLst/>
            </c:spPr>
          </c:dPt>
          <c:dPt>
            <c:idx val="12"/>
            <c:bubble3D val="0"/>
            <c:spPr>
              <a:noFill/>
              <a:ln w="19050">
                <a:noFill/>
              </a:ln>
              <a:effectLst/>
            </c:spPr>
          </c:dPt>
          <c:dPt>
            <c:idx val="1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4"/>
            <c:bubble3D val="0"/>
            <c:spPr>
              <a:noFill/>
              <a:ln w="19050">
                <a:noFill/>
              </a:ln>
              <a:effectLst/>
            </c:spPr>
          </c:dPt>
          <c:dPt>
            <c:idx val="15"/>
            <c:bubble3D val="0"/>
            <c:spPr>
              <a:noFill/>
              <a:ln w="19050">
                <a:noFill/>
              </a:ln>
              <a:effectLst/>
            </c:spPr>
          </c:dPt>
          <c:dPt>
            <c:idx val="16"/>
            <c:bubble3D val="0"/>
            <c:spPr>
              <a:noFill/>
              <a:ln w="19050">
                <a:noFill/>
              </a:ln>
              <a:effectLst/>
            </c:spPr>
          </c:dPt>
          <c:dPt>
            <c:idx val="17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8"/>
            <c:bubble3D val="0"/>
            <c:spPr>
              <a:noFill/>
              <a:ln w="19050">
                <a:noFill/>
              </a:ln>
              <a:effectLst/>
            </c:spPr>
          </c:dPt>
          <c:dPt>
            <c:idx val="1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0"/>
            <c:bubble3D val="0"/>
            <c:spPr>
              <a:noFill/>
              <a:ln w="19050">
                <a:noFill/>
              </a:ln>
              <a:effectLst/>
            </c:spPr>
          </c:dPt>
          <c:dPt>
            <c:idx val="2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Sheet1!$A$2:$A$23</c:f>
              <c:strCache>
                <c:ptCount val="22"/>
                <c:pt idx="1">
                  <c:v>比例1</c:v>
                </c:pt>
                <c:pt idx="3">
                  <c:v>比例2</c:v>
                </c:pt>
                <c:pt idx="5">
                  <c:v>比例3</c:v>
                </c:pt>
                <c:pt idx="7">
                  <c:v>比例4</c:v>
                </c:pt>
                <c:pt idx="9">
                  <c:v>比例5</c:v>
                </c:pt>
                <c:pt idx="11">
                  <c:v>比例6</c:v>
                </c:pt>
                <c:pt idx="13">
                  <c:v>比例7</c:v>
                </c:pt>
                <c:pt idx="15">
                  <c:v>比例8</c:v>
                </c:pt>
                <c:pt idx="17">
                  <c:v>比例9</c:v>
                </c:pt>
                <c:pt idx="19">
                  <c:v>比例10</c:v>
                </c:pt>
                <c:pt idx="21">
                  <c:v>比例11</c:v>
                </c:pt>
              </c:strCache>
            </c:strRef>
          </c:cat>
          <c:val>
            <c:numRef>
              <c:f>Sheet1!$D$2:$D$23</c:f>
              <c:numCache>
                <c:formatCode>General</c:formatCode>
                <c:ptCount val="22"/>
                <c:pt idx="0">
                  <c:v>10</c:v>
                </c:pt>
                <c:pt idx="1">
                  <c:v>100</c:v>
                </c:pt>
                <c:pt idx="2">
                  <c:v>10</c:v>
                </c:pt>
                <c:pt idx="3">
                  <c:v>100</c:v>
                </c:pt>
                <c:pt idx="4">
                  <c:v>10</c:v>
                </c:pt>
                <c:pt idx="5">
                  <c:v>100</c:v>
                </c:pt>
                <c:pt idx="6">
                  <c:v>10</c:v>
                </c:pt>
                <c:pt idx="7">
                  <c:v>100</c:v>
                </c:pt>
                <c:pt idx="8">
                  <c:v>10</c:v>
                </c:pt>
                <c:pt idx="9">
                  <c:v>100</c:v>
                </c:pt>
                <c:pt idx="10">
                  <c:v>10</c:v>
                </c:pt>
                <c:pt idx="11">
                  <c:v>100</c:v>
                </c:pt>
                <c:pt idx="12">
                  <c:v>10</c:v>
                </c:pt>
                <c:pt idx="13">
                  <c:v>100</c:v>
                </c:pt>
                <c:pt idx="14">
                  <c:v>10</c:v>
                </c:pt>
                <c:pt idx="15">
                  <c:v>100</c:v>
                </c:pt>
                <c:pt idx="16">
                  <c:v>10</c:v>
                </c:pt>
                <c:pt idx="17">
                  <c:v>100</c:v>
                </c:pt>
                <c:pt idx="18">
                  <c:v>10</c:v>
                </c:pt>
                <c:pt idx="19">
                  <c:v>100</c:v>
                </c:pt>
                <c:pt idx="20">
                  <c:v>10</c:v>
                </c:pt>
                <c:pt idx="21">
                  <c:v>363.33333333333331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列4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dPt>
            <c:idx val="7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8"/>
            <c:bubble3D val="0"/>
            <c:spPr>
              <a:noFill/>
              <a:ln w="19050">
                <a:noFill/>
              </a:ln>
              <a:effectLst/>
            </c:spPr>
          </c:dPt>
          <c:dPt>
            <c:idx val="9"/>
            <c:bubble3D val="0"/>
            <c:spPr>
              <a:noFill/>
              <a:ln w="19050">
                <a:noFill/>
              </a:ln>
              <a:effectLst/>
            </c:spPr>
          </c:dPt>
          <c:dPt>
            <c:idx val="1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1"/>
            <c:bubble3D val="0"/>
            <c:spPr>
              <a:noFill/>
              <a:ln w="19050">
                <a:noFill/>
              </a:ln>
              <a:effectLst/>
            </c:spPr>
          </c:dPt>
          <c:dPt>
            <c:idx val="12"/>
            <c:bubble3D val="0"/>
            <c:spPr>
              <a:noFill/>
              <a:ln w="19050">
                <a:noFill/>
              </a:ln>
              <a:effectLst/>
            </c:spPr>
          </c:dPt>
          <c:dPt>
            <c:idx val="1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4"/>
            <c:bubble3D val="0"/>
            <c:spPr>
              <a:noFill/>
              <a:ln w="19050">
                <a:noFill/>
              </a:ln>
              <a:effectLst/>
            </c:spPr>
          </c:dPt>
          <c:dPt>
            <c:idx val="15"/>
            <c:bubble3D val="0"/>
            <c:spPr>
              <a:noFill/>
              <a:ln w="19050">
                <a:noFill/>
              </a:ln>
              <a:effectLst/>
            </c:spPr>
          </c:dPt>
          <c:dPt>
            <c:idx val="16"/>
            <c:bubble3D val="0"/>
            <c:spPr>
              <a:noFill/>
              <a:ln w="19050">
                <a:noFill/>
              </a:ln>
              <a:effectLst/>
            </c:spPr>
          </c:dPt>
          <c:dPt>
            <c:idx val="17"/>
            <c:bubble3D val="0"/>
            <c:spPr>
              <a:noFill/>
              <a:ln w="19050">
                <a:noFill/>
              </a:ln>
              <a:effectLst/>
            </c:spPr>
          </c:dPt>
          <c:dPt>
            <c:idx val="18"/>
            <c:bubble3D val="0"/>
            <c:spPr>
              <a:noFill/>
              <a:ln w="19050">
                <a:noFill/>
              </a:ln>
              <a:effectLst/>
            </c:spPr>
          </c:dPt>
          <c:dPt>
            <c:idx val="1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0"/>
            <c:bubble3D val="0"/>
            <c:spPr>
              <a:noFill/>
              <a:ln w="19050">
                <a:noFill/>
              </a:ln>
              <a:effectLst/>
            </c:spPr>
          </c:dPt>
          <c:dPt>
            <c:idx val="2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Sheet1!$A$2:$A$23</c:f>
              <c:strCache>
                <c:ptCount val="22"/>
                <c:pt idx="1">
                  <c:v>比例1</c:v>
                </c:pt>
                <c:pt idx="3">
                  <c:v>比例2</c:v>
                </c:pt>
                <c:pt idx="5">
                  <c:v>比例3</c:v>
                </c:pt>
                <c:pt idx="7">
                  <c:v>比例4</c:v>
                </c:pt>
                <c:pt idx="9">
                  <c:v>比例5</c:v>
                </c:pt>
                <c:pt idx="11">
                  <c:v>比例6</c:v>
                </c:pt>
                <c:pt idx="13">
                  <c:v>比例7</c:v>
                </c:pt>
                <c:pt idx="15">
                  <c:v>比例8</c:v>
                </c:pt>
                <c:pt idx="17">
                  <c:v>比例9</c:v>
                </c:pt>
                <c:pt idx="19">
                  <c:v>比例10</c:v>
                </c:pt>
                <c:pt idx="21">
                  <c:v>比例11</c:v>
                </c:pt>
              </c:strCache>
            </c:strRef>
          </c:cat>
          <c:val>
            <c:numRef>
              <c:f>Sheet1!$E$2:$E$23</c:f>
              <c:numCache>
                <c:formatCode>General</c:formatCode>
                <c:ptCount val="22"/>
                <c:pt idx="0">
                  <c:v>10</c:v>
                </c:pt>
                <c:pt idx="1">
                  <c:v>100</c:v>
                </c:pt>
                <c:pt idx="2">
                  <c:v>10</c:v>
                </c:pt>
                <c:pt idx="3">
                  <c:v>100</c:v>
                </c:pt>
                <c:pt idx="4">
                  <c:v>10</c:v>
                </c:pt>
                <c:pt idx="5">
                  <c:v>100</c:v>
                </c:pt>
                <c:pt idx="6">
                  <c:v>10</c:v>
                </c:pt>
                <c:pt idx="7">
                  <c:v>100</c:v>
                </c:pt>
                <c:pt idx="8">
                  <c:v>10</c:v>
                </c:pt>
                <c:pt idx="9">
                  <c:v>100</c:v>
                </c:pt>
                <c:pt idx="10">
                  <c:v>10</c:v>
                </c:pt>
                <c:pt idx="11">
                  <c:v>100</c:v>
                </c:pt>
                <c:pt idx="12">
                  <c:v>10</c:v>
                </c:pt>
                <c:pt idx="13">
                  <c:v>100</c:v>
                </c:pt>
                <c:pt idx="14">
                  <c:v>10</c:v>
                </c:pt>
                <c:pt idx="15">
                  <c:v>100</c:v>
                </c:pt>
                <c:pt idx="16">
                  <c:v>10</c:v>
                </c:pt>
                <c:pt idx="17">
                  <c:v>100</c:v>
                </c:pt>
                <c:pt idx="18">
                  <c:v>10</c:v>
                </c:pt>
                <c:pt idx="19">
                  <c:v>100</c:v>
                </c:pt>
                <c:pt idx="20">
                  <c:v>10</c:v>
                </c:pt>
                <c:pt idx="21">
                  <c:v>363.33333333333331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列5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dPt>
            <c:idx val="7"/>
            <c:bubble3D val="0"/>
            <c:spPr>
              <a:noFill/>
              <a:ln w="19050">
                <a:noFill/>
              </a:ln>
              <a:effectLst/>
            </c:spPr>
          </c:dPt>
          <c:dPt>
            <c:idx val="8"/>
            <c:bubble3D val="0"/>
            <c:spPr>
              <a:noFill/>
              <a:ln w="19050">
                <a:noFill/>
              </a:ln>
              <a:effectLst/>
            </c:spPr>
          </c:dPt>
          <c:dPt>
            <c:idx val="9"/>
            <c:bubble3D val="0"/>
            <c:spPr>
              <a:noFill/>
              <a:ln w="19050">
                <a:noFill/>
              </a:ln>
              <a:effectLst/>
            </c:spPr>
          </c:dPt>
          <c:dPt>
            <c:idx val="1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1"/>
            <c:bubble3D val="0"/>
            <c:spPr>
              <a:noFill/>
              <a:ln w="19050">
                <a:noFill/>
              </a:ln>
              <a:effectLst/>
            </c:spPr>
          </c:dPt>
          <c:dPt>
            <c:idx val="12"/>
            <c:bubble3D val="0"/>
            <c:spPr>
              <a:noFill/>
              <a:ln w="19050">
                <a:noFill/>
              </a:ln>
              <a:effectLst/>
            </c:spPr>
          </c:dPt>
          <c:dPt>
            <c:idx val="1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4"/>
            <c:bubble3D val="0"/>
            <c:spPr>
              <a:noFill/>
              <a:ln w="19050">
                <a:noFill/>
              </a:ln>
              <a:effectLst/>
            </c:spPr>
          </c:dPt>
          <c:dPt>
            <c:idx val="15"/>
            <c:bubble3D val="0"/>
            <c:spPr>
              <a:noFill/>
              <a:ln w="19050">
                <a:noFill/>
              </a:ln>
              <a:effectLst/>
            </c:spPr>
          </c:dPt>
          <c:dPt>
            <c:idx val="16"/>
            <c:bubble3D val="0"/>
            <c:spPr>
              <a:noFill/>
              <a:ln w="19050">
                <a:noFill/>
              </a:ln>
              <a:effectLst/>
            </c:spPr>
          </c:dPt>
          <c:dPt>
            <c:idx val="17"/>
            <c:bubble3D val="0"/>
            <c:spPr>
              <a:noFill/>
              <a:ln w="19050">
                <a:noFill/>
              </a:ln>
              <a:effectLst/>
            </c:spPr>
          </c:dPt>
          <c:dPt>
            <c:idx val="18"/>
            <c:bubble3D val="0"/>
            <c:spPr>
              <a:noFill/>
              <a:ln w="19050">
                <a:noFill/>
              </a:ln>
              <a:effectLst/>
            </c:spPr>
          </c:dPt>
          <c:dPt>
            <c:idx val="1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0"/>
            <c:bubble3D val="0"/>
            <c:spPr>
              <a:noFill/>
              <a:ln w="19050">
                <a:noFill/>
              </a:ln>
              <a:effectLst/>
            </c:spPr>
          </c:dPt>
          <c:dPt>
            <c:idx val="2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Sheet1!$A$2:$A$23</c:f>
              <c:strCache>
                <c:ptCount val="22"/>
                <c:pt idx="1">
                  <c:v>比例1</c:v>
                </c:pt>
                <c:pt idx="3">
                  <c:v>比例2</c:v>
                </c:pt>
                <c:pt idx="5">
                  <c:v>比例3</c:v>
                </c:pt>
                <c:pt idx="7">
                  <c:v>比例4</c:v>
                </c:pt>
                <c:pt idx="9">
                  <c:v>比例5</c:v>
                </c:pt>
                <c:pt idx="11">
                  <c:v>比例6</c:v>
                </c:pt>
                <c:pt idx="13">
                  <c:v>比例7</c:v>
                </c:pt>
                <c:pt idx="15">
                  <c:v>比例8</c:v>
                </c:pt>
                <c:pt idx="17">
                  <c:v>比例9</c:v>
                </c:pt>
                <c:pt idx="19">
                  <c:v>比例10</c:v>
                </c:pt>
                <c:pt idx="21">
                  <c:v>比例11</c:v>
                </c:pt>
              </c:strCache>
            </c:strRef>
          </c:cat>
          <c:val>
            <c:numRef>
              <c:f>Sheet1!$F$2:$F$23</c:f>
              <c:numCache>
                <c:formatCode>General</c:formatCode>
                <c:ptCount val="22"/>
                <c:pt idx="0">
                  <c:v>10</c:v>
                </c:pt>
                <c:pt idx="1">
                  <c:v>100</c:v>
                </c:pt>
                <c:pt idx="2">
                  <c:v>10</c:v>
                </c:pt>
                <c:pt idx="3">
                  <c:v>100</c:v>
                </c:pt>
                <c:pt idx="4">
                  <c:v>10</c:v>
                </c:pt>
                <c:pt idx="5">
                  <c:v>100</c:v>
                </c:pt>
                <c:pt idx="6">
                  <c:v>10</c:v>
                </c:pt>
                <c:pt idx="7">
                  <c:v>100</c:v>
                </c:pt>
                <c:pt idx="8">
                  <c:v>10</c:v>
                </c:pt>
                <c:pt idx="9">
                  <c:v>100</c:v>
                </c:pt>
                <c:pt idx="10">
                  <c:v>10</c:v>
                </c:pt>
                <c:pt idx="11">
                  <c:v>100</c:v>
                </c:pt>
                <c:pt idx="12">
                  <c:v>10</c:v>
                </c:pt>
                <c:pt idx="13">
                  <c:v>100</c:v>
                </c:pt>
                <c:pt idx="14">
                  <c:v>10</c:v>
                </c:pt>
                <c:pt idx="15">
                  <c:v>100</c:v>
                </c:pt>
                <c:pt idx="16">
                  <c:v>10</c:v>
                </c:pt>
                <c:pt idx="17">
                  <c:v>100</c:v>
                </c:pt>
                <c:pt idx="18">
                  <c:v>10</c:v>
                </c:pt>
                <c:pt idx="19">
                  <c:v>100</c:v>
                </c:pt>
                <c:pt idx="20">
                  <c:v>10</c:v>
                </c:pt>
                <c:pt idx="21">
                  <c:v>363.33333333333331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列6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dPt>
            <c:idx val="7"/>
            <c:bubble3D val="0"/>
            <c:spPr>
              <a:noFill/>
              <a:ln w="19050">
                <a:noFill/>
              </a:ln>
              <a:effectLst/>
            </c:spPr>
          </c:dPt>
          <c:dPt>
            <c:idx val="8"/>
            <c:bubble3D val="0"/>
            <c:spPr>
              <a:noFill/>
              <a:ln w="19050">
                <a:noFill/>
              </a:ln>
              <a:effectLst/>
            </c:spPr>
          </c:dPt>
          <c:dPt>
            <c:idx val="9"/>
            <c:bubble3D val="0"/>
            <c:spPr>
              <a:noFill/>
              <a:ln w="19050">
                <a:noFill/>
              </a:ln>
              <a:effectLst/>
            </c:spPr>
          </c:dPt>
          <c:dPt>
            <c:idx val="1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1"/>
            <c:bubble3D val="0"/>
            <c:spPr>
              <a:noFill/>
              <a:ln w="19050">
                <a:noFill/>
              </a:ln>
              <a:effectLst/>
            </c:spPr>
          </c:dPt>
          <c:dPt>
            <c:idx val="12"/>
            <c:bubble3D val="0"/>
            <c:spPr>
              <a:noFill/>
              <a:ln w="19050">
                <a:noFill/>
              </a:ln>
              <a:effectLst/>
            </c:spPr>
          </c:dPt>
          <c:dPt>
            <c:idx val="1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14"/>
            <c:bubble3D val="0"/>
            <c:spPr>
              <a:noFill/>
              <a:ln w="19050">
                <a:noFill/>
              </a:ln>
              <a:effectLst/>
            </c:spPr>
          </c:dPt>
          <c:dPt>
            <c:idx val="15"/>
            <c:bubble3D val="0"/>
            <c:spPr>
              <a:noFill/>
              <a:ln w="19050">
                <a:noFill/>
              </a:ln>
              <a:effectLst/>
            </c:spPr>
          </c:dPt>
          <c:dPt>
            <c:idx val="16"/>
            <c:bubble3D val="0"/>
            <c:spPr>
              <a:noFill/>
              <a:ln w="19050">
                <a:noFill/>
              </a:ln>
              <a:effectLst/>
            </c:spPr>
          </c:dPt>
          <c:dPt>
            <c:idx val="17"/>
            <c:bubble3D val="0"/>
            <c:spPr>
              <a:noFill/>
              <a:ln w="19050">
                <a:noFill/>
              </a:ln>
              <a:effectLst/>
            </c:spPr>
          </c:dPt>
          <c:dPt>
            <c:idx val="18"/>
            <c:bubble3D val="0"/>
            <c:spPr>
              <a:noFill/>
              <a:ln w="19050">
                <a:noFill/>
              </a:ln>
              <a:effectLst/>
            </c:spPr>
          </c:dPt>
          <c:dPt>
            <c:idx val="1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0"/>
            <c:bubble3D val="0"/>
            <c:spPr>
              <a:noFill/>
              <a:ln w="19050">
                <a:noFill/>
              </a:ln>
              <a:effectLst/>
            </c:spPr>
          </c:dPt>
          <c:dPt>
            <c:idx val="2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Sheet1!$A$2:$A$23</c:f>
              <c:strCache>
                <c:ptCount val="22"/>
                <c:pt idx="1">
                  <c:v>比例1</c:v>
                </c:pt>
                <c:pt idx="3">
                  <c:v>比例2</c:v>
                </c:pt>
                <c:pt idx="5">
                  <c:v>比例3</c:v>
                </c:pt>
                <c:pt idx="7">
                  <c:v>比例4</c:v>
                </c:pt>
                <c:pt idx="9">
                  <c:v>比例5</c:v>
                </c:pt>
                <c:pt idx="11">
                  <c:v>比例6</c:v>
                </c:pt>
                <c:pt idx="13">
                  <c:v>比例7</c:v>
                </c:pt>
                <c:pt idx="15">
                  <c:v>比例8</c:v>
                </c:pt>
                <c:pt idx="17">
                  <c:v>比例9</c:v>
                </c:pt>
                <c:pt idx="19">
                  <c:v>比例10</c:v>
                </c:pt>
                <c:pt idx="21">
                  <c:v>比例11</c:v>
                </c:pt>
              </c:strCache>
            </c:strRef>
          </c:cat>
          <c:val>
            <c:numRef>
              <c:f>Sheet1!$G$2:$G$23</c:f>
              <c:numCache>
                <c:formatCode>General</c:formatCode>
                <c:ptCount val="22"/>
                <c:pt idx="0">
                  <c:v>10</c:v>
                </c:pt>
                <c:pt idx="1">
                  <c:v>100</c:v>
                </c:pt>
                <c:pt idx="2">
                  <c:v>10</c:v>
                </c:pt>
                <c:pt idx="3">
                  <c:v>100</c:v>
                </c:pt>
                <c:pt idx="4">
                  <c:v>10</c:v>
                </c:pt>
                <c:pt idx="5">
                  <c:v>100</c:v>
                </c:pt>
                <c:pt idx="6">
                  <c:v>10</c:v>
                </c:pt>
                <c:pt idx="7">
                  <c:v>100</c:v>
                </c:pt>
                <c:pt idx="8">
                  <c:v>10</c:v>
                </c:pt>
                <c:pt idx="9">
                  <c:v>100</c:v>
                </c:pt>
                <c:pt idx="10">
                  <c:v>10</c:v>
                </c:pt>
                <c:pt idx="11">
                  <c:v>100</c:v>
                </c:pt>
                <c:pt idx="12">
                  <c:v>10</c:v>
                </c:pt>
                <c:pt idx="13">
                  <c:v>100</c:v>
                </c:pt>
                <c:pt idx="14">
                  <c:v>10</c:v>
                </c:pt>
                <c:pt idx="15">
                  <c:v>100</c:v>
                </c:pt>
                <c:pt idx="16">
                  <c:v>10</c:v>
                </c:pt>
                <c:pt idx="17">
                  <c:v>100</c:v>
                </c:pt>
                <c:pt idx="18">
                  <c:v>10</c:v>
                </c:pt>
                <c:pt idx="19">
                  <c:v>100</c:v>
                </c:pt>
                <c:pt idx="20">
                  <c:v>10</c:v>
                </c:pt>
                <c:pt idx="21">
                  <c:v>363.33333333333331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列7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dPt>
            <c:idx val="7"/>
            <c:bubble3D val="0"/>
            <c:spPr>
              <a:noFill/>
              <a:ln w="19050">
                <a:noFill/>
              </a:ln>
              <a:effectLst/>
            </c:spPr>
          </c:dPt>
          <c:dPt>
            <c:idx val="8"/>
            <c:bubble3D val="0"/>
            <c:spPr>
              <a:noFill/>
              <a:ln w="19050">
                <a:noFill/>
              </a:ln>
              <a:effectLst/>
            </c:spPr>
          </c:dPt>
          <c:dPt>
            <c:idx val="9"/>
            <c:bubble3D val="0"/>
            <c:spPr>
              <a:noFill/>
              <a:ln w="19050">
                <a:noFill/>
              </a:ln>
              <a:effectLst/>
            </c:spPr>
          </c:dPt>
          <c:dPt>
            <c:idx val="1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1"/>
            <c:bubble3D val="0"/>
            <c:spPr>
              <a:noFill/>
              <a:ln w="19050">
                <a:noFill/>
              </a:ln>
              <a:effectLst/>
            </c:spPr>
          </c:dPt>
          <c:dPt>
            <c:idx val="12"/>
            <c:bubble3D val="0"/>
            <c:spPr>
              <a:noFill/>
              <a:ln w="19050">
                <a:noFill/>
              </a:ln>
              <a:effectLst/>
            </c:spPr>
          </c:dPt>
          <c:dPt>
            <c:idx val="13"/>
            <c:bubble3D val="0"/>
            <c:spPr>
              <a:noFill/>
              <a:ln w="19050">
                <a:noFill/>
              </a:ln>
              <a:effectLst/>
            </c:spPr>
          </c:dPt>
          <c:dPt>
            <c:idx val="14"/>
            <c:bubble3D val="0"/>
            <c:spPr>
              <a:noFill/>
              <a:ln w="19050">
                <a:noFill/>
              </a:ln>
              <a:effectLst/>
            </c:spPr>
          </c:dPt>
          <c:dPt>
            <c:idx val="15"/>
            <c:bubble3D val="0"/>
            <c:spPr>
              <a:noFill/>
              <a:ln w="19050">
                <a:noFill/>
              </a:ln>
              <a:effectLst/>
            </c:spPr>
          </c:dPt>
          <c:dPt>
            <c:idx val="16"/>
            <c:bubble3D val="0"/>
            <c:spPr>
              <a:noFill/>
              <a:ln w="19050">
                <a:noFill/>
              </a:ln>
              <a:effectLst/>
            </c:spPr>
          </c:dPt>
          <c:dPt>
            <c:idx val="17"/>
            <c:bubble3D val="0"/>
            <c:spPr>
              <a:noFill/>
              <a:ln w="19050">
                <a:noFill/>
              </a:ln>
              <a:effectLst/>
            </c:spPr>
          </c:dPt>
          <c:dPt>
            <c:idx val="18"/>
            <c:bubble3D val="0"/>
            <c:spPr>
              <a:noFill/>
              <a:ln w="19050">
                <a:noFill/>
              </a:ln>
              <a:effectLst/>
            </c:spPr>
          </c:dPt>
          <c:dPt>
            <c:idx val="19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20"/>
            <c:bubble3D val="0"/>
            <c:spPr>
              <a:noFill/>
              <a:ln w="19050">
                <a:noFill/>
              </a:ln>
              <a:effectLst/>
            </c:spPr>
          </c:dPt>
          <c:dPt>
            <c:idx val="2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Sheet1!$A$2:$A$23</c:f>
              <c:strCache>
                <c:ptCount val="22"/>
                <c:pt idx="1">
                  <c:v>比例1</c:v>
                </c:pt>
                <c:pt idx="3">
                  <c:v>比例2</c:v>
                </c:pt>
                <c:pt idx="5">
                  <c:v>比例3</c:v>
                </c:pt>
                <c:pt idx="7">
                  <c:v>比例4</c:v>
                </c:pt>
                <c:pt idx="9">
                  <c:v>比例5</c:v>
                </c:pt>
                <c:pt idx="11">
                  <c:v>比例6</c:v>
                </c:pt>
                <c:pt idx="13">
                  <c:v>比例7</c:v>
                </c:pt>
                <c:pt idx="15">
                  <c:v>比例8</c:v>
                </c:pt>
                <c:pt idx="17">
                  <c:v>比例9</c:v>
                </c:pt>
                <c:pt idx="19">
                  <c:v>比例10</c:v>
                </c:pt>
                <c:pt idx="21">
                  <c:v>比例11</c:v>
                </c:pt>
              </c:strCache>
            </c:strRef>
          </c:cat>
          <c:val>
            <c:numRef>
              <c:f>Sheet1!$H$2:$H$23</c:f>
              <c:numCache>
                <c:formatCode>General</c:formatCode>
                <c:ptCount val="22"/>
                <c:pt idx="0">
                  <c:v>10</c:v>
                </c:pt>
                <c:pt idx="1">
                  <c:v>100</c:v>
                </c:pt>
                <c:pt idx="2">
                  <c:v>10</c:v>
                </c:pt>
                <c:pt idx="3">
                  <c:v>100</c:v>
                </c:pt>
                <c:pt idx="4">
                  <c:v>10</c:v>
                </c:pt>
                <c:pt idx="5">
                  <c:v>100</c:v>
                </c:pt>
                <c:pt idx="6">
                  <c:v>10</c:v>
                </c:pt>
                <c:pt idx="7">
                  <c:v>100</c:v>
                </c:pt>
                <c:pt idx="8">
                  <c:v>10</c:v>
                </c:pt>
                <c:pt idx="9">
                  <c:v>100</c:v>
                </c:pt>
                <c:pt idx="10">
                  <c:v>10</c:v>
                </c:pt>
                <c:pt idx="11">
                  <c:v>100</c:v>
                </c:pt>
                <c:pt idx="12">
                  <c:v>10</c:v>
                </c:pt>
                <c:pt idx="13">
                  <c:v>100</c:v>
                </c:pt>
                <c:pt idx="14">
                  <c:v>10</c:v>
                </c:pt>
                <c:pt idx="15">
                  <c:v>100</c:v>
                </c:pt>
                <c:pt idx="16">
                  <c:v>10</c:v>
                </c:pt>
                <c:pt idx="17">
                  <c:v>100</c:v>
                </c:pt>
                <c:pt idx="18">
                  <c:v>10</c:v>
                </c:pt>
                <c:pt idx="19">
                  <c:v>100</c:v>
                </c:pt>
                <c:pt idx="20">
                  <c:v>10</c:v>
                </c:pt>
                <c:pt idx="21">
                  <c:v>363.33333333333331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列8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accent6">
                    <a:lumMod val="60000"/>
                    <a:lumOff val="40000"/>
                  </a:schemeClr>
                </a:solidFill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dPt>
            <c:idx val="7"/>
            <c:bubble3D val="0"/>
            <c:spPr>
              <a:noFill/>
              <a:ln w="19050">
                <a:noFill/>
              </a:ln>
              <a:effectLst/>
            </c:spPr>
          </c:dPt>
          <c:dPt>
            <c:idx val="8"/>
            <c:bubble3D val="0"/>
            <c:spPr>
              <a:noFill/>
              <a:ln w="19050">
                <a:noFill/>
              </a:ln>
              <a:effectLst/>
            </c:spPr>
          </c:dPt>
          <c:dPt>
            <c:idx val="9"/>
            <c:bubble3D val="0"/>
            <c:spPr>
              <a:noFill/>
              <a:ln w="19050">
                <a:noFill/>
              </a:ln>
              <a:effectLst/>
            </c:spPr>
          </c:dPt>
          <c:dPt>
            <c:idx val="1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1"/>
            <c:bubble3D val="0"/>
            <c:spPr>
              <a:noFill/>
              <a:ln w="19050">
                <a:noFill/>
              </a:ln>
              <a:effectLst/>
            </c:spPr>
          </c:dPt>
          <c:dPt>
            <c:idx val="12"/>
            <c:bubble3D val="0"/>
            <c:spPr>
              <a:noFill/>
              <a:ln w="19050">
                <a:noFill/>
              </a:ln>
              <a:effectLst/>
            </c:spPr>
          </c:dPt>
          <c:dPt>
            <c:idx val="13"/>
            <c:bubble3D val="0"/>
            <c:spPr>
              <a:noFill/>
              <a:ln w="19050">
                <a:noFill/>
              </a:ln>
              <a:effectLst/>
            </c:spPr>
          </c:dPt>
          <c:dPt>
            <c:idx val="14"/>
            <c:bubble3D val="0"/>
            <c:spPr>
              <a:noFill/>
              <a:ln w="19050">
                <a:noFill/>
              </a:ln>
              <a:effectLst/>
            </c:spPr>
          </c:dPt>
          <c:dPt>
            <c:idx val="15"/>
            <c:bubble3D val="0"/>
            <c:spPr>
              <a:noFill/>
              <a:ln w="19050">
                <a:noFill/>
              </a:ln>
              <a:effectLst/>
            </c:spPr>
          </c:dPt>
          <c:dPt>
            <c:idx val="16"/>
            <c:bubble3D val="0"/>
            <c:spPr>
              <a:noFill/>
              <a:ln w="19050">
                <a:noFill/>
              </a:ln>
              <a:effectLst/>
            </c:spPr>
          </c:dPt>
          <c:dPt>
            <c:idx val="17"/>
            <c:bubble3D val="0"/>
            <c:spPr>
              <a:noFill/>
              <a:ln w="19050">
                <a:noFill/>
              </a:ln>
              <a:effectLst/>
            </c:spPr>
          </c:dPt>
          <c:dPt>
            <c:idx val="18"/>
            <c:bubble3D val="0"/>
            <c:spPr>
              <a:noFill/>
              <a:ln w="19050">
                <a:noFill/>
              </a:ln>
              <a:effectLst/>
            </c:spPr>
          </c:dPt>
          <c:dPt>
            <c:idx val="19"/>
            <c:bubble3D val="0"/>
            <c:spPr>
              <a:noFill/>
              <a:ln w="19050">
                <a:noFill/>
              </a:ln>
              <a:effectLst/>
            </c:spPr>
          </c:dPt>
          <c:dPt>
            <c:idx val="20"/>
            <c:bubble3D val="0"/>
            <c:spPr>
              <a:noFill/>
              <a:ln w="19050">
                <a:noFill/>
              </a:ln>
              <a:effectLst/>
            </c:spPr>
          </c:dPt>
          <c:dPt>
            <c:idx val="2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Sheet1!$A$2:$A$23</c:f>
              <c:strCache>
                <c:ptCount val="22"/>
                <c:pt idx="1">
                  <c:v>比例1</c:v>
                </c:pt>
                <c:pt idx="3">
                  <c:v>比例2</c:v>
                </c:pt>
                <c:pt idx="5">
                  <c:v>比例3</c:v>
                </c:pt>
                <c:pt idx="7">
                  <c:v>比例4</c:v>
                </c:pt>
                <c:pt idx="9">
                  <c:v>比例5</c:v>
                </c:pt>
                <c:pt idx="11">
                  <c:v>比例6</c:v>
                </c:pt>
                <c:pt idx="13">
                  <c:v>比例7</c:v>
                </c:pt>
                <c:pt idx="15">
                  <c:v>比例8</c:v>
                </c:pt>
                <c:pt idx="17">
                  <c:v>比例9</c:v>
                </c:pt>
                <c:pt idx="19">
                  <c:v>比例10</c:v>
                </c:pt>
                <c:pt idx="21">
                  <c:v>比例11</c:v>
                </c:pt>
              </c:strCache>
            </c:strRef>
          </c:cat>
          <c:val>
            <c:numRef>
              <c:f>Sheet1!$I$2:$I$23</c:f>
              <c:numCache>
                <c:formatCode>General</c:formatCode>
                <c:ptCount val="22"/>
                <c:pt idx="0">
                  <c:v>10</c:v>
                </c:pt>
                <c:pt idx="1">
                  <c:v>100</c:v>
                </c:pt>
                <c:pt idx="2">
                  <c:v>10</c:v>
                </c:pt>
                <c:pt idx="3">
                  <c:v>100</c:v>
                </c:pt>
                <c:pt idx="4">
                  <c:v>10</c:v>
                </c:pt>
                <c:pt idx="5">
                  <c:v>100</c:v>
                </c:pt>
                <c:pt idx="6">
                  <c:v>10</c:v>
                </c:pt>
                <c:pt idx="7">
                  <c:v>100</c:v>
                </c:pt>
                <c:pt idx="8">
                  <c:v>10</c:v>
                </c:pt>
                <c:pt idx="9">
                  <c:v>100</c:v>
                </c:pt>
                <c:pt idx="10">
                  <c:v>10</c:v>
                </c:pt>
                <c:pt idx="11">
                  <c:v>100</c:v>
                </c:pt>
                <c:pt idx="12">
                  <c:v>10</c:v>
                </c:pt>
                <c:pt idx="13">
                  <c:v>100</c:v>
                </c:pt>
                <c:pt idx="14">
                  <c:v>10</c:v>
                </c:pt>
                <c:pt idx="15">
                  <c:v>100</c:v>
                </c:pt>
                <c:pt idx="16">
                  <c:v>10</c:v>
                </c:pt>
                <c:pt idx="17">
                  <c:v>100</c:v>
                </c:pt>
                <c:pt idx="18">
                  <c:v>10</c:v>
                </c:pt>
                <c:pt idx="19">
                  <c:v>100</c:v>
                </c:pt>
                <c:pt idx="20">
                  <c:v>10</c:v>
                </c:pt>
                <c:pt idx="21">
                  <c:v>363.33333333333331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列9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dPt>
            <c:idx val="7"/>
            <c:bubble3D val="0"/>
            <c:spPr>
              <a:noFill/>
              <a:ln w="19050">
                <a:noFill/>
              </a:ln>
              <a:effectLst/>
            </c:spPr>
          </c:dPt>
          <c:dPt>
            <c:idx val="8"/>
            <c:bubble3D val="0"/>
            <c:spPr>
              <a:noFill/>
              <a:ln w="19050">
                <a:noFill/>
              </a:ln>
              <a:effectLst/>
            </c:spPr>
          </c:dPt>
          <c:dPt>
            <c:idx val="9"/>
            <c:bubble3D val="0"/>
            <c:spPr>
              <a:noFill/>
              <a:ln w="19050">
                <a:noFill/>
              </a:ln>
              <a:effectLst/>
            </c:spPr>
          </c:dPt>
          <c:dPt>
            <c:idx val="1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1"/>
            <c:bubble3D val="0"/>
            <c:spPr>
              <a:noFill/>
              <a:ln w="19050">
                <a:noFill/>
              </a:ln>
              <a:effectLst/>
            </c:spPr>
          </c:dPt>
          <c:dPt>
            <c:idx val="12"/>
            <c:bubble3D val="0"/>
            <c:spPr>
              <a:noFill/>
              <a:ln w="19050">
                <a:noFill/>
              </a:ln>
              <a:effectLst/>
            </c:spPr>
          </c:dPt>
          <c:dPt>
            <c:idx val="13"/>
            <c:bubble3D val="0"/>
            <c:spPr>
              <a:noFill/>
              <a:ln w="19050">
                <a:noFill/>
              </a:ln>
              <a:effectLst/>
            </c:spPr>
          </c:dPt>
          <c:dPt>
            <c:idx val="14"/>
            <c:bubble3D val="0"/>
            <c:spPr>
              <a:noFill/>
              <a:ln w="19050">
                <a:noFill/>
              </a:ln>
              <a:effectLst/>
            </c:spPr>
          </c:dPt>
          <c:dPt>
            <c:idx val="15"/>
            <c:bubble3D val="0"/>
            <c:spPr>
              <a:noFill/>
              <a:ln w="19050">
                <a:noFill/>
              </a:ln>
              <a:effectLst/>
            </c:spPr>
          </c:dPt>
          <c:dPt>
            <c:idx val="16"/>
            <c:bubble3D val="0"/>
            <c:spPr>
              <a:noFill/>
              <a:ln w="19050">
                <a:noFill/>
              </a:ln>
              <a:effectLst/>
            </c:spPr>
          </c:dPt>
          <c:dPt>
            <c:idx val="17"/>
            <c:bubble3D val="0"/>
            <c:spPr>
              <a:noFill/>
              <a:ln w="19050">
                <a:noFill/>
              </a:ln>
              <a:effectLst/>
            </c:spPr>
          </c:dPt>
          <c:dPt>
            <c:idx val="18"/>
            <c:bubble3D val="0"/>
            <c:spPr>
              <a:noFill/>
              <a:ln w="19050">
                <a:noFill/>
              </a:ln>
              <a:effectLst/>
            </c:spPr>
          </c:dPt>
          <c:dPt>
            <c:idx val="19"/>
            <c:bubble3D val="0"/>
            <c:spPr>
              <a:noFill/>
              <a:ln w="19050">
                <a:noFill/>
              </a:ln>
              <a:effectLst/>
            </c:spPr>
          </c:dPt>
          <c:dPt>
            <c:idx val="20"/>
            <c:bubble3D val="0"/>
            <c:spPr>
              <a:noFill/>
              <a:ln w="19050">
                <a:noFill/>
              </a:ln>
              <a:effectLst/>
            </c:spPr>
          </c:dPt>
          <c:dPt>
            <c:idx val="2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Sheet1!$A$2:$A$23</c:f>
              <c:strCache>
                <c:ptCount val="22"/>
                <c:pt idx="1">
                  <c:v>比例1</c:v>
                </c:pt>
                <c:pt idx="3">
                  <c:v>比例2</c:v>
                </c:pt>
                <c:pt idx="5">
                  <c:v>比例3</c:v>
                </c:pt>
                <c:pt idx="7">
                  <c:v>比例4</c:v>
                </c:pt>
                <c:pt idx="9">
                  <c:v>比例5</c:v>
                </c:pt>
                <c:pt idx="11">
                  <c:v>比例6</c:v>
                </c:pt>
                <c:pt idx="13">
                  <c:v>比例7</c:v>
                </c:pt>
                <c:pt idx="15">
                  <c:v>比例8</c:v>
                </c:pt>
                <c:pt idx="17">
                  <c:v>比例9</c:v>
                </c:pt>
                <c:pt idx="19">
                  <c:v>比例10</c:v>
                </c:pt>
                <c:pt idx="21">
                  <c:v>比例11</c:v>
                </c:pt>
              </c:strCache>
            </c:strRef>
          </c:cat>
          <c:val>
            <c:numRef>
              <c:f>Sheet1!$J$2:$J$23</c:f>
              <c:numCache>
                <c:formatCode>General</c:formatCode>
                <c:ptCount val="22"/>
                <c:pt idx="0">
                  <c:v>10</c:v>
                </c:pt>
                <c:pt idx="1">
                  <c:v>100</c:v>
                </c:pt>
                <c:pt idx="2">
                  <c:v>10</c:v>
                </c:pt>
                <c:pt idx="3">
                  <c:v>100</c:v>
                </c:pt>
                <c:pt idx="4">
                  <c:v>10</c:v>
                </c:pt>
                <c:pt idx="5">
                  <c:v>100</c:v>
                </c:pt>
                <c:pt idx="6">
                  <c:v>10</c:v>
                </c:pt>
                <c:pt idx="7">
                  <c:v>100</c:v>
                </c:pt>
                <c:pt idx="8">
                  <c:v>10</c:v>
                </c:pt>
                <c:pt idx="9">
                  <c:v>100</c:v>
                </c:pt>
                <c:pt idx="10">
                  <c:v>10</c:v>
                </c:pt>
                <c:pt idx="11">
                  <c:v>100</c:v>
                </c:pt>
                <c:pt idx="12">
                  <c:v>10</c:v>
                </c:pt>
                <c:pt idx="13">
                  <c:v>100</c:v>
                </c:pt>
                <c:pt idx="14">
                  <c:v>10</c:v>
                </c:pt>
                <c:pt idx="15">
                  <c:v>100</c:v>
                </c:pt>
                <c:pt idx="16">
                  <c:v>10</c:v>
                </c:pt>
                <c:pt idx="17">
                  <c:v>100</c:v>
                </c:pt>
                <c:pt idx="18">
                  <c:v>10</c:v>
                </c:pt>
                <c:pt idx="19">
                  <c:v>100</c:v>
                </c:pt>
                <c:pt idx="20">
                  <c:v>10</c:v>
                </c:pt>
                <c:pt idx="21">
                  <c:v>363.33333333333331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列10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</c:dPt>
          <c:dPt>
            <c:idx val="4"/>
            <c:bubble3D val="0"/>
            <c:spPr>
              <a:noFill/>
              <a:ln w="19050">
                <a:noFill/>
              </a:ln>
              <a:effectLst/>
            </c:spPr>
          </c:dPt>
          <c:dPt>
            <c:idx val="5"/>
            <c:bubble3D val="0"/>
            <c:spPr>
              <a:noFill/>
              <a:ln w="19050">
                <a:noFill/>
              </a:ln>
              <a:effectLst/>
            </c:spPr>
          </c:dPt>
          <c:dPt>
            <c:idx val="6"/>
            <c:bubble3D val="0"/>
            <c:spPr>
              <a:noFill/>
              <a:ln w="19050">
                <a:noFill/>
              </a:ln>
              <a:effectLst/>
            </c:spPr>
          </c:dPt>
          <c:dPt>
            <c:idx val="7"/>
            <c:bubble3D val="0"/>
            <c:spPr>
              <a:noFill/>
              <a:ln w="19050">
                <a:noFill/>
              </a:ln>
              <a:effectLst/>
            </c:spPr>
          </c:dPt>
          <c:dPt>
            <c:idx val="8"/>
            <c:bubble3D val="0"/>
            <c:spPr>
              <a:noFill/>
              <a:ln w="19050">
                <a:noFill/>
              </a:ln>
              <a:effectLst/>
            </c:spPr>
          </c:dPt>
          <c:dPt>
            <c:idx val="9"/>
            <c:bubble3D val="0"/>
            <c:spPr>
              <a:noFill/>
              <a:ln w="19050">
                <a:noFill/>
              </a:ln>
              <a:effectLst/>
            </c:spPr>
          </c:dPt>
          <c:dPt>
            <c:idx val="1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1"/>
            <c:bubble3D val="0"/>
            <c:spPr>
              <a:noFill/>
              <a:ln w="19050">
                <a:noFill/>
              </a:ln>
              <a:effectLst/>
            </c:spPr>
          </c:dPt>
          <c:dPt>
            <c:idx val="12"/>
            <c:bubble3D val="0"/>
            <c:spPr>
              <a:noFill/>
              <a:ln w="19050">
                <a:noFill/>
              </a:ln>
              <a:effectLst/>
            </c:spPr>
          </c:dPt>
          <c:dPt>
            <c:idx val="13"/>
            <c:bubble3D val="0"/>
            <c:spPr>
              <a:noFill/>
              <a:ln w="19050">
                <a:noFill/>
              </a:ln>
              <a:effectLst/>
            </c:spPr>
          </c:dPt>
          <c:dPt>
            <c:idx val="14"/>
            <c:bubble3D val="0"/>
            <c:spPr>
              <a:noFill/>
              <a:ln w="19050">
                <a:noFill/>
              </a:ln>
              <a:effectLst/>
            </c:spPr>
          </c:dPt>
          <c:dPt>
            <c:idx val="15"/>
            <c:bubble3D val="0"/>
            <c:spPr>
              <a:noFill/>
              <a:ln w="19050">
                <a:noFill/>
              </a:ln>
              <a:effectLst/>
            </c:spPr>
          </c:dPt>
          <c:dPt>
            <c:idx val="16"/>
            <c:bubble3D val="0"/>
            <c:spPr>
              <a:noFill/>
              <a:ln w="19050">
                <a:noFill/>
              </a:ln>
              <a:effectLst/>
            </c:spPr>
          </c:dPt>
          <c:dPt>
            <c:idx val="17"/>
            <c:bubble3D val="0"/>
            <c:spPr>
              <a:noFill/>
              <a:ln w="19050">
                <a:noFill/>
              </a:ln>
              <a:effectLst/>
            </c:spPr>
          </c:dPt>
          <c:dPt>
            <c:idx val="18"/>
            <c:bubble3D val="0"/>
            <c:spPr>
              <a:noFill/>
              <a:ln w="19050">
                <a:noFill/>
              </a:ln>
              <a:effectLst/>
            </c:spPr>
          </c:dPt>
          <c:dPt>
            <c:idx val="19"/>
            <c:bubble3D val="0"/>
            <c:spPr>
              <a:noFill/>
              <a:ln w="19050">
                <a:noFill/>
              </a:ln>
              <a:effectLst/>
            </c:spPr>
          </c:dPt>
          <c:dPt>
            <c:idx val="20"/>
            <c:bubble3D val="0"/>
            <c:spPr>
              <a:noFill/>
              <a:ln w="19050">
                <a:noFill/>
              </a:ln>
              <a:effectLst/>
            </c:spPr>
          </c:dPt>
          <c:dPt>
            <c:idx val="21"/>
            <c:bubble3D val="0"/>
            <c:spPr>
              <a:noFill/>
              <a:ln w="19050">
                <a:noFill/>
              </a:ln>
              <a:effectLst/>
            </c:spPr>
          </c:dPt>
          <c:cat>
            <c:strRef>
              <c:f>Sheet1!$A$2:$A$23</c:f>
              <c:strCache>
                <c:ptCount val="22"/>
                <c:pt idx="1">
                  <c:v>比例1</c:v>
                </c:pt>
                <c:pt idx="3">
                  <c:v>比例2</c:v>
                </c:pt>
                <c:pt idx="5">
                  <c:v>比例3</c:v>
                </c:pt>
                <c:pt idx="7">
                  <c:v>比例4</c:v>
                </c:pt>
                <c:pt idx="9">
                  <c:v>比例5</c:v>
                </c:pt>
                <c:pt idx="11">
                  <c:v>比例6</c:v>
                </c:pt>
                <c:pt idx="13">
                  <c:v>比例7</c:v>
                </c:pt>
                <c:pt idx="15">
                  <c:v>比例8</c:v>
                </c:pt>
                <c:pt idx="17">
                  <c:v>比例9</c:v>
                </c:pt>
                <c:pt idx="19">
                  <c:v>比例10</c:v>
                </c:pt>
                <c:pt idx="21">
                  <c:v>比例11</c:v>
                </c:pt>
              </c:strCache>
            </c:strRef>
          </c:cat>
          <c:val>
            <c:numRef>
              <c:f>Sheet1!$K$2:$K$23</c:f>
              <c:numCache>
                <c:formatCode>General</c:formatCode>
                <c:ptCount val="22"/>
                <c:pt idx="0">
                  <c:v>10</c:v>
                </c:pt>
                <c:pt idx="1">
                  <c:v>100</c:v>
                </c:pt>
                <c:pt idx="2">
                  <c:v>10</c:v>
                </c:pt>
                <c:pt idx="3">
                  <c:v>100</c:v>
                </c:pt>
                <c:pt idx="4">
                  <c:v>10</c:v>
                </c:pt>
                <c:pt idx="5">
                  <c:v>100</c:v>
                </c:pt>
                <c:pt idx="6">
                  <c:v>10</c:v>
                </c:pt>
                <c:pt idx="7">
                  <c:v>100</c:v>
                </c:pt>
                <c:pt idx="8">
                  <c:v>10</c:v>
                </c:pt>
                <c:pt idx="9">
                  <c:v>100</c:v>
                </c:pt>
                <c:pt idx="10">
                  <c:v>10</c:v>
                </c:pt>
                <c:pt idx="11">
                  <c:v>100</c:v>
                </c:pt>
                <c:pt idx="12">
                  <c:v>10</c:v>
                </c:pt>
                <c:pt idx="13">
                  <c:v>100</c:v>
                </c:pt>
                <c:pt idx="14">
                  <c:v>10</c:v>
                </c:pt>
                <c:pt idx="15">
                  <c:v>100</c:v>
                </c:pt>
                <c:pt idx="16">
                  <c:v>10</c:v>
                </c:pt>
                <c:pt idx="17">
                  <c:v>100</c:v>
                </c:pt>
                <c:pt idx="18">
                  <c:v>10</c:v>
                </c:pt>
                <c:pt idx="19">
                  <c:v>100</c:v>
                </c:pt>
                <c:pt idx="20">
                  <c:v>10</c:v>
                </c:pt>
                <c:pt idx="21">
                  <c:v>363.33333333333331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2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filled"/>
        <c:varyColors val="0"/>
        <c:ser>
          <c:idx val="0"/>
          <c:order val="0"/>
          <c:tx>
            <c:strRef>
              <c:f>Sheet1!$O$5</c:f>
              <c:strCache>
                <c:ptCount val="1"/>
                <c:pt idx="0">
                  <c:v>系列1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Sheet1!$N$6:$N$366</c:f>
              <c:numCache>
                <c:formatCode>General</c:formatCode>
                <c:ptCount val="3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</c:numCache>
            </c:numRef>
          </c:cat>
          <c:val>
            <c:numRef>
              <c:f>Sheet1!$O$6:$O$366</c:f>
              <c:numCache>
                <c:formatCode>General</c:formatCode>
                <c:ptCount val="361"/>
                <c:pt idx="0">
                  <c:v>0.31</c:v>
                </c:pt>
                <c:pt idx="1">
                  <c:v>0.31</c:v>
                </c:pt>
                <c:pt idx="2">
                  <c:v>0.31</c:v>
                </c:pt>
                <c:pt idx="3">
                  <c:v>0.31</c:v>
                </c:pt>
                <c:pt idx="4">
                  <c:v>0.31</c:v>
                </c:pt>
                <c:pt idx="5">
                  <c:v>0.31</c:v>
                </c:pt>
                <c:pt idx="6">
                  <c:v>0.31</c:v>
                </c:pt>
                <c:pt idx="7">
                  <c:v>0.31</c:v>
                </c:pt>
                <c:pt idx="8">
                  <c:v>0.31</c:v>
                </c:pt>
                <c:pt idx="9">
                  <c:v>0.31</c:v>
                </c:pt>
                <c:pt idx="10">
                  <c:v>0.31</c:v>
                </c:pt>
                <c:pt idx="11">
                  <c:v>0.31</c:v>
                </c:pt>
                <c:pt idx="12">
                  <c:v>0.31</c:v>
                </c:pt>
                <c:pt idx="13">
                  <c:v>0.31</c:v>
                </c:pt>
                <c:pt idx="14">
                  <c:v>0.31</c:v>
                </c:pt>
                <c:pt idx="15">
                  <c:v>0.31</c:v>
                </c:pt>
                <c:pt idx="16">
                  <c:v>0.31</c:v>
                </c:pt>
                <c:pt idx="17">
                  <c:v>0.31</c:v>
                </c:pt>
                <c:pt idx="18">
                  <c:v>0.31</c:v>
                </c:pt>
                <c:pt idx="19">
                  <c:v>0.31</c:v>
                </c:pt>
                <c:pt idx="20">
                  <c:v>0.31</c:v>
                </c:pt>
                <c:pt idx="21">
                  <c:v>0.31</c:v>
                </c:pt>
                <c:pt idx="22">
                  <c:v>0.31</c:v>
                </c:pt>
                <c:pt idx="23">
                  <c:v>0.31</c:v>
                </c:pt>
                <c:pt idx="24">
                  <c:v>0.31</c:v>
                </c:pt>
                <c:pt idx="25">
                  <c:v>0.31</c:v>
                </c:pt>
                <c:pt idx="26">
                  <c:v>0.31</c:v>
                </c:pt>
                <c:pt idx="27">
                  <c:v>0.31</c:v>
                </c:pt>
                <c:pt idx="28">
                  <c:v>0.31</c:v>
                </c:pt>
                <c:pt idx="29">
                  <c:v>0.31</c:v>
                </c:pt>
                <c:pt idx="30">
                  <c:v>0.31</c:v>
                </c:pt>
                <c:pt idx="31">
                  <c:v>0.31</c:v>
                </c:pt>
                <c:pt idx="32">
                  <c:v>0.31</c:v>
                </c:pt>
                <c:pt idx="33">
                  <c:v>0.31</c:v>
                </c:pt>
                <c:pt idx="34">
                  <c:v>0.31</c:v>
                </c:pt>
                <c:pt idx="35">
                  <c:v>0.31</c:v>
                </c:pt>
                <c:pt idx="36">
                  <c:v>0.31</c:v>
                </c:pt>
                <c:pt idx="37">
                  <c:v>0.31</c:v>
                </c:pt>
                <c:pt idx="38">
                  <c:v>0.31</c:v>
                </c:pt>
                <c:pt idx="39">
                  <c:v>0.31</c:v>
                </c:pt>
                <c:pt idx="40">
                  <c:v>0.31</c:v>
                </c:pt>
                <c:pt idx="41">
                  <c:v>0.31</c:v>
                </c:pt>
                <c:pt idx="42">
                  <c:v>0.31</c:v>
                </c:pt>
                <c:pt idx="43">
                  <c:v>0.31</c:v>
                </c:pt>
                <c:pt idx="44">
                  <c:v>0.31</c:v>
                </c:pt>
                <c:pt idx="45">
                  <c:v>0.31</c:v>
                </c:pt>
                <c:pt idx="46">
                  <c:v>0.31</c:v>
                </c:pt>
                <c:pt idx="47">
                  <c:v>0.31</c:v>
                </c:pt>
                <c:pt idx="48">
                  <c:v>0.31</c:v>
                </c:pt>
                <c:pt idx="49">
                  <c:v>0.31</c:v>
                </c:pt>
                <c:pt idx="50">
                  <c:v>0.31</c:v>
                </c:pt>
                <c:pt idx="51">
                  <c:v>0.31</c:v>
                </c:pt>
                <c:pt idx="52">
                  <c:v>0.31</c:v>
                </c:pt>
                <c:pt idx="53">
                  <c:v>0.31</c:v>
                </c:pt>
                <c:pt idx="54">
                  <c:v>0.31</c:v>
                </c:pt>
                <c:pt idx="55">
                  <c:v>0.31</c:v>
                </c:pt>
                <c:pt idx="56">
                  <c:v>0.31</c:v>
                </c:pt>
                <c:pt idx="57">
                  <c:v>0.31</c:v>
                </c:pt>
                <c:pt idx="58">
                  <c:v>0.31</c:v>
                </c:pt>
                <c:pt idx="59">
                  <c:v>0.31</c:v>
                </c:pt>
                <c:pt idx="60">
                  <c:v>0.31</c:v>
                </c:pt>
                <c:pt idx="61">
                  <c:v>0.31</c:v>
                </c:pt>
                <c:pt idx="62">
                  <c:v>0.31</c:v>
                </c:pt>
                <c:pt idx="63">
                  <c:v>0.31</c:v>
                </c:pt>
                <c:pt idx="64">
                  <c:v>0.31</c:v>
                </c:pt>
                <c:pt idx="65">
                  <c:v>0.31</c:v>
                </c:pt>
                <c:pt idx="66">
                  <c:v>0.31</c:v>
                </c:pt>
                <c:pt idx="67">
                  <c:v>0.31</c:v>
                </c:pt>
                <c:pt idx="68">
                  <c:v>0.31</c:v>
                </c:pt>
                <c:pt idx="69">
                  <c:v>0.31</c:v>
                </c:pt>
                <c:pt idx="70">
                  <c:v>0.31</c:v>
                </c:pt>
                <c:pt idx="71">
                  <c:v>0.31</c:v>
                </c:pt>
                <c:pt idx="72">
                  <c:v>0.31</c:v>
                </c:pt>
                <c:pt idx="73">
                  <c:v>0.31</c:v>
                </c:pt>
                <c:pt idx="74">
                  <c:v>0.31</c:v>
                </c:pt>
                <c:pt idx="75">
                  <c:v>0.31</c:v>
                </c:pt>
                <c:pt idx="76">
                  <c:v>0.31</c:v>
                </c:pt>
                <c:pt idx="77">
                  <c:v>0.31</c:v>
                </c:pt>
                <c:pt idx="78">
                  <c:v>0.31</c:v>
                </c:pt>
                <c:pt idx="79">
                  <c:v>0.31</c:v>
                </c:pt>
                <c:pt idx="80">
                  <c:v>0.31</c:v>
                </c:pt>
                <c:pt idx="81">
                  <c:v>0.31</c:v>
                </c:pt>
                <c:pt idx="82">
                  <c:v>0.31</c:v>
                </c:pt>
                <c:pt idx="83">
                  <c:v>0.31</c:v>
                </c:pt>
                <c:pt idx="84">
                  <c:v>0.31</c:v>
                </c:pt>
                <c:pt idx="85">
                  <c:v>0.31</c:v>
                </c:pt>
                <c:pt idx="86">
                  <c:v>0.31</c:v>
                </c:pt>
                <c:pt idx="87">
                  <c:v>0.31</c:v>
                </c:pt>
                <c:pt idx="88">
                  <c:v>0.31</c:v>
                </c:pt>
                <c:pt idx="89">
                  <c:v>0.31</c:v>
                </c:pt>
                <c:pt idx="90">
                  <c:v>0.31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Sheet1!$P$5</c:f>
              <c:strCache>
                <c:ptCount val="1"/>
                <c:pt idx="0">
                  <c:v>系列2</c:v>
                </c:pt>
              </c:strCache>
            </c:strRef>
          </c:tx>
          <c:spPr>
            <a:solidFill>
              <a:srgbClr val="FDE7DA"/>
            </a:solidFill>
            <a:ln>
              <a:solidFill>
                <a:srgbClr val="FDE7DA"/>
              </a:solidFill>
            </a:ln>
            <a:effectLst/>
          </c:spPr>
          <c:cat>
            <c:numRef>
              <c:f>Sheet1!$N$6:$N$366</c:f>
              <c:numCache>
                <c:formatCode>General</c:formatCode>
                <c:ptCount val="3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</c:numCache>
            </c:numRef>
          </c:cat>
          <c:val>
            <c:numRef>
              <c:f>Sheet1!$P$6:$P$366</c:f>
              <c:numCache>
                <c:formatCode>General</c:formatCode>
                <c:ptCount val="36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0.75</c:v>
                </c:pt>
                <c:pt idx="92">
                  <c:v>0.75</c:v>
                </c:pt>
                <c:pt idx="93">
                  <c:v>0.75</c:v>
                </c:pt>
                <c:pt idx="94">
                  <c:v>0.75</c:v>
                </c:pt>
                <c:pt idx="95">
                  <c:v>0.75</c:v>
                </c:pt>
                <c:pt idx="96">
                  <c:v>0.75</c:v>
                </c:pt>
                <c:pt idx="97">
                  <c:v>0.75</c:v>
                </c:pt>
                <c:pt idx="98">
                  <c:v>0.75</c:v>
                </c:pt>
                <c:pt idx="99">
                  <c:v>0.75</c:v>
                </c:pt>
                <c:pt idx="100">
                  <c:v>0.75</c:v>
                </c:pt>
                <c:pt idx="101">
                  <c:v>0.75</c:v>
                </c:pt>
                <c:pt idx="102">
                  <c:v>0.75</c:v>
                </c:pt>
                <c:pt idx="103">
                  <c:v>0.75</c:v>
                </c:pt>
                <c:pt idx="104">
                  <c:v>0.75</c:v>
                </c:pt>
                <c:pt idx="105">
                  <c:v>0.75</c:v>
                </c:pt>
                <c:pt idx="106">
                  <c:v>0.75</c:v>
                </c:pt>
                <c:pt idx="107">
                  <c:v>0.75</c:v>
                </c:pt>
                <c:pt idx="108">
                  <c:v>0.75</c:v>
                </c:pt>
                <c:pt idx="109">
                  <c:v>0.75</c:v>
                </c:pt>
                <c:pt idx="110">
                  <c:v>0.75</c:v>
                </c:pt>
                <c:pt idx="111">
                  <c:v>0.75</c:v>
                </c:pt>
                <c:pt idx="112">
                  <c:v>0.75</c:v>
                </c:pt>
                <c:pt idx="113">
                  <c:v>0.75</c:v>
                </c:pt>
                <c:pt idx="114">
                  <c:v>0.75</c:v>
                </c:pt>
                <c:pt idx="115">
                  <c:v>0.75</c:v>
                </c:pt>
                <c:pt idx="116">
                  <c:v>0.75</c:v>
                </c:pt>
                <c:pt idx="117">
                  <c:v>0.75</c:v>
                </c:pt>
                <c:pt idx="118">
                  <c:v>0.75</c:v>
                </c:pt>
                <c:pt idx="119">
                  <c:v>0.75</c:v>
                </c:pt>
                <c:pt idx="120">
                  <c:v>0.75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Sheet1!$Q$5</c:f>
              <c:strCache>
                <c:ptCount val="1"/>
                <c:pt idx="0">
                  <c:v>系列3</c:v>
                </c:pt>
              </c:strCache>
            </c:strRef>
          </c:tx>
          <c:spPr>
            <a:solidFill>
              <a:srgbClr val="E2DDD9"/>
            </a:solidFill>
            <a:ln>
              <a:solidFill>
                <a:srgbClr val="E2DDD9"/>
              </a:solidFill>
            </a:ln>
            <a:effectLst/>
          </c:spPr>
          <c:cat>
            <c:numRef>
              <c:f>Sheet1!$N$6:$N$366</c:f>
              <c:numCache>
                <c:formatCode>General</c:formatCode>
                <c:ptCount val="3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</c:numCache>
            </c:numRef>
          </c:cat>
          <c:val>
            <c:numRef>
              <c:f>Sheet1!$Q$6:$Q$366</c:f>
              <c:numCache>
                <c:formatCode>General</c:formatCode>
                <c:ptCount val="36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0.3</c:v>
                </c:pt>
                <c:pt idx="122">
                  <c:v>0.3</c:v>
                </c:pt>
                <c:pt idx="123">
                  <c:v>0.3</c:v>
                </c:pt>
                <c:pt idx="124">
                  <c:v>0.3</c:v>
                </c:pt>
                <c:pt idx="125">
                  <c:v>0.3</c:v>
                </c:pt>
                <c:pt idx="126">
                  <c:v>0.3</c:v>
                </c:pt>
                <c:pt idx="127">
                  <c:v>0.3</c:v>
                </c:pt>
                <c:pt idx="128">
                  <c:v>0.3</c:v>
                </c:pt>
                <c:pt idx="129">
                  <c:v>0.3</c:v>
                </c:pt>
                <c:pt idx="130">
                  <c:v>0.3</c:v>
                </c:pt>
                <c:pt idx="131">
                  <c:v>0.3</c:v>
                </c:pt>
                <c:pt idx="132">
                  <c:v>0.3</c:v>
                </c:pt>
                <c:pt idx="133">
                  <c:v>0.3</c:v>
                </c:pt>
                <c:pt idx="134">
                  <c:v>0.3</c:v>
                </c:pt>
                <c:pt idx="135">
                  <c:v>0.3</c:v>
                </c:pt>
                <c:pt idx="136">
                  <c:v>0.3</c:v>
                </c:pt>
                <c:pt idx="137">
                  <c:v>0.3</c:v>
                </c:pt>
                <c:pt idx="138">
                  <c:v>0.3</c:v>
                </c:pt>
                <c:pt idx="139">
                  <c:v>0.3</c:v>
                </c:pt>
                <c:pt idx="140">
                  <c:v>0.3</c:v>
                </c:pt>
                <c:pt idx="141">
                  <c:v>0.3</c:v>
                </c:pt>
                <c:pt idx="142">
                  <c:v>0.3</c:v>
                </c:pt>
                <c:pt idx="143">
                  <c:v>0.3</c:v>
                </c:pt>
                <c:pt idx="144">
                  <c:v>0.3</c:v>
                </c:pt>
                <c:pt idx="145">
                  <c:v>0.3</c:v>
                </c:pt>
                <c:pt idx="146">
                  <c:v>0.3</c:v>
                </c:pt>
                <c:pt idx="147">
                  <c:v>0.3</c:v>
                </c:pt>
                <c:pt idx="148">
                  <c:v>0.3</c:v>
                </c:pt>
                <c:pt idx="149">
                  <c:v>0.3</c:v>
                </c:pt>
                <c:pt idx="150">
                  <c:v>0.3</c:v>
                </c:pt>
                <c:pt idx="151">
                  <c:v>0.3</c:v>
                </c:pt>
                <c:pt idx="152">
                  <c:v>0.3</c:v>
                </c:pt>
                <c:pt idx="153">
                  <c:v>0.3</c:v>
                </c:pt>
                <c:pt idx="154">
                  <c:v>0.3</c:v>
                </c:pt>
                <c:pt idx="155">
                  <c:v>0.3</c:v>
                </c:pt>
                <c:pt idx="156">
                  <c:v>0.3</c:v>
                </c:pt>
                <c:pt idx="157">
                  <c:v>0.3</c:v>
                </c:pt>
                <c:pt idx="158">
                  <c:v>0.3</c:v>
                </c:pt>
                <c:pt idx="159">
                  <c:v>0.3</c:v>
                </c:pt>
                <c:pt idx="160">
                  <c:v>0.3</c:v>
                </c:pt>
                <c:pt idx="161">
                  <c:v>0.3</c:v>
                </c:pt>
                <c:pt idx="162">
                  <c:v>0.3</c:v>
                </c:pt>
                <c:pt idx="163">
                  <c:v>0.3</c:v>
                </c:pt>
                <c:pt idx="164">
                  <c:v>0.3</c:v>
                </c:pt>
                <c:pt idx="165">
                  <c:v>0.3</c:v>
                </c:pt>
                <c:pt idx="166">
                  <c:v>0.3</c:v>
                </c:pt>
                <c:pt idx="167">
                  <c:v>0.3</c:v>
                </c:pt>
                <c:pt idx="168">
                  <c:v>0.3</c:v>
                </c:pt>
                <c:pt idx="169">
                  <c:v>0.3</c:v>
                </c:pt>
                <c:pt idx="170">
                  <c:v>0.3</c:v>
                </c:pt>
                <c:pt idx="171">
                  <c:v>0.3</c:v>
                </c:pt>
                <c:pt idx="172">
                  <c:v>0.3</c:v>
                </c:pt>
                <c:pt idx="173">
                  <c:v>0.3</c:v>
                </c:pt>
                <c:pt idx="174">
                  <c:v>0.3</c:v>
                </c:pt>
                <c:pt idx="175">
                  <c:v>0.3</c:v>
                </c:pt>
                <c:pt idx="176">
                  <c:v>0.3</c:v>
                </c:pt>
                <c:pt idx="177">
                  <c:v>0.3</c:v>
                </c:pt>
                <c:pt idx="178">
                  <c:v>0.3</c:v>
                </c:pt>
                <c:pt idx="179">
                  <c:v>0.3</c:v>
                </c:pt>
                <c:pt idx="180">
                  <c:v>0.3</c:v>
                </c:pt>
                <c:pt idx="181">
                  <c:v>0.3</c:v>
                </c:pt>
                <c:pt idx="182">
                  <c:v>0.3</c:v>
                </c:pt>
                <c:pt idx="183">
                  <c:v>0.3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</c:numCache>
            </c:numRef>
          </c:val>
        </c:ser>
        <c:ser>
          <c:idx val="3"/>
          <c:order val="3"/>
          <c:tx>
            <c:strRef>
              <c:f>Sheet1!$R$5</c:f>
              <c:strCache>
                <c:ptCount val="1"/>
                <c:pt idx="0">
                  <c:v>系列4</c:v>
                </c:pt>
              </c:strCache>
            </c:strRef>
          </c:tx>
          <c:spPr>
            <a:solidFill>
              <a:srgbClr val="C9D4D8"/>
            </a:solidFill>
            <a:ln>
              <a:solidFill>
                <a:srgbClr val="E2DDD9"/>
              </a:solidFill>
            </a:ln>
            <a:effectLst/>
          </c:spPr>
          <c:cat>
            <c:numRef>
              <c:f>Sheet1!$N$6:$N$366</c:f>
              <c:numCache>
                <c:formatCode>General</c:formatCode>
                <c:ptCount val="3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</c:numCache>
            </c:numRef>
          </c:cat>
          <c:val>
            <c:numRef>
              <c:f>Sheet1!$R$6:$R$366</c:f>
              <c:numCache>
                <c:formatCode>General</c:formatCode>
                <c:ptCount val="36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0.28000000000000003</c:v>
                </c:pt>
                <c:pt idx="185">
                  <c:v>0.28000000000000003</c:v>
                </c:pt>
                <c:pt idx="186">
                  <c:v>0.28000000000000003</c:v>
                </c:pt>
                <c:pt idx="187">
                  <c:v>0.28000000000000003</c:v>
                </c:pt>
                <c:pt idx="188">
                  <c:v>0.28000000000000003</c:v>
                </c:pt>
                <c:pt idx="189">
                  <c:v>0.28000000000000003</c:v>
                </c:pt>
                <c:pt idx="190">
                  <c:v>0.28000000000000003</c:v>
                </c:pt>
                <c:pt idx="191">
                  <c:v>0.28000000000000003</c:v>
                </c:pt>
                <c:pt idx="192">
                  <c:v>0.28000000000000003</c:v>
                </c:pt>
                <c:pt idx="193">
                  <c:v>0.28000000000000003</c:v>
                </c:pt>
                <c:pt idx="194">
                  <c:v>0.28000000000000003</c:v>
                </c:pt>
                <c:pt idx="195">
                  <c:v>0.28000000000000003</c:v>
                </c:pt>
                <c:pt idx="196">
                  <c:v>0.28000000000000003</c:v>
                </c:pt>
                <c:pt idx="197">
                  <c:v>0.28000000000000003</c:v>
                </c:pt>
                <c:pt idx="198">
                  <c:v>0.28000000000000003</c:v>
                </c:pt>
                <c:pt idx="199">
                  <c:v>0.28000000000000003</c:v>
                </c:pt>
                <c:pt idx="200">
                  <c:v>0.28000000000000003</c:v>
                </c:pt>
                <c:pt idx="201">
                  <c:v>0.28000000000000003</c:v>
                </c:pt>
                <c:pt idx="202">
                  <c:v>0.28000000000000003</c:v>
                </c:pt>
                <c:pt idx="203">
                  <c:v>0.28000000000000003</c:v>
                </c:pt>
                <c:pt idx="204">
                  <c:v>0.28000000000000003</c:v>
                </c:pt>
                <c:pt idx="205">
                  <c:v>0.28000000000000003</c:v>
                </c:pt>
                <c:pt idx="206">
                  <c:v>0.28000000000000003</c:v>
                </c:pt>
                <c:pt idx="207">
                  <c:v>0.28000000000000003</c:v>
                </c:pt>
                <c:pt idx="208">
                  <c:v>0.28000000000000003</c:v>
                </c:pt>
                <c:pt idx="209">
                  <c:v>0.28000000000000003</c:v>
                </c:pt>
                <c:pt idx="210">
                  <c:v>0.28000000000000003</c:v>
                </c:pt>
                <c:pt idx="211">
                  <c:v>0.28000000000000003</c:v>
                </c:pt>
                <c:pt idx="212">
                  <c:v>0.28000000000000003</c:v>
                </c:pt>
                <c:pt idx="213">
                  <c:v>0.28000000000000003</c:v>
                </c:pt>
                <c:pt idx="214">
                  <c:v>0.28000000000000003</c:v>
                </c:pt>
                <c:pt idx="215">
                  <c:v>0.28000000000000003</c:v>
                </c:pt>
                <c:pt idx="216">
                  <c:v>0.28000000000000003</c:v>
                </c:pt>
                <c:pt idx="217">
                  <c:v>0.28000000000000003</c:v>
                </c:pt>
                <c:pt idx="218">
                  <c:v>0.28000000000000003</c:v>
                </c:pt>
                <c:pt idx="219">
                  <c:v>0.28000000000000003</c:v>
                </c:pt>
                <c:pt idx="220">
                  <c:v>0.28000000000000003</c:v>
                </c:pt>
                <c:pt idx="221">
                  <c:v>0.28000000000000003</c:v>
                </c:pt>
                <c:pt idx="222">
                  <c:v>0.28000000000000003</c:v>
                </c:pt>
                <c:pt idx="223">
                  <c:v>0.28000000000000003</c:v>
                </c:pt>
                <c:pt idx="224">
                  <c:v>0.28000000000000003</c:v>
                </c:pt>
                <c:pt idx="225">
                  <c:v>0.28000000000000003</c:v>
                </c:pt>
                <c:pt idx="226">
                  <c:v>0.28000000000000003</c:v>
                </c:pt>
                <c:pt idx="227">
                  <c:v>0.28000000000000003</c:v>
                </c:pt>
                <c:pt idx="228">
                  <c:v>0.28000000000000003</c:v>
                </c:pt>
                <c:pt idx="229">
                  <c:v>0.28000000000000003</c:v>
                </c:pt>
                <c:pt idx="230">
                  <c:v>0.28000000000000003</c:v>
                </c:pt>
                <c:pt idx="231">
                  <c:v>0.28000000000000003</c:v>
                </c:pt>
                <c:pt idx="232">
                  <c:v>0.28000000000000003</c:v>
                </c:pt>
                <c:pt idx="233">
                  <c:v>0.28000000000000003</c:v>
                </c:pt>
                <c:pt idx="234">
                  <c:v>0.28000000000000003</c:v>
                </c:pt>
                <c:pt idx="235">
                  <c:v>0.28000000000000003</c:v>
                </c:pt>
                <c:pt idx="236">
                  <c:v>0.28000000000000003</c:v>
                </c:pt>
                <c:pt idx="237">
                  <c:v>0.28000000000000003</c:v>
                </c:pt>
                <c:pt idx="238">
                  <c:v>0.28000000000000003</c:v>
                </c:pt>
                <c:pt idx="239">
                  <c:v>0.28000000000000003</c:v>
                </c:pt>
                <c:pt idx="240">
                  <c:v>0.28000000000000003</c:v>
                </c:pt>
                <c:pt idx="241">
                  <c:v>0.28000000000000003</c:v>
                </c:pt>
                <c:pt idx="242">
                  <c:v>0.28000000000000003</c:v>
                </c:pt>
                <c:pt idx="243">
                  <c:v>0.28000000000000003</c:v>
                </c:pt>
                <c:pt idx="244">
                  <c:v>0.28000000000000003</c:v>
                </c:pt>
                <c:pt idx="245">
                  <c:v>0.28000000000000003</c:v>
                </c:pt>
                <c:pt idx="246">
                  <c:v>0.28000000000000003</c:v>
                </c:pt>
                <c:pt idx="247">
                  <c:v>0.28000000000000003</c:v>
                </c:pt>
                <c:pt idx="248">
                  <c:v>0.28000000000000003</c:v>
                </c:pt>
                <c:pt idx="249">
                  <c:v>0.28000000000000003</c:v>
                </c:pt>
                <c:pt idx="250">
                  <c:v>0.28000000000000003</c:v>
                </c:pt>
                <c:pt idx="251">
                  <c:v>0.28000000000000003</c:v>
                </c:pt>
                <c:pt idx="252">
                  <c:v>0.28000000000000003</c:v>
                </c:pt>
                <c:pt idx="253">
                  <c:v>0.28000000000000003</c:v>
                </c:pt>
                <c:pt idx="254">
                  <c:v>0.28000000000000003</c:v>
                </c:pt>
                <c:pt idx="255">
                  <c:v>0.28000000000000003</c:v>
                </c:pt>
                <c:pt idx="256">
                  <c:v>0.28000000000000003</c:v>
                </c:pt>
                <c:pt idx="257">
                  <c:v>0.28000000000000003</c:v>
                </c:pt>
                <c:pt idx="258">
                  <c:v>0.28000000000000003</c:v>
                </c:pt>
                <c:pt idx="259">
                  <c:v>0.28000000000000003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</c:numCache>
            </c:numRef>
          </c:val>
        </c:ser>
        <c:ser>
          <c:idx val="4"/>
          <c:order val="4"/>
          <c:tx>
            <c:strRef>
              <c:f>Sheet1!$S$5</c:f>
              <c:strCache>
                <c:ptCount val="1"/>
                <c:pt idx="0">
                  <c:v>系列5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numRef>
              <c:f>Sheet1!$N$6:$N$366</c:f>
              <c:numCache>
                <c:formatCode>General</c:formatCode>
                <c:ptCount val="3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</c:numCache>
            </c:numRef>
          </c:cat>
          <c:val>
            <c:numRef>
              <c:f>Sheet1!$S$6:$S$366</c:f>
              <c:numCache>
                <c:formatCode>General</c:formatCode>
                <c:ptCount val="36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0.8</c:v>
                </c:pt>
                <c:pt idx="261">
                  <c:v>0.8</c:v>
                </c:pt>
                <c:pt idx="262">
                  <c:v>0.8</c:v>
                </c:pt>
                <c:pt idx="263">
                  <c:v>0.8</c:v>
                </c:pt>
                <c:pt idx="264">
                  <c:v>0.8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</c:numCache>
            </c:numRef>
          </c:val>
        </c:ser>
        <c:ser>
          <c:idx val="5"/>
          <c:order val="5"/>
          <c:tx>
            <c:strRef>
              <c:f>Sheet1!$T$5</c:f>
              <c:strCache>
                <c:ptCount val="1"/>
                <c:pt idx="0">
                  <c:v>系列6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cat>
            <c:numRef>
              <c:f>Sheet1!$N$6:$N$366</c:f>
              <c:numCache>
                <c:formatCode>General</c:formatCode>
                <c:ptCount val="3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</c:numCache>
            </c:numRef>
          </c:cat>
          <c:val>
            <c:numRef>
              <c:f>Sheet1!$T$6:$T$366</c:f>
              <c:numCache>
                <c:formatCode>General</c:formatCode>
                <c:ptCount val="36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0.53</c:v>
                </c:pt>
                <c:pt idx="266">
                  <c:v>0.53</c:v>
                </c:pt>
                <c:pt idx="267">
                  <c:v>0.53</c:v>
                </c:pt>
                <c:pt idx="268">
                  <c:v>0.53</c:v>
                </c:pt>
                <c:pt idx="269">
                  <c:v>0.53</c:v>
                </c:pt>
                <c:pt idx="270">
                  <c:v>0.53</c:v>
                </c:pt>
                <c:pt idx="271">
                  <c:v>0.53</c:v>
                </c:pt>
                <c:pt idx="272">
                  <c:v>0.53</c:v>
                </c:pt>
                <c:pt idx="273">
                  <c:v>0.53</c:v>
                </c:pt>
                <c:pt idx="274">
                  <c:v>0.53</c:v>
                </c:pt>
                <c:pt idx="275">
                  <c:v>0.53</c:v>
                </c:pt>
                <c:pt idx="276">
                  <c:v>0.53</c:v>
                </c:pt>
                <c:pt idx="277">
                  <c:v>0.53</c:v>
                </c:pt>
                <c:pt idx="278">
                  <c:v>0.53</c:v>
                </c:pt>
                <c:pt idx="279">
                  <c:v>0.53</c:v>
                </c:pt>
                <c:pt idx="280">
                  <c:v>0.53</c:v>
                </c:pt>
                <c:pt idx="281">
                  <c:v>0.53</c:v>
                </c:pt>
                <c:pt idx="282">
                  <c:v>0.53</c:v>
                </c:pt>
                <c:pt idx="283">
                  <c:v>0.53</c:v>
                </c:pt>
                <c:pt idx="284">
                  <c:v>0.53</c:v>
                </c:pt>
                <c:pt idx="285">
                  <c:v>0.53</c:v>
                </c:pt>
                <c:pt idx="286">
                  <c:v>0.53</c:v>
                </c:pt>
                <c:pt idx="287">
                  <c:v>0.53</c:v>
                </c:pt>
                <c:pt idx="288">
                  <c:v>0.53</c:v>
                </c:pt>
                <c:pt idx="289">
                  <c:v>0.53</c:v>
                </c:pt>
                <c:pt idx="290">
                  <c:v>0.53</c:v>
                </c:pt>
                <c:pt idx="291">
                  <c:v>0.53</c:v>
                </c:pt>
                <c:pt idx="292">
                  <c:v>0.53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</c:numCache>
            </c:numRef>
          </c:val>
        </c:ser>
        <c:ser>
          <c:idx val="6"/>
          <c:order val="6"/>
          <c:tx>
            <c:strRef>
              <c:f>Sheet1!$U$5</c:f>
              <c:strCache>
                <c:ptCount val="1"/>
                <c:pt idx="0">
                  <c:v>系列7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cat>
            <c:numRef>
              <c:f>Sheet1!$N$6:$N$366</c:f>
              <c:numCache>
                <c:formatCode>General</c:formatCode>
                <c:ptCount val="3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</c:numCache>
            </c:numRef>
          </c:cat>
          <c:val>
            <c:numRef>
              <c:f>Sheet1!$U$6:$U$366</c:f>
              <c:numCache>
                <c:formatCode>General</c:formatCode>
                <c:ptCount val="36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0.63</c:v>
                </c:pt>
                <c:pt idx="294">
                  <c:v>0.63</c:v>
                </c:pt>
                <c:pt idx="295">
                  <c:v>0.63</c:v>
                </c:pt>
                <c:pt idx="296">
                  <c:v>0.63</c:v>
                </c:pt>
                <c:pt idx="297">
                  <c:v>0.63</c:v>
                </c:pt>
                <c:pt idx="298">
                  <c:v>0.63</c:v>
                </c:pt>
                <c:pt idx="299">
                  <c:v>0.63</c:v>
                </c:pt>
                <c:pt idx="300">
                  <c:v>0.63</c:v>
                </c:pt>
                <c:pt idx="301">
                  <c:v>0.63</c:v>
                </c:pt>
                <c:pt idx="302">
                  <c:v>0.63</c:v>
                </c:pt>
                <c:pt idx="303">
                  <c:v>0.63</c:v>
                </c:pt>
                <c:pt idx="304">
                  <c:v>0.63</c:v>
                </c:pt>
                <c:pt idx="305">
                  <c:v>0.63</c:v>
                </c:pt>
                <c:pt idx="306">
                  <c:v>0.63</c:v>
                </c:pt>
                <c:pt idx="307">
                  <c:v>0.63</c:v>
                </c:pt>
                <c:pt idx="308">
                  <c:v>0.63</c:v>
                </c:pt>
                <c:pt idx="309">
                  <c:v>0.63</c:v>
                </c:pt>
                <c:pt idx="310">
                  <c:v>0.63</c:v>
                </c:pt>
                <c:pt idx="311">
                  <c:v>0.63</c:v>
                </c:pt>
                <c:pt idx="312">
                  <c:v>0.63</c:v>
                </c:pt>
                <c:pt idx="313">
                  <c:v>0.63</c:v>
                </c:pt>
                <c:pt idx="314">
                  <c:v>0.63</c:v>
                </c:pt>
                <c:pt idx="315">
                  <c:v>0.63</c:v>
                </c:pt>
                <c:pt idx="316">
                  <c:v>0.63</c:v>
                </c:pt>
                <c:pt idx="317">
                  <c:v>0.63</c:v>
                </c:pt>
                <c:pt idx="318">
                  <c:v>0.63</c:v>
                </c:pt>
                <c:pt idx="319">
                  <c:v>0.63</c:v>
                </c:pt>
                <c:pt idx="320">
                  <c:v>0.63</c:v>
                </c:pt>
                <c:pt idx="321">
                  <c:v>0.63</c:v>
                </c:pt>
                <c:pt idx="322">
                  <c:v>0.63</c:v>
                </c:pt>
                <c:pt idx="323">
                  <c:v>0.63</c:v>
                </c:pt>
                <c:pt idx="324">
                  <c:v>0.63</c:v>
                </c:pt>
                <c:pt idx="325">
                  <c:v>0.63</c:v>
                </c:pt>
                <c:pt idx="326">
                  <c:v>0.63</c:v>
                </c:pt>
                <c:pt idx="327">
                  <c:v>0.63</c:v>
                </c:pt>
                <c:pt idx="328">
                  <c:v>0.63</c:v>
                </c:pt>
                <c:pt idx="329">
                  <c:v>0.63</c:v>
                </c:pt>
                <c:pt idx="330">
                  <c:v>0.63</c:v>
                </c:pt>
                <c:pt idx="331">
                  <c:v>0.63</c:v>
                </c:pt>
                <c:pt idx="332">
                  <c:v>0.63</c:v>
                </c:pt>
                <c:pt idx="333">
                  <c:v>0.63</c:v>
                </c:pt>
                <c:pt idx="334">
                  <c:v>0.63</c:v>
                </c:pt>
                <c:pt idx="335">
                  <c:v>0.63</c:v>
                </c:pt>
                <c:pt idx="336">
                  <c:v>0.63</c:v>
                </c:pt>
                <c:pt idx="337">
                  <c:v>0.63</c:v>
                </c:pt>
                <c:pt idx="338">
                  <c:v>0.63</c:v>
                </c:pt>
                <c:pt idx="339">
                  <c:v>0.63</c:v>
                </c:pt>
                <c:pt idx="340">
                  <c:v>0.63</c:v>
                </c:pt>
                <c:pt idx="341">
                  <c:v>0.63</c:v>
                </c:pt>
                <c:pt idx="342">
                  <c:v>0.63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</c:numCache>
            </c:numRef>
          </c:val>
        </c:ser>
        <c:ser>
          <c:idx val="7"/>
          <c:order val="7"/>
          <c:tx>
            <c:strRef>
              <c:f>Sheet1!$V$5</c:f>
              <c:strCache>
                <c:ptCount val="1"/>
                <c:pt idx="0">
                  <c:v>系列8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cat>
            <c:numRef>
              <c:f>Sheet1!$N$6:$N$366</c:f>
              <c:numCache>
                <c:formatCode>General</c:formatCode>
                <c:ptCount val="36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</c:numCache>
            </c:numRef>
          </c:cat>
          <c:val>
            <c:numRef>
              <c:f>Sheet1!$V$6:$V$366</c:f>
              <c:numCache>
                <c:formatCode>General</c:formatCode>
                <c:ptCount val="36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0.28000000000000003</c:v>
                </c:pt>
                <c:pt idx="344">
                  <c:v>0.28000000000000003</c:v>
                </c:pt>
                <c:pt idx="345">
                  <c:v>0.28000000000000003</c:v>
                </c:pt>
                <c:pt idx="346">
                  <c:v>0.28000000000000003</c:v>
                </c:pt>
                <c:pt idx="347">
                  <c:v>0.28000000000000003</c:v>
                </c:pt>
                <c:pt idx="348">
                  <c:v>0.28000000000000003</c:v>
                </c:pt>
                <c:pt idx="349">
                  <c:v>0.28000000000000003</c:v>
                </c:pt>
                <c:pt idx="350">
                  <c:v>0.28000000000000003</c:v>
                </c:pt>
                <c:pt idx="351">
                  <c:v>0.28000000000000003</c:v>
                </c:pt>
                <c:pt idx="352">
                  <c:v>0.28000000000000003</c:v>
                </c:pt>
                <c:pt idx="353">
                  <c:v>0.28000000000000003</c:v>
                </c:pt>
                <c:pt idx="354">
                  <c:v>0.28000000000000003</c:v>
                </c:pt>
                <c:pt idx="355">
                  <c:v>0.28000000000000003</c:v>
                </c:pt>
                <c:pt idx="356">
                  <c:v>0.28000000000000003</c:v>
                </c:pt>
                <c:pt idx="357">
                  <c:v>0.28000000000000003</c:v>
                </c:pt>
                <c:pt idx="358">
                  <c:v>0.28000000000000003</c:v>
                </c:pt>
                <c:pt idx="359">
                  <c:v>0.28000000000000003</c:v>
                </c:pt>
                <c:pt idx="360">
                  <c:v>0.28000000000000003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576896"/>
        <c:axId val="208578432"/>
      </c:radarChart>
      <c:catAx>
        <c:axId val="208576896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08578432"/>
        <c:crosses val="autoZero"/>
        <c:auto val="1"/>
        <c:lblAlgn val="ctr"/>
        <c:lblOffset val="100"/>
        <c:noMultiLvlLbl val="0"/>
      </c:catAx>
      <c:valAx>
        <c:axId val="2085784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857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3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78467-B6C4-46E6-BAA7-E7CC80974388}" type="datetimeFigureOut">
              <a:rPr lang="zh-CN" altLang="en-US" smtClean="0"/>
              <a:t>2015/5/11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7254-34DC-45E5-B275-93A37095AB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462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78467-B6C4-46E6-BAA7-E7CC80974388}" type="datetimeFigureOut">
              <a:rPr lang="zh-CN" altLang="en-US" smtClean="0"/>
              <a:t>2015/5/11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7254-34DC-45E5-B275-93A37095AB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474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78467-B6C4-46E6-BAA7-E7CC80974388}" type="datetimeFigureOut">
              <a:rPr lang="zh-CN" altLang="en-US" smtClean="0"/>
              <a:t>2015/5/11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7254-34DC-45E5-B275-93A37095AB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471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78467-B6C4-46E6-BAA7-E7CC80974388}" type="datetimeFigureOut">
              <a:rPr lang="zh-CN" altLang="en-US" smtClean="0"/>
              <a:t>2015/5/11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7254-34DC-45E5-B275-93A37095AB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8996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78467-B6C4-46E6-BAA7-E7CC80974388}" type="datetimeFigureOut">
              <a:rPr lang="zh-CN" altLang="en-US" smtClean="0"/>
              <a:t>2015/5/11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7254-34DC-45E5-B275-93A37095AB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548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78467-B6C4-46E6-BAA7-E7CC80974388}" type="datetimeFigureOut">
              <a:rPr lang="zh-CN" altLang="en-US" smtClean="0"/>
              <a:t>2015/5/11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7254-34DC-45E5-B275-93A37095AB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097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78467-B6C4-46E6-BAA7-E7CC80974388}" type="datetimeFigureOut">
              <a:rPr lang="zh-CN" altLang="en-US" smtClean="0"/>
              <a:t>2015/5/11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7254-34DC-45E5-B275-93A37095AB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5330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78467-B6C4-46E6-BAA7-E7CC80974388}" type="datetimeFigureOut">
              <a:rPr lang="zh-CN" altLang="en-US" smtClean="0"/>
              <a:t>2015/5/11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7254-34DC-45E5-B275-93A37095AB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5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78467-B6C4-46E6-BAA7-E7CC80974388}" type="datetimeFigureOut">
              <a:rPr lang="zh-CN" altLang="en-US" smtClean="0"/>
              <a:t>2015/5/11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7254-34DC-45E5-B275-93A37095AB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4763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78467-B6C4-46E6-BAA7-E7CC80974388}" type="datetimeFigureOut">
              <a:rPr lang="zh-CN" altLang="en-US" smtClean="0"/>
              <a:t>2015/5/11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7254-34DC-45E5-B275-93A37095AB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6999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78467-B6C4-46E6-BAA7-E7CC80974388}" type="datetimeFigureOut">
              <a:rPr lang="zh-CN" altLang="en-US" smtClean="0"/>
              <a:t>2015/5/11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77254-34DC-45E5-B275-93A37095AB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4519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78467-B6C4-46E6-BAA7-E7CC80974388}" type="datetimeFigureOut">
              <a:rPr lang="zh-CN" altLang="en-US" smtClean="0"/>
              <a:t>2015/5/11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77254-34DC-45E5-B275-93A37095AB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0794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51pptmoban.com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405411108"/>
              </p:ext>
            </p:extLst>
          </p:nvPr>
        </p:nvGraphicFramePr>
        <p:xfrm>
          <a:off x="1449388" y="719666"/>
          <a:ext cx="9293225" cy="6138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1739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Sub>
          <a:bldChart bld="category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105624415"/>
              </p:ext>
            </p:extLst>
          </p:nvPr>
        </p:nvGraphicFramePr>
        <p:xfrm>
          <a:off x="1449388" y="719666"/>
          <a:ext cx="9293225" cy="6138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71817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 uiExpand="1">
        <p:bldSub>
          <a:bldChart bld="category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2820662482"/>
              </p:ext>
            </p:extLst>
          </p:nvPr>
        </p:nvGraphicFramePr>
        <p:xfrm>
          <a:off x="1449388" y="719666"/>
          <a:ext cx="9293225" cy="6138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9142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9C9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3626908377"/>
              </p:ext>
            </p:extLst>
          </p:nvPr>
        </p:nvGraphicFramePr>
        <p:xfrm>
          <a:off x="1473139" y="399032"/>
          <a:ext cx="9293225" cy="6138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95442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3">
                                            <p:graphicEl>
                                              <a:chart seriesIdx="-4" categoryIdx="1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3">
                                            <p:graphicEl>
                                              <a:chart seriesIdx="-4" categoryIdx="1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3">
                                            <p:graphicEl>
                                              <a:chart seriesIdx="-4" categoryIdx="1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3">
                                            <p:graphicEl>
                                              <a:chart seriesIdx="-4" categoryIdx="1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3">
                                            <p:graphicEl>
                                              <a:chart seriesIdx="-4" categoryIdx="2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3">
                                            <p:graphicEl>
                                              <a:chart seriesIdx="-4" categoryIdx="2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 uiExpand="1">
        <p:bldSub>
          <a:bldChart bld="category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3634461267"/>
              </p:ext>
            </p:extLst>
          </p:nvPr>
        </p:nvGraphicFramePr>
        <p:xfrm>
          <a:off x="1482664" y="427607"/>
          <a:ext cx="9293225" cy="6138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32133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52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3">
                                            <p:graphicEl>
                                              <a:chart seriesIdx="-4" categoryIdx="1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 uiExpand="1">
        <p:bldSub>
          <a:bldChart bld="category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67019296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9482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408615" y="6454239"/>
            <a:ext cx="337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hlinkClick r:id="rId3"/>
              </a:rPr>
              <a:t>www.51pptmoban.com</a:t>
            </a:r>
            <a:r>
              <a:rPr lang="en-US" altLang="zh-CN" dirty="0" smtClean="0"/>
              <a:t> </a:t>
            </a:r>
            <a:r>
              <a:rPr lang="zh-CN" altLang="en-US" dirty="0" smtClean="0"/>
              <a:t>授权发布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816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27455D"/>
    </a:dk2>
    <a:lt2>
      <a:srgbClr val="EBDDC3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27455D"/>
    </a:dk2>
    <a:lt2>
      <a:srgbClr val="EBDDC3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BE384B"/>
    </a:accent1>
    <a:accent2>
      <a:srgbClr val="6A868F"/>
    </a:accent2>
    <a:accent3>
      <a:srgbClr val="32788E"/>
    </a:accent3>
    <a:accent4>
      <a:srgbClr val="D6C88B"/>
    </a:accent4>
    <a:accent5>
      <a:srgbClr val="D66E49"/>
    </a:accent5>
    <a:accent6>
      <a:srgbClr val="BFBFBF"/>
    </a:accent6>
    <a:hlink>
      <a:srgbClr val="49B6DF"/>
    </a:hlink>
    <a:folHlink>
      <a:srgbClr val="A8D08D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3</Words>
  <Application>Microsoft Office PowerPoint</Application>
  <PresentationFormat>自定义</PresentationFormat>
  <Paragraphs>1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张一宏</dc:creator>
  <cp:lastModifiedBy>YANGS2015</cp:lastModifiedBy>
  <cp:revision>35</cp:revision>
  <dcterms:created xsi:type="dcterms:W3CDTF">2015-04-02T03:16:33Z</dcterms:created>
  <dcterms:modified xsi:type="dcterms:W3CDTF">2015-05-11T14:07:34Z</dcterms:modified>
</cp:coreProperties>
</file>